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theme/themeOverride1.xml" ContentType="application/vnd.openxmlformats-officedocument.themeOverride+xml"/>
  <Override PartName="/ppt/theme/themeOverride2.xml" ContentType="application/vnd.openxmlformats-officedocument.themeOverride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5"/>
  </p:notesMasterIdLst>
  <p:handoutMasterIdLst>
    <p:handoutMasterId r:id="rId16"/>
  </p:handoutMasterIdLst>
  <p:sldIdLst>
    <p:sldId id="271" r:id="rId2"/>
    <p:sldId id="260" r:id="rId3"/>
    <p:sldId id="284" r:id="rId4"/>
    <p:sldId id="274" r:id="rId5"/>
    <p:sldId id="276" r:id="rId6"/>
    <p:sldId id="277" r:id="rId7"/>
    <p:sldId id="278" r:id="rId8"/>
    <p:sldId id="285" r:id="rId9"/>
    <p:sldId id="279" r:id="rId10"/>
    <p:sldId id="280" r:id="rId11"/>
    <p:sldId id="281" r:id="rId12"/>
    <p:sldId id="282" r:id="rId13"/>
    <p:sldId id="283" r:id="rId14"/>
  </p:sldIdLst>
  <p:sldSz cx="12192000" cy="6858000"/>
  <p:notesSz cx="6858000" cy="9144000"/>
  <p:defaultTextStyle>
    <a:defPPr rtl="0"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702ACA81-B7EC-46E4-8955-28F6FEA5E574}" v="4" dt="2023-01-22T11:17:43.048"/>
    <p1510:client id="{DA544C23-7741-4AA4-82DC-4A52CEC544DB}" v="630" dt="2023-01-22T12:01:30.038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B301B821-A1FF-4177-AEE7-76D212191A09}" styleName="Style moyen 1 - Accentuation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1">
              <a:tint val="20000"/>
            </a:schemeClr>
          </a:solidFill>
        </a:fill>
      </a:tcStyle>
    </a:band1H>
    <a:band1V>
      <a:tcStyle>
        <a:tcBdr/>
        <a:fill>
          <a:solidFill>
            <a:schemeClr val="accent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Row>
  </a:tblStyle>
  <a:tblStyle styleId="{1E171933-4619-4E11-9A3F-F7608DF75F80}" styleName="Style moyen 1 - Accentuation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4">
              <a:tint val="20000"/>
            </a:schemeClr>
          </a:solidFill>
        </a:fill>
      </a:tcStyle>
    </a:band1H>
    <a:band1V>
      <a:tcStyle>
        <a:tcBdr/>
        <a:fill>
          <a:solidFill>
            <a:schemeClr val="accent4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3603" autoAdjust="0"/>
    <p:restoredTop sz="94712" autoAdjust="0"/>
  </p:normalViewPr>
  <p:slideViewPr>
    <p:cSldViewPr snapToGrid="0">
      <p:cViewPr varScale="1">
        <p:scale>
          <a:sx n="98" d="100"/>
          <a:sy n="98" d="100"/>
        </p:scale>
        <p:origin x="1074" y="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 snapToGrid="0" showGuides="1">
      <p:cViewPr varScale="1">
        <p:scale>
          <a:sx n="93" d="100"/>
          <a:sy n="93" d="100"/>
        </p:scale>
        <p:origin x="2850" y="102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microsoft.com/office/2016/11/relationships/changesInfo" Target="changesInfos/changesInfo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handoutMaster" Target="handoutMasters/handoutMaster1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microsoft.com/office/2015/10/relationships/revisionInfo" Target="revisionInfo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Lionel ZANITTI" userId="1e51b01e59126d6e" providerId="LiveId" clId="{57184440-D3AD-4F5F-B967-E832C14A1EC3}"/>
    <pc:docChg chg="undo custSel addSld delSld modSld modMainMaster">
      <pc:chgData name="Lionel ZANITTI" userId="1e51b01e59126d6e" providerId="LiveId" clId="{57184440-D3AD-4F5F-B967-E832C14A1EC3}" dt="2022-11-05T14:43:20.768" v="1642"/>
      <pc:docMkLst>
        <pc:docMk/>
      </pc:docMkLst>
      <pc:sldChg chg="addSp delSp modSp mod delAnim modAnim">
        <pc:chgData name="Lionel ZANITTI" userId="1e51b01e59126d6e" providerId="LiveId" clId="{57184440-D3AD-4F5F-B967-E832C14A1EC3}" dt="2022-11-05T13:20:30.693" v="752" actId="14100"/>
        <pc:sldMkLst>
          <pc:docMk/>
          <pc:sldMk cId="2169832658" sldId="260"/>
        </pc:sldMkLst>
        <pc:spChg chg="mod">
          <ac:chgData name="Lionel ZANITTI" userId="1e51b01e59126d6e" providerId="LiveId" clId="{57184440-D3AD-4F5F-B967-E832C14A1EC3}" dt="2022-11-05T13:19:59.866" v="746" actId="6549"/>
          <ac:spMkLst>
            <pc:docMk/>
            <pc:sldMk cId="2169832658" sldId="260"/>
            <ac:spMk id="2" creationId="{40FB6FB6-A6FF-ADED-6CCB-515CB4CFF698}"/>
          </ac:spMkLst>
        </pc:spChg>
        <pc:spChg chg="mod">
          <ac:chgData name="Lionel ZANITTI" userId="1e51b01e59126d6e" providerId="LiveId" clId="{57184440-D3AD-4F5F-B967-E832C14A1EC3}" dt="2022-11-05T13:20:05.445" v="747" actId="207"/>
          <ac:spMkLst>
            <pc:docMk/>
            <pc:sldMk cId="2169832658" sldId="260"/>
            <ac:spMk id="3" creationId="{FA6A4B49-27C8-46B6-8B11-AD7E8F615E2C}"/>
          </ac:spMkLst>
        </pc:spChg>
        <pc:spChg chg="mod">
          <ac:chgData name="Lionel ZANITTI" userId="1e51b01e59126d6e" providerId="LiveId" clId="{57184440-D3AD-4F5F-B967-E832C14A1EC3}" dt="2022-11-05T08:06:47.033" v="634" actId="20577"/>
          <ac:spMkLst>
            <pc:docMk/>
            <pc:sldMk cId="2169832658" sldId="260"/>
            <ac:spMk id="5" creationId="{C0AF89E8-B08C-5A74-99DF-9BAA81C160F3}"/>
          </ac:spMkLst>
        </pc:spChg>
        <pc:spChg chg="add mod">
          <ac:chgData name="Lionel ZANITTI" userId="1e51b01e59126d6e" providerId="LiveId" clId="{57184440-D3AD-4F5F-B967-E832C14A1EC3}" dt="2022-11-05T13:20:30.693" v="752" actId="14100"/>
          <ac:spMkLst>
            <pc:docMk/>
            <pc:sldMk cId="2169832658" sldId="260"/>
            <ac:spMk id="6" creationId="{1CBD4822-3F11-8F8D-478E-E619B3F8F008}"/>
          </ac:spMkLst>
        </pc:spChg>
        <pc:spChg chg="add del mod">
          <ac:chgData name="Lionel ZANITTI" userId="1e51b01e59126d6e" providerId="LiveId" clId="{57184440-D3AD-4F5F-B967-E832C14A1EC3}" dt="2022-11-05T07:53:15.525" v="161" actId="478"/>
          <ac:spMkLst>
            <pc:docMk/>
            <pc:sldMk cId="2169832658" sldId="260"/>
            <ac:spMk id="7" creationId="{C1786CBA-509C-DBAC-7317-A7410BEF06AC}"/>
          </ac:spMkLst>
        </pc:spChg>
        <pc:spChg chg="add del mod">
          <ac:chgData name="Lionel ZANITTI" userId="1e51b01e59126d6e" providerId="LiveId" clId="{57184440-D3AD-4F5F-B967-E832C14A1EC3}" dt="2022-11-05T08:07:24.204" v="638" actId="478"/>
          <ac:spMkLst>
            <pc:docMk/>
            <pc:sldMk cId="2169832658" sldId="260"/>
            <ac:spMk id="8" creationId="{9F4653ED-FAEE-2277-DEA3-68659DCE9DDE}"/>
          </ac:spMkLst>
        </pc:spChg>
        <pc:spChg chg="add del mod">
          <ac:chgData name="Lionel ZANITTI" userId="1e51b01e59126d6e" providerId="LiveId" clId="{57184440-D3AD-4F5F-B967-E832C14A1EC3}" dt="2022-11-05T08:07:24.204" v="638" actId="478"/>
          <ac:spMkLst>
            <pc:docMk/>
            <pc:sldMk cId="2169832658" sldId="260"/>
            <ac:spMk id="9" creationId="{A8EC863B-5F30-25CF-7310-16E7CE035CD8}"/>
          </ac:spMkLst>
        </pc:spChg>
        <pc:spChg chg="add del mod">
          <ac:chgData name="Lionel ZANITTI" userId="1e51b01e59126d6e" providerId="LiveId" clId="{57184440-D3AD-4F5F-B967-E832C14A1EC3}" dt="2022-11-05T08:07:24.204" v="638" actId="478"/>
          <ac:spMkLst>
            <pc:docMk/>
            <pc:sldMk cId="2169832658" sldId="260"/>
            <ac:spMk id="10" creationId="{E4D8A639-E427-FBD2-E354-146B78A80753}"/>
          </ac:spMkLst>
        </pc:spChg>
      </pc:sldChg>
      <pc:sldChg chg="del">
        <pc:chgData name="Lionel ZANITTI" userId="1e51b01e59126d6e" providerId="LiveId" clId="{57184440-D3AD-4F5F-B967-E832C14A1EC3}" dt="2022-11-05T13:26:50.237" v="1029" actId="47"/>
        <pc:sldMkLst>
          <pc:docMk/>
          <pc:sldMk cId="3879804219" sldId="261"/>
        </pc:sldMkLst>
      </pc:sldChg>
      <pc:sldChg chg="del">
        <pc:chgData name="Lionel ZANITTI" userId="1e51b01e59126d6e" providerId="LiveId" clId="{57184440-D3AD-4F5F-B967-E832C14A1EC3}" dt="2022-11-05T13:26:50.237" v="1029" actId="47"/>
        <pc:sldMkLst>
          <pc:docMk/>
          <pc:sldMk cId="3803842256" sldId="262"/>
        </pc:sldMkLst>
      </pc:sldChg>
      <pc:sldChg chg="del">
        <pc:chgData name="Lionel ZANITTI" userId="1e51b01e59126d6e" providerId="LiveId" clId="{57184440-D3AD-4F5F-B967-E832C14A1EC3}" dt="2022-11-05T13:26:50.237" v="1029" actId="47"/>
        <pc:sldMkLst>
          <pc:docMk/>
          <pc:sldMk cId="154684402" sldId="266"/>
        </pc:sldMkLst>
      </pc:sldChg>
      <pc:sldChg chg="modSp">
        <pc:chgData name="Lionel ZANITTI" userId="1e51b01e59126d6e" providerId="LiveId" clId="{57184440-D3AD-4F5F-B967-E832C14A1EC3}" dt="2022-11-05T13:48:58.935" v="1641" actId="20577"/>
        <pc:sldMkLst>
          <pc:docMk/>
          <pc:sldMk cId="2105515201" sldId="271"/>
        </pc:sldMkLst>
        <pc:graphicFrameChg chg="mod">
          <ac:chgData name="Lionel ZANITTI" userId="1e51b01e59126d6e" providerId="LiveId" clId="{57184440-D3AD-4F5F-B967-E832C14A1EC3}" dt="2022-11-05T13:48:58.935" v="1641" actId="20577"/>
          <ac:graphicFrameMkLst>
            <pc:docMk/>
            <pc:sldMk cId="2105515201" sldId="271"/>
            <ac:graphicFrameMk id="10" creationId="{4DBF5C5D-E8C1-4EFB-87B6-B4245AB407AE}"/>
          </ac:graphicFrameMkLst>
        </pc:graphicFrameChg>
      </pc:sldChg>
      <pc:sldChg chg="del">
        <pc:chgData name="Lionel ZANITTI" userId="1e51b01e59126d6e" providerId="LiveId" clId="{57184440-D3AD-4F5F-B967-E832C14A1EC3}" dt="2022-11-05T13:26:50.237" v="1029" actId="47"/>
        <pc:sldMkLst>
          <pc:docMk/>
          <pc:sldMk cId="3026943280" sldId="283"/>
        </pc:sldMkLst>
      </pc:sldChg>
      <pc:sldChg chg="addSp delSp modSp add mod addAnim delAnim modAnim">
        <pc:chgData name="Lionel ZANITTI" userId="1e51b01e59126d6e" providerId="LiveId" clId="{57184440-D3AD-4F5F-B967-E832C14A1EC3}" dt="2022-11-05T13:21:04.336" v="755" actId="1076"/>
        <pc:sldMkLst>
          <pc:docMk/>
          <pc:sldMk cId="2651841475" sldId="284"/>
        </pc:sldMkLst>
        <pc:spChg chg="mod">
          <ac:chgData name="Lionel ZANITTI" userId="1e51b01e59126d6e" providerId="LiveId" clId="{57184440-D3AD-4F5F-B967-E832C14A1EC3}" dt="2022-11-05T08:07:38.034" v="671" actId="6549"/>
          <ac:spMkLst>
            <pc:docMk/>
            <pc:sldMk cId="2651841475" sldId="284"/>
            <ac:spMk id="2" creationId="{40FB6FB6-A6FF-ADED-6CCB-515CB4CFF698}"/>
          </ac:spMkLst>
        </pc:spChg>
        <pc:spChg chg="del mod">
          <ac:chgData name="Lionel ZANITTI" userId="1e51b01e59126d6e" providerId="LiveId" clId="{57184440-D3AD-4F5F-B967-E832C14A1EC3}" dt="2022-11-05T08:07:41.019" v="672" actId="478"/>
          <ac:spMkLst>
            <pc:docMk/>
            <pc:sldMk cId="2651841475" sldId="284"/>
            <ac:spMk id="3" creationId="{FA6A4B49-27C8-46B6-8B11-AD7E8F615E2C}"/>
          </ac:spMkLst>
        </pc:spChg>
        <pc:spChg chg="mod">
          <ac:chgData name="Lionel ZANITTI" userId="1e51b01e59126d6e" providerId="LiveId" clId="{57184440-D3AD-4F5F-B967-E832C14A1EC3}" dt="2022-11-05T08:06:58.882" v="635"/>
          <ac:spMkLst>
            <pc:docMk/>
            <pc:sldMk cId="2651841475" sldId="284"/>
            <ac:spMk id="5" creationId="{C0AF89E8-B08C-5A74-99DF-9BAA81C160F3}"/>
          </ac:spMkLst>
        </pc:spChg>
        <pc:spChg chg="del">
          <ac:chgData name="Lionel ZANITTI" userId="1e51b01e59126d6e" providerId="LiveId" clId="{57184440-D3AD-4F5F-B967-E832C14A1EC3}" dt="2022-11-05T07:54:31.449" v="252" actId="478"/>
          <ac:spMkLst>
            <pc:docMk/>
            <pc:sldMk cId="2651841475" sldId="284"/>
            <ac:spMk id="6" creationId="{1CBD4822-3F11-8F8D-478E-E619B3F8F008}"/>
          </ac:spMkLst>
        </pc:spChg>
        <pc:spChg chg="mod">
          <ac:chgData name="Lionel ZANITTI" userId="1e51b01e59126d6e" providerId="LiveId" clId="{57184440-D3AD-4F5F-B967-E832C14A1EC3}" dt="2022-11-05T13:20:59.706" v="754" actId="108"/>
          <ac:spMkLst>
            <pc:docMk/>
            <pc:sldMk cId="2651841475" sldId="284"/>
            <ac:spMk id="8" creationId="{9F4653ED-FAEE-2277-DEA3-68659DCE9DDE}"/>
          </ac:spMkLst>
        </pc:spChg>
        <pc:spChg chg="add del mod">
          <ac:chgData name="Lionel ZANITTI" userId="1e51b01e59126d6e" providerId="LiveId" clId="{57184440-D3AD-4F5F-B967-E832C14A1EC3}" dt="2022-11-05T08:08:39.363" v="719" actId="1076"/>
          <ac:spMkLst>
            <pc:docMk/>
            <pc:sldMk cId="2651841475" sldId="284"/>
            <ac:spMk id="9" creationId="{A8EC863B-5F30-25CF-7310-16E7CE035CD8}"/>
          </ac:spMkLst>
        </pc:spChg>
        <pc:spChg chg="del">
          <ac:chgData name="Lionel ZANITTI" userId="1e51b01e59126d6e" providerId="LiveId" clId="{57184440-D3AD-4F5F-B967-E832C14A1EC3}" dt="2022-11-05T07:58:15.642" v="551" actId="478"/>
          <ac:spMkLst>
            <pc:docMk/>
            <pc:sldMk cId="2651841475" sldId="284"/>
            <ac:spMk id="10" creationId="{E4D8A639-E427-FBD2-E354-146B78A80753}"/>
          </ac:spMkLst>
        </pc:spChg>
        <pc:spChg chg="add del mod">
          <ac:chgData name="Lionel ZANITTI" userId="1e51b01e59126d6e" providerId="LiveId" clId="{57184440-D3AD-4F5F-B967-E832C14A1EC3}" dt="2022-11-05T08:07:43.822" v="673" actId="478"/>
          <ac:spMkLst>
            <pc:docMk/>
            <pc:sldMk cId="2651841475" sldId="284"/>
            <ac:spMk id="15" creationId="{68FBD764-93DB-3AEC-CAC1-5997D2972C46}"/>
          </ac:spMkLst>
        </pc:spChg>
        <pc:picChg chg="add mod">
          <ac:chgData name="Lionel ZANITTI" userId="1e51b01e59126d6e" providerId="LiveId" clId="{57184440-D3AD-4F5F-B967-E832C14A1EC3}" dt="2022-11-05T13:21:04.336" v="755" actId="1076"/>
          <ac:picMkLst>
            <pc:docMk/>
            <pc:sldMk cId="2651841475" sldId="284"/>
            <ac:picMk id="11" creationId="{36EDA2E3-82C8-FE0C-C3E2-8F45EFD1B77D}"/>
          </ac:picMkLst>
        </pc:picChg>
        <pc:picChg chg="add mod">
          <ac:chgData name="Lionel ZANITTI" userId="1e51b01e59126d6e" providerId="LiveId" clId="{57184440-D3AD-4F5F-B967-E832C14A1EC3}" dt="2022-11-05T08:09:05.971" v="725" actId="14100"/>
          <ac:picMkLst>
            <pc:docMk/>
            <pc:sldMk cId="2651841475" sldId="284"/>
            <ac:picMk id="13" creationId="{D8CDCD5E-9E12-8B47-EED3-07A66AB9E36C}"/>
          </ac:picMkLst>
        </pc:picChg>
      </pc:sldChg>
      <pc:sldChg chg="addSp delSp modSp add mod delAnim modAnim">
        <pc:chgData name="Lionel ZANITTI" userId="1e51b01e59126d6e" providerId="LiveId" clId="{57184440-D3AD-4F5F-B967-E832C14A1EC3}" dt="2022-11-05T13:25:36.679" v="894" actId="12789"/>
        <pc:sldMkLst>
          <pc:docMk/>
          <pc:sldMk cId="1179080191" sldId="285"/>
        </pc:sldMkLst>
        <pc:spChg chg="mod">
          <ac:chgData name="Lionel ZANITTI" userId="1e51b01e59126d6e" providerId="LiveId" clId="{57184440-D3AD-4F5F-B967-E832C14A1EC3}" dt="2022-11-05T13:21:33.645" v="756"/>
          <ac:spMkLst>
            <pc:docMk/>
            <pc:sldMk cId="1179080191" sldId="285"/>
            <ac:spMk id="2" creationId="{40FB6FB6-A6FF-ADED-6CCB-515CB4CFF698}"/>
          </ac:spMkLst>
        </pc:spChg>
        <pc:spChg chg="del">
          <ac:chgData name="Lionel ZANITTI" userId="1e51b01e59126d6e" providerId="LiveId" clId="{57184440-D3AD-4F5F-B967-E832C14A1EC3}" dt="2022-11-05T13:21:52.235" v="760" actId="478"/>
          <ac:spMkLst>
            <pc:docMk/>
            <pc:sldMk cId="1179080191" sldId="285"/>
            <ac:spMk id="3" creationId="{FA6A4B49-27C8-46B6-8B11-AD7E8F615E2C}"/>
          </ac:spMkLst>
        </pc:spChg>
        <pc:spChg chg="mod">
          <ac:chgData name="Lionel ZANITTI" userId="1e51b01e59126d6e" providerId="LiveId" clId="{57184440-D3AD-4F5F-B967-E832C14A1EC3}" dt="2022-11-05T08:07:02.584" v="636"/>
          <ac:spMkLst>
            <pc:docMk/>
            <pc:sldMk cId="1179080191" sldId="285"/>
            <ac:spMk id="5" creationId="{C0AF89E8-B08C-5A74-99DF-9BAA81C160F3}"/>
          </ac:spMkLst>
        </pc:spChg>
        <pc:spChg chg="add del mod">
          <ac:chgData name="Lionel ZANITTI" userId="1e51b01e59126d6e" providerId="LiveId" clId="{57184440-D3AD-4F5F-B967-E832C14A1EC3}" dt="2022-11-05T13:21:54.533" v="761" actId="478"/>
          <ac:spMkLst>
            <pc:docMk/>
            <pc:sldMk cId="1179080191" sldId="285"/>
            <ac:spMk id="7" creationId="{41E1CC34-2717-1655-6851-783FC51CD159}"/>
          </ac:spMkLst>
        </pc:spChg>
        <pc:spChg chg="mod">
          <ac:chgData name="Lionel ZANITTI" userId="1e51b01e59126d6e" providerId="LiveId" clId="{57184440-D3AD-4F5F-B967-E832C14A1EC3}" dt="2022-11-05T13:24:05.255" v="858" actId="6549"/>
          <ac:spMkLst>
            <pc:docMk/>
            <pc:sldMk cId="1179080191" sldId="285"/>
            <ac:spMk id="8" creationId="{9F4653ED-FAEE-2277-DEA3-68659DCE9DDE}"/>
          </ac:spMkLst>
        </pc:spChg>
        <pc:spChg chg="del mod">
          <ac:chgData name="Lionel ZANITTI" userId="1e51b01e59126d6e" providerId="LiveId" clId="{57184440-D3AD-4F5F-B967-E832C14A1EC3}" dt="2022-11-05T07:57:02.852" v="549" actId="478"/>
          <ac:spMkLst>
            <pc:docMk/>
            <pc:sldMk cId="1179080191" sldId="285"/>
            <ac:spMk id="9" creationId="{A8EC863B-5F30-25CF-7310-16E7CE035CD8}"/>
          </ac:spMkLst>
        </pc:spChg>
        <pc:spChg chg="del">
          <ac:chgData name="Lionel ZANITTI" userId="1e51b01e59126d6e" providerId="LiveId" clId="{57184440-D3AD-4F5F-B967-E832C14A1EC3}" dt="2022-11-05T07:56:48.215" v="518" actId="478"/>
          <ac:spMkLst>
            <pc:docMk/>
            <pc:sldMk cId="1179080191" sldId="285"/>
            <ac:spMk id="10" creationId="{E4D8A639-E427-FBD2-E354-146B78A80753}"/>
          </ac:spMkLst>
        </pc:spChg>
        <pc:spChg chg="add mod">
          <ac:chgData name="Lionel ZANITTI" userId="1e51b01e59126d6e" providerId="LiveId" clId="{57184440-D3AD-4F5F-B967-E832C14A1EC3}" dt="2022-11-05T13:25:36.679" v="894" actId="12789"/>
          <ac:spMkLst>
            <pc:docMk/>
            <pc:sldMk cId="1179080191" sldId="285"/>
            <ac:spMk id="13" creationId="{B8290DA0-84B7-48F9-95F3-1C4A057F3337}"/>
          </ac:spMkLst>
        </pc:spChg>
        <pc:picChg chg="add mod">
          <ac:chgData name="Lionel ZANITTI" userId="1e51b01e59126d6e" providerId="LiveId" clId="{57184440-D3AD-4F5F-B967-E832C14A1EC3}" dt="2022-11-05T13:25:36.679" v="894" actId="12789"/>
          <ac:picMkLst>
            <pc:docMk/>
            <pc:sldMk cId="1179080191" sldId="285"/>
            <ac:picMk id="12" creationId="{04E763B7-8546-CF69-FD91-B4DE40E2753D}"/>
          </ac:picMkLst>
        </pc:picChg>
        <pc:picChg chg="add mod">
          <ac:chgData name="Lionel ZANITTI" userId="1e51b01e59126d6e" providerId="LiveId" clId="{57184440-D3AD-4F5F-B967-E832C14A1EC3}" dt="2022-11-05T13:25:36.679" v="894" actId="12789"/>
          <ac:picMkLst>
            <pc:docMk/>
            <pc:sldMk cId="1179080191" sldId="285"/>
            <ac:picMk id="1026" creationId="{E246FDB0-3F26-20E3-71B2-3BE7EA0038E0}"/>
          </ac:picMkLst>
        </pc:picChg>
      </pc:sldChg>
      <pc:sldChg chg="addSp delSp modSp add mod delAnim modAnim">
        <pc:chgData name="Lionel ZANITTI" userId="1e51b01e59126d6e" providerId="LiveId" clId="{57184440-D3AD-4F5F-B967-E832C14A1EC3}" dt="2022-11-05T13:25:56.401" v="932" actId="6549"/>
        <pc:sldMkLst>
          <pc:docMk/>
          <pc:sldMk cId="3635308566" sldId="286"/>
        </pc:sldMkLst>
        <pc:spChg chg="mod">
          <ac:chgData name="Lionel ZANITTI" userId="1e51b01e59126d6e" providerId="LiveId" clId="{57184440-D3AD-4F5F-B967-E832C14A1EC3}" dt="2022-11-05T13:21:41.211" v="757"/>
          <ac:spMkLst>
            <pc:docMk/>
            <pc:sldMk cId="3635308566" sldId="286"/>
            <ac:spMk id="2" creationId="{40FB6FB6-A6FF-ADED-6CCB-515CB4CFF698}"/>
          </ac:spMkLst>
        </pc:spChg>
        <pc:spChg chg="del">
          <ac:chgData name="Lionel ZANITTI" userId="1e51b01e59126d6e" providerId="LiveId" clId="{57184440-D3AD-4F5F-B967-E832C14A1EC3}" dt="2022-11-05T13:21:46.248" v="758" actId="478"/>
          <ac:spMkLst>
            <pc:docMk/>
            <pc:sldMk cId="3635308566" sldId="286"/>
            <ac:spMk id="3" creationId="{FA6A4B49-27C8-46B6-8B11-AD7E8F615E2C}"/>
          </ac:spMkLst>
        </pc:spChg>
        <pc:spChg chg="mod">
          <ac:chgData name="Lionel ZANITTI" userId="1e51b01e59126d6e" providerId="LiveId" clId="{57184440-D3AD-4F5F-B967-E832C14A1EC3}" dt="2022-11-05T08:07:06.572" v="637"/>
          <ac:spMkLst>
            <pc:docMk/>
            <pc:sldMk cId="3635308566" sldId="286"/>
            <ac:spMk id="5" creationId="{C0AF89E8-B08C-5A74-99DF-9BAA81C160F3}"/>
          </ac:spMkLst>
        </pc:spChg>
        <pc:spChg chg="mod">
          <ac:chgData name="Lionel ZANITTI" userId="1e51b01e59126d6e" providerId="LiveId" clId="{57184440-D3AD-4F5F-B967-E832C14A1EC3}" dt="2022-11-05T13:25:56.401" v="932" actId="6549"/>
          <ac:spMkLst>
            <pc:docMk/>
            <pc:sldMk cId="3635308566" sldId="286"/>
            <ac:spMk id="8" creationId="{9F4653ED-FAEE-2277-DEA3-68659DCE9DDE}"/>
          </ac:spMkLst>
        </pc:spChg>
        <pc:spChg chg="add del mod">
          <ac:chgData name="Lionel ZANITTI" userId="1e51b01e59126d6e" providerId="LiveId" clId="{57184440-D3AD-4F5F-B967-E832C14A1EC3}" dt="2022-11-05T13:21:48.777" v="759" actId="478"/>
          <ac:spMkLst>
            <pc:docMk/>
            <pc:sldMk cId="3635308566" sldId="286"/>
            <ac:spMk id="10" creationId="{7CAE03E5-AF12-682E-808A-9A70D6251F2C}"/>
          </ac:spMkLst>
        </pc:spChg>
        <pc:picChg chg="add mod">
          <ac:chgData name="Lionel ZANITTI" userId="1e51b01e59126d6e" providerId="LiveId" clId="{57184440-D3AD-4F5F-B967-E832C14A1EC3}" dt="2022-11-05T13:23:26.779" v="848" actId="14100"/>
          <ac:picMkLst>
            <pc:docMk/>
            <pc:sldMk cId="3635308566" sldId="286"/>
            <ac:picMk id="7" creationId="{07AA2D90-1EC6-F9AC-90EF-19205468E634}"/>
          </ac:picMkLst>
        </pc:picChg>
        <pc:picChg chg="del">
          <ac:chgData name="Lionel ZANITTI" userId="1e51b01e59126d6e" providerId="LiveId" clId="{57184440-D3AD-4F5F-B967-E832C14A1EC3}" dt="2022-11-05T08:01:01.664" v="580" actId="478"/>
          <ac:picMkLst>
            <pc:docMk/>
            <pc:sldMk cId="3635308566" sldId="286"/>
            <ac:picMk id="1026" creationId="{E246FDB0-3F26-20E3-71B2-3BE7EA0038E0}"/>
          </ac:picMkLst>
        </pc:picChg>
      </pc:sldChg>
      <pc:sldChg chg="new del">
        <pc:chgData name="Lionel ZANITTI" userId="1e51b01e59126d6e" providerId="LiveId" clId="{57184440-D3AD-4F5F-B967-E832C14A1EC3}" dt="2022-11-05T13:26:52.352" v="1030" actId="47"/>
        <pc:sldMkLst>
          <pc:docMk/>
          <pc:sldMk cId="1752063359" sldId="287"/>
        </pc:sldMkLst>
      </pc:sldChg>
      <pc:sldChg chg="addSp delSp modSp add mod delAnim modAnim">
        <pc:chgData name="Lionel ZANITTI" userId="1e51b01e59126d6e" providerId="LiveId" clId="{57184440-D3AD-4F5F-B967-E832C14A1EC3}" dt="2022-11-05T13:28:28.639" v="1081" actId="1036"/>
        <pc:sldMkLst>
          <pc:docMk/>
          <pc:sldMk cId="2660387888" sldId="288"/>
        </pc:sldMkLst>
        <pc:spChg chg="mod">
          <ac:chgData name="Lionel ZANITTI" userId="1e51b01e59126d6e" providerId="LiveId" clId="{57184440-D3AD-4F5F-B967-E832C14A1EC3}" dt="2022-11-05T13:28:28.639" v="1081" actId="1036"/>
          <ac:spMkLst>
            <pc:docMk/>
            <pc:sldMk cId="2660387888" sldId="288"/>
            <ac:spMk id="8" creationId="{9F4653ED-FAEE-2277-DEA3-68659DCE9DDE}"/>
          </ac:spMkLst>
        </pc:spChg>
        <pc:picChg chg="add mod">
          <ac:chgData name="Lionel ZANITTI" userId="1e51b01e59126d6e" providerId="LiveId" clId="{57184440-D3AD-4F5F-B967-E832C14A1EC3}" dt="2022-11-05T13:28:24.626" v="1074" actId="1036"/>
          <ac:picMkLst>
            <pc:docMk/>
            <pc:sldMk cId="2660387888" sldId="288"/>
            <ac:picMk id="6" creationId="{095C4077-11B1-669D-D9CD-35FAF4E7FDAF}"/>
          </ac:picMkLst>
        </pc:picChg>
        <pc:picChg chg="del">
          <ac:chgData name="Lionel ZANITTI" userId="1e51b01e59126d6e" providerId="LiveId" clId="{57184440-D3AD-4F5F-B967-E832C14A1EC3}" dt="2022-11-05T13:27:26.407" v="1031" actId="478"/>
          <ac:picMkLst>
            <pc:docMk/>
            <pc:sldMk cId="2660387888" sldId="288"/>
            <ac:picMk id="7" creationId="{07AA2D90-1EC6-F9AC-90EF-19205468E634}"/>
          </ac:picMkLst>
        </pc:picChg>
      </pc:sldChg>
      <pc:sldChg chg="addSp modSp add mod modAnim">
        <pc:chgData name="Lionel ZANITTI" userId="1e51b01e59126d6e" providerId="LiveId" clId="{57184440-D3AD-4F5F-B967-E832C14A1EC3}" dt="2022-11-05T13:47:48.690" v="1582"/>
        <pc:sldMkLst>
          <pc:docMk/>
          <pc:sldMk cId="2802833135" sldId="289"/>
        </pc:sldMkLst>
        <pc:spChg chg="mod">
          <ac:chgData name="Lionel ZANITTI" userId="1e51b01e59126d6e" providerId="LiveId" clId="{57184440-D3AD-4F5F-B967-E832C14A1EC3}" dt="2022-11-05T13:30:45.680" v="1348" actId="14100"/>
          <ac:spMkLst>
            <pc:docMk/>
            <pc:sldMk cId="2802833135" sldId="289"/>
            <ac:spMk id="8" creationId="{9F4653ED-FAEE-2277-DEA3-68659DCE9DDE}"/>
          </ac:spMkLst>
        </pc:spChg>
        <pc:spChg chg="add mod">
          <ac:chgData name="Lionel ZANITTI" userId="1e51b01e59126d6e" providerId="LiveId" clId="{57184440-D3AD-4F5F-B967-E832C14A1EC3}" dt="2022-11-05T13:38:56.334" v="1441" actId="1037"/>
          <ac:spMkLst>
            <pc:docMk/>
            <pc:sldMk cId="2802833135" sldId="289"/>
            <ac:spMk id="11" creationId="{B2A5FC4E-250B-3B14-0D3A-593180A2D91A}"/>
          </ac:spMkLst>
        </pc:spChg>
        <pc:spChg chg="add mod">
          <ac:chgData name="Lionel ZANITTI" userId="1e51b01e59126d6e" providerId="LiveId" clId="{57184440-D3AD-4F5F-B967-E832C14A1EC3}" dt="2022-11-05T13:38:49.054" v="1435" actId="1036"/>
          <ac:spMkLst>
            <pc:docMk/>
            <pc:sldMk cId="2802833135" sldId="289"/>
            <ac:spMk id="12" creationId="{66AC7F40-5A56-A786-FA6B-3DD8F8C912C0}"/>
          </ac:spMkLst>
        </pc:spChg>
        <pc:spChg chg="add mod">
          <ac:chgData name="Lionel ZANITTI" userId="1e51b01e59126d6e" providerId="LiveId" clId="{57184440-D3AD-4F5F-B967-E832C14A1EC3}" dt="2022-11-05T13:43:55.571" v="1548" actId="14100"/>
          <ac:spMkLst>
            <pc:docMk/>
            <pc:sldMk cId="2802833135" sldId="289"/>
            <ac:spMk id="13" creationId="{2C4D7552-DED4-8277-B3FD-4C8E193039F2}"/>
          </ac:spMkLst>
        </pc:spChg>
        <pc:spChg chg="add mod">
          <ac:chgData name="Lionel ZANITTI" userId="1e51b01e59126d6e" providerId="LiveId" clId="{57184440-D3AD-4F5F-B967-E832C14A1EC3}" dt="2022-11-05T13:43:42.834" v="1547"/>
          <ac:spMkLst>
            <pc:docMk/>
            <pc:sldMk cId="2802833135" sldId="289"/>
            <ac:spMk id="14" creationId="{14E01BCF-0643-546F-3E2B-45ED499EE1AE}"/>
          </ac:spMkLst>
        </pc:spChg>
        <pc:picChg chg="mod modCrop">
          <ac:chgData name="Lionel ZANITTI" userId="1e51b01e59126d6e" providerId="LiveId" clId="{57184440-D3AD-4F5F-B967-E832C14A1EC3}" dt="2022-11-05T13:38:49.054" v="1435" actId="1036"/>
          <ac:picMkLst>
            <pc:docMk/>
            <pc:sldMk cId="2802833135" sldId="289"/>
            <ac:picMk id="6" creationId="{095C4077-11B1-669D-D9CD-35FAF4E7FDAF}"/>
          </ac:picMkLst>
        </pc:picChg>
        <pc:picChg chg="add mod">
          <ac:chgData name="Lionel ZANITTI" userId="1e51b01e59126d6e" providerId="LiveId" clId="{57184440-D3AD-4F5F-B967-E832C14A1EC3}" dt="2022-11-05T13:38:49.054" v="1435" actId="1036"/>
          <ac:picMkLst>
            <pc:docMk/>
            <pc:sldMk cId="2802833135" sldId="289"/>
            <ac:picMk id="7" creationId="{D05D66E3-5FF8-9E8B-1B7B-7AE5BEADE9C3}"/>
          </ac:picMkLst>
        </pc:picChg>
        <pc:picChg chg="add mod">
          <ac:chgData name="Lionel ZANITTI" userId="1e51b01e59126d6e" providerId="LiveId" clId="{57184440-D3AD-4F5F-B967-E832C14A1EC3}" dt="2022-11-05T13:39:07.203" v="1449" actId="1038"/>
          <ac:picMkLst>
            <pc:docMk/>
            <pc:sldMk cId="2802833135" sldId="289"/>
            <ac:picMk id="10" creationId="{E39447A2-4CA4-FB08-9AA8-3FAA2C4C241E}"/>
          </ac:picMkLst>
        </pc:picChg>
      </pc:sldChg>
      <pc:sldMasterChg chg="addSp modSp">
        <pc:chgData name="Lionel ZANITTI" userId="1e51b01e59126d6e" providerId="LiveId" clId="{57184440-D3AD-4F5F-B967-E832C14A1EC3}" dt="2022-11-05T14:43:20.768" v="1642"/>
        <pc:sldMasterMkLst>
          <pc:docMk/>
          <pc:sldMasterMk cId="3853920126" sldId="2147483648"/>
        </pc:sldMasterMkLst>
        <pc:picChg chg="add mod">
          <ac:chgData name="Lionel ZANITTI" userId="1e51b01e59126d6e" providerId="LiveId" clId="{57184440-D3AD-4F5F-B967-E832C14A1EC3}" dt="2022-11-05T14:43:20.768" v="1642"/>
          <ac:picMkLst>
            <pc:docMk/>
            <pc:sldMasterMk cId="3853920126" sldId="2147483648"/>
            <ac:picMk id="4" creationId="{EB70B99F-4E49-3610-53B8-6FE1B8ABA9D1}"/>
          </ac:picMkLst>
        </pc:picChg>
      </pc:sldMasterChg>
    </pc:docChg>
  </pc:docChgLst>
  <pc:docChgLst>
    <pc:chgData name="Lionel ZANITTI" userId="1e51b01e59126d6e" providerId="LiveId" clId="{702ACA81-B7EC-46E4-8955-28F6FEA5E574}"/>
    <pc:docChg chg="custSel delSld modSld modMainMaster">
      <pc:chgData name="Lionel ZANITTI" userId="1e51b01e59126d6e" providerId="LiveId" clId="{702ACA81-B7EC-46E4-8955-28F6FEA5E574}" dt="2023-01-22T11:17:57.012" v="7" actId="478"/>
      <pc:docMkLst>
        <pc:docMk/>
      </pc:docMkLst>
      <pc:sldChg chg="del">
        <pc:chgData name="Lionel ZANITTI" userId="1e51b01e59126d6e" providerId="LiveId" clId="{702ACA81-B7EC-46E4-8955-28F6FEA5E574}" dt="2023-01-22T11:17:45.392" v="6" actId="47"/>
        <pc:sldMkLst>
          <pc:docMk/>
          <pc:sldMk cId="2017237861" sldId="264"/>
        </pc:sldMkLst>
      </pc:sldChg>
      <pc:sldChg chg="addSp delSp modSp mod">
        <pc:chgData name="Lionel ZANITTI" userId="1e51b01e59126d6e" providerId="LiveId" clId="{702ACA81-B7EC-46E4-8955-28F6FEA5E574}" dt="2023-01-22T11:17:43.048" v="5" actId="1076"/>
        <pc:sldMkLst>
          <pc:docMk/>
          <pc:sldMk cId="2105515201" sldId="271"/>
        </pc:sldMkLst>
        <pc:spChg chg="mod">
          <ac:chgData name="Lionel ZANITTI" userId="1e51b01e59126d6e" providerId="LiveId" clId="{702ACA81-B7EC-46E4-8955-28F6FEA5E574}" dt="2023-01-22T11:17:25.106" v="2" actId="207"/>
          <ac:spMkLst>
            <pc:docMk/>
            <pc:sldMk cId="2105515201" sldId="271"/>
            <ac:spMk id="3" creationId="{0D9C7E8B-8B59-FD54-46EB-2014C73861AF}"/>
          </ac:spMkLst>
        </pc:spChg>
        <pc:spChg chg="mod">
          <ac:chgData name="Lionel ZANITTI" userId="1e51b01e59126d6e" providerId="LiveId" clId="{702ACA81-B7EC-46E4-8955-28F6FEA5E574}" dt="2023-01-22T11:17:25.106" v="2" actId="207"/>
          <ac:spMkLst>
            <pc:docMk/>
            <pc:sldMk cId="2105515201" sldId="271"/>
            <ac:spMk id="6" creationId="{E94FC760-44D8-EED2-3B2C-FE9A517EEDF3}"/>
          </ac:spMkLst>
        </pc:spChg>
        <pc:picChg chg="add mod">
          <ac:chgData name="Lionel ZANITTI" userId="1e51b01e59126d6e" providerId="LiveId" clId="{702ACA81-B7EC-46E4-8955-28F6FEA5E574}" dt="2023-01-22T11:17:43.048" v="5" actId="1076"/>
          <ac:picMkLst>
            <pc:docMk/>
            <pc:sldMk cId="2105515201" sldId="271"/>
            <ac:picMk id="2" creationId="{7FF90F74-8995-7769-1DED-6D2B3FC71C6D}"/>
          </ac:picMkLst>
        </pc:picChg>
        <pc:picChg chg="del">
          <ac:chgData name="Lionel ZANITTI" userId="1e51b01e59126d6e" providerId="LiveId" clId="{702ACA81-B7EC-46E4-8955-28F6FEA5E574}" dt="2023-01-22T11:17:10.696" v="0" actId="478"/>
          <ac:picMkLst>
            <pc:docMk/>
            <pc:sldMk cId="2105515201" sldId="271"/>
            <ac:picMk id="4" creationId="{CDF2BDAC-53F8-2891-C052-E08D84B3BD2E}"/>
          </ac:picMkLst>
        </pc:picChg>
        <pc:cxnChg chg="mod">
          <ac:chgData name="Lionel ZANITTI" userId="1e51b01e59126d6e" providerId="LiveId" clId="{702ACA81-B7EC-46E4-8955-28F6FEA5E574}" dt="2023-01-22T11:17:30.558" v="3" actId="208"/>
          <ac:cxnSpMkLst>
            <pc:docMk/>
            <pc:sldMk cId="2105515201" sldId="271"/>
            <ac:cxnSpMk id="5" creationId="{A2CE9FE8-BF53-D4FD-F481-C03DF25348B3}"/>
          </ac:cxnSpMkLst>
        </pc:cxnChg>
      </pc:sldChg>
      <pc:sldMasterChg chg="delSp mod delSldLayout">
        <pc:chgData name="Lionel ZANITTI" userId="1e51b01e59126d6e" providerId="LiveId" clId="{702ACA81-B7EC-46E4-8955-28F6FEA5E574}" dt="2023-01-22T11:17:57.012" v="7" actId="478"/>
        <pc:sldMasterMkLst>
          <pc:docMk/>
          <pc:sldMasterMk cId="3853920126" sldId="2147483648"/>
        </pc:sldMasterMkLst>
        <pc:picChg chg="del">
          <ac:chgData name="Lionel ZANITTI" userId="1e51b01e59126d6e" providerId="LiveId" clId="{702ACA81-B7EC-46E4-8955-28F6FEA5E574}" dt="2023-01-22T11:17:57.012" v="7" actId="478"/>
          <ac:picMkLst>
            <pc:docMk/>
            <pc:sldMasterMk cId="3853920126" sldId="2147483648"/>
            <ac:picMk id="4" creationId="{EB70B99F-4E49-3610-53B8-6FE1B8ABA9D1}"/>
          </ac:picMkLst>
        </pc:picChg>
        <pc:sldLayoutChg chg="del">
          <pc:chgData name="Lionel ZANITTI" userId="1e51b01e59126d6e" providerId="LiveId" clId="{702ACA81-B7EC-46E4-8955-28F6FEA5E574}" dt="2023-01-22T11:17:45.392" v="6" actId="47"/>
          <pc:sldLayoutMkLst>
            <pc:docMk/>
            <pc:sldMasterMk cId="3853920126" sldId="2147483648"/>
            <pc:sldLayoutMk cId="1435165268" sldId="2147483667"/>
          </pc:sldLayoutMkLst>
        </pc:sldLayoutChg>
      </pc:sldMasterChg>
    </pc:docChg>
  </pc:docChgLst>
  <pc:docChgLst>
    <pc:chgData name="Lionel ZANITTI" userId="1e51b01e59126d6e" providerId="LiveId" clId="{C3592A82-2351-46E2-98F2-1CAA26410AD7}"/>
    <pc:docChg chg="undo custSel addSld delSld modSld">
      <pc:chgData name="Lionel ZANITTI" userId="1e51b01e59126d6e" providerId="LiveId" clId="{C3592A82-2351-46E2-98F2-1CAA26410AD7}" dt="2022-11-06T10:49:57.989" v="477" actId="1035"/>
      <pc:docMkLst>
        <pc:docMk/>
      </pc:docMkLst>
      <pc:sldChg chg="addSp delSp modSp mod delAnim modAnim">
        <pc:chgData name="Lionel ZANITTI" userId="1e51b01e59126d6e" providerId="LiveId" clId="{C3592A82-2351-46E2-98F2-1CAA26410AD7}" dt="2022-11-06T09:20:17.386" v="468"/>
        <pc:sldMkLst>
          <pc:docMk/>
          <pc:sldMk cId="2169832658" sldId="260"/>
        </pc:sldMkLst>
        <pc:spChg chg="mod">
          <ac:chgData name="Lionel ZANITTI" userId="1e51b01e59126d6e" providerId="LiveId" clId="{C3592A82-2351-46E2-98F2-1CAA26410AD7}" dt="2022-11-05T17:27:22.171" v="90" actId="20577"/>
          <ac:spMkLst>
            <pc:docMk/>
            <pc:sldMk cId="2169832658" sldId="260"/>
            <ac:spMk id="2" creationId="{40FB6FB6-A6FF-ADED-6CCB-515CB4CFF698}"/>
          </ac:spMkLst>
        </pc:spChg>
        <pc:spChg chg="mod">
          <ac:chgData name="Lionel ZANITTI" userId="1e51b01e59126d6e" providerId="LiveId" clId="{C3592A82-2351-46E2-98F2-1CAA26410AD7}" dt="2022-11-05T17:59:23.663" v="203" actId="14100"/>
          <ac:spMkLst>
            <pc:docMk/>
            <pc:sldMk cId="2169832658" sldId="260"/>
            <ac:spMk id="3" creationId="{FA6A4B49-27C8-46B6-8B11-AD7E8F615E2C}"/>
          </ac:spMkLst>
        </pc:spChg>
        <pc:spChg chg="mod">
          <ac:chgData name="Lionel ZANITTI" userId="1e51b01e59126d6e" providerId="LiveId" clId="{C3592A82-2351-46E2-98F2-1CAA26410AD7}" dt="2022-11-05T18:01:12.019" v="230" actId="20577"/>
          <ac:spMkLst>
            <pc:docMk/>
            <pc:sldMk cId="2169832658" sldId="260"/>
            <ac:spMk id="5" creationId="{C0AF89E8-B08C-5A74-99DF-9BAA81C160F3}"/>
          </ac:spMkLst>
        </pc:spChg>
        <pc:spChg chg="del">
          <ac:chgData name="Lionel ZANITTI" userId="1e51b01e59126d6e" providerId="LiveId" clId="{C3592A82-2351-46E2-98F2-1CAA26410AD7}" dt="2022-11-05T17:26:58.254" v="69" actId="478"/>
          <ac:spMkLst>
            <pc:docMk/>
            <pc:sldMk cId="2169832658" sldId="260"/>
            <ac:spMk id="6" creationId="{1CBD4822-3F11-8F8D-478E-E619B3F8F008}"/>
          </ac:spMkLst>
        </pc:spChg>
        <pc:spChg chg="add del mod">
          <ac:chgData name="Lionel ZANITTI" userId="1e51b01e59126d6e" providerId="LiveId" clId="{C3592A82-2351-46E2-98F2-1CAA26410AD7}" dt="2022-11-05T17:54:29.695" v="169" actId="478"/>
          <ac:spMkLst>
            <pc:docMk/>
            <pc:sldMk cId="2169832658" sldId="260"/>
            <ac:spMk id="7" creationId="{114032B7-6203-24AD-80A7-3059BCFDA66C}"/>
          </ac:spMkLst>
        </pc:spChg>
        <pc:spChg chg="add mod ord">
          <ac:chgData name="Lionel ZANITTI" userId="1e51b01e59126d6e" providerId="LiveId" clId="{C3592A82-2351-46E2-98F2-1CAA26410AD7}" dt="2022-11-06T09:09:26.807" v="318" actId="14100"/>
          <ac:spMkLst>
            <pc:docMk/>
            <pc:sldMk cId="2169832658" sldId="260"/>
            <ac:spMk id="10" creationId="{4CE82FBE-8D9F-B125-B4A6-EA05EAAF43F2}"/>
          </ac:spMkLst>
        </pc:spChg>
        <pc:picChg chg="add del mod">
          <ac:chgData name="Lionel ZANITTI" userId="1e51b01e59126d6e" providerId="LiveId" clId="{C3592A82-2351-46E2-98F2-1CAA26410AD7}" dt="2022-11-05T17:57:18.701" v="187" actId="478"/>
          <ac:picMkLst>
            <pc:docMk/>
            <pc:sldMk cId="2169832658" sldId="260"/>
            <ac:picMk id="9" creationId="{F5EE2E75-C6DA-6BB0-3EE6-D8F8C077FD53}"/>
          </ac:picMkLst>
        </pc:picChg>
        <pc:picChg chg="add mod">
          <ac:chgData name="Lionel ZANITTI" userId="1e51b01e59126d6e" providerId="LiveId" clId="{C3592A82-2351-46E2-98F2-1CAA26410AD7}" dt="2022-11-06T09:08:55.849" v="300" actId="12788"/>
          <ac:picMkLst>
            <pc:docMk/>
            <pc:sldMk cId="2169832658" sldId="260"/>
            <ac:picMk id="12" creationId="{9BD93D51-D9E1-D258-65CC-139CDEC8ABC3}"/>
          </ac:picMkLst>
        </pc:picChg>
        <pc:picChg chg="add mod">
          <ac:chgData name="Lionel ZANITTI" userId="1e51b01e59126d6e" providerId="LiveId" clId="{C3592A82-2351-46E2-98F2-1CAA26410AD7}" dt="2022-11-06T09:19:48.272" v="461"/>
          <ac:picMkLst>
            <pc:docMk/>
            <pc:sldMk cId="2169832658" sldId="260"/>
            <ac:picMk id="13" creationId="{A4F37C25-DD3A-2977-9C58-60A0D8983181}"/>
          </ac:picMkLst>
        </pc:picChg>
      </pc:sldChg>
      <pc:sldChg chg="modSp mod">
        <pc:chgData name="Lionel ZANITTI" userId="1e51b01e59126d6e" providerId="LiveId" clId="{C3592A82-2351-46E2-98F2-1CAA26410AD7}" dt="2022-11-06T10:49:57.989" v="477" actId="1035"/>
        <pc:sldMkLst>
          <pc:docMk/>
          <pc:sldMk cId="2105515201" sldId="271"/>
        </pc:sldMkLst>
        <pc:graphicFrameChg chg="mod">
          <ac:chgData name="Lionel ZANITTI" userId="1e51b01e59126d6e" providerId="LiveId" clId="{C3592A82-2351-46E2-98F2-1CAA26410AD7}" dt="2022-11-06T10:49:49.451" v="475" actId="11530"/>
          <ac:graphicFrameMkLst>
            <pc:docMk/>
            <pc:sldMk cId="2105515201" sldId="271"/>
            <ac:graphicFrameMk id="10" creationId="{4DBF5C5D-E8C1-4EFB-87B6-B4245AB407AE}"/>
          </ac:graphicFrameMkLst>
        </pc:graphicFrameChg>
        <pc:cxnChg chg="mod">
          <ac:chgData name="Lionel ZANITTI" userId="1e51b01e59126d6e" providerId="LiveId" clId="{C3592A82-2351-46E2-98F2-1CAA26410AD7}" dt="2022-11-06T10:49:57.989" v="477" actId="1035"/>
          <ac:cxnSpMkLst>
            <pc:docMk/>
            <pc:sldMk cId="2105515201" sldId="271"/>
            <ac:cxnSpMk id="5" creationId="{A2CE9FE8-BF53-D4FD-F481-C03DF25348B3}"/>
          </ac:cxnSpMkLst>
        </pc:cxnChg>
      </pc:sldChg>
      <pc:sldChg chg="del">
        <pc:chgData name="Lionel ZANITTI" userId="1e51b01e59126d6e" providerId="LiveId" clId="{C3592A82-2351-46E2-98F2-1CAA26410AD7}" dt="2022-11-06T09:05:02.315" v="267" actId="47"/>
        <pc:sldMkLst>
          <pc:docMk/>
          <pc:sldMk cId="2651841475" sldId="284"/>
        </pc:sldMkLst>
      </pc:sldChg>
      <pc:sldChg chg="del">
        <pc:chgData name="Lionel ZANITTI" userId="1e51b01e59126d6e" providerId="LiveId" clId="{C3592A82-2351-46E2-98F2-1CAA26410AD7}" dt="2022-11-06T09:05:02.315" v="267" actId="47"/>
        <pc:sldMkLst>
          <pc:docMk/>
          <pc:sldMk cId="1179080191" sldId="285"/>
        </pc:sldMkLst>
      </pc:sldChg>
      <pc:sldChg chg="del">
        <pc:chgData name="Lionel ZANITTI" userId="1e51b01e59126d6e" providerId="LiveId" clId="{C3592A82-2351-46E2-98F2-1CAA26410AD7}" dt="2022-11-06T09:05:02.315" v="267" actId="47"/>
        <pc:sldMkLst>
          <pc:docMk/>
          <pc:sldMk cId="3635308566" sldId="286"/>
        </pc:sldMkLst>
      </pc:sldChg>
      <pc:sldChg chg="del">
        <pc:chgData name="Lionel ZANITTI" userId="1e51b01e59126d6e" providerId="LiveId" clId="{C3592A82-2351-46E2-98F2-1CAA26410AD7}" dt="2022-11-06T09:05:02.315" v="267" actId="47"/>
        <pc:sldMkLst>
          <pc:docMk/>
          <pc:sldMk cId="2660387888" sldId="288"/>
        </pc:sldMkLst>
      </pc:sldChg>
      <pc:sldChg chg="del">
        <pc:chgData name="Lionel ZANITTI" userId="1e51b01e59126d6e" providerId="LiveId" clId="{C3592A82-2351-46E2-98F2-1CAA26410AD7}" dt="2022-11-06T09:05:02.315" v="267" actId="47"/>
        <pc:sldMkLst>
          <pc:docMk/>
          <pc:sldMk cId="2802833135" sldId="289"/>
        </pc:sldMkLst>
      </pc:sldChg>
      <pc:sldChg chg="new del">
        <pc:chgData name="Lionel ZANITTI" userId="1e51b01e59126d6e" providerId="LiveId" clId="{C3592A82-2351-46E2-98F2-1CAA26410AD7}" dt="2022-11-06T09:05:02.315" v="267" actId="47"/>
        <pc:sldMkLst>
          <pc:docMk/>
          <pc:sldMk cId="3554330000" sldId="290"/>
        </pc:sldMkLst>
      </pc:sldChg>
      <pc:sldChg chg="modSp add del">
        <pc:chgData name="Lionel ZANITTI" userId="1e51b01e59126d6e" providerId="LiveId" clId="{C3592A82-2351-46E2-98F2-1CAA26410AD7}" dt="2022-11-05T18:00:41.237" v="210" actId="2696"/>
        <pc:sldMkLst>
          <pc:docMk/>
          <pc:sldMk cId="4128421842" sldId="291"/>
        </pc:sldMkLst>
        <pc:spChg chg="mod">
          <ac:chgData name="Lionel ZANITTI" userId="1e51b01e59126d6e" providerId="LiveId" clId="{C3592A82-2351-46E2-98F2-1CAA26410AD7}" dt="2022-11-05T17:32:33.189" v="154" actId="20577"/>
          <ac:spMkLst>
            <pc:docMk/>
            <pc:sldMk cId="4128421842" sldId="291"/>
            <ac:spMk id="3" creationId="{FA6A4B49-27C8-46B6-8B11-AD7E8F615E2C}"/>
          </ac:spMkLst>
        </pc:spChg>
        <pc:spChg chg="mod">
          <ac:chgData name="Lionel ZANITTI" userId="1e51b01e59126d6e" providerId="LiveId" clId="{C3592A82-2351-46E2-98F2-1CAA26410AD7}" dt="2022-11-05T17:32:14.757" v="112" actId="20577"/>
          <ac:spMkLst>
            <pc:docMk/>
            <pc:sldMk cId="4128421842" sldId="291"/>
            <ac:spMk id="5" creationId="{C0AF89E8-B08C-5A74-99DF-9BAA81C160F3}"/>
          </ac:spMkLst>
        </pc:spChg>
      </pc:sldChg>
      <pc:sldChg chg="add del">
        <pc:chgData name="Lionel ZANITTI" userId="1e51b01e59126d6e" providerId="LiveId" clId="{C3592A82-2351-46E2-98F2-1CAA26410AD7}" dt="2022-11-06T09:05:02.315" v="267" actId="47"/>
        <pc:sldMkLst>
          <pc:docMk/>
          <pc:sldMk cId="3260099105" sldId="292"/>
        </pc:sldMkLst>
      </pc:sldChg>
      <pc:sldChg chg="addSp delSp modSp add mod delAnim modAnim">
        <pc:chgData name="Lionel ZANITTI" userId="1e51b01e59126d6e" providerId="LiveId" clId="{C3592A82-2351-46E2-98F2-1CAA26410AD7}" dt="2022-11-06T09:20:23.450" v="471"/>
        <pc:sldMkLst>
          <pc:docMk/>
          <pc:sldMk cId="421335030" sldId="293"/>
        </pc:sldMkLst>
        <pc:spChg chg="mod">
          <ac:chgData name="Lionel ZANITTI" userId="1e51b01e59126d6e" providerId="LiveId" clId="{C3592A82-2351-46E2-98F2-1CAA26410AD7}" dt="2022-11-05T18:01:41.878" v="235" actId="6549"/>
          <ac:spMkLst>
            <pc:docMk/>
            <pc:sldMk cId="421335030" sldId="293"/>
            <ac:spMk id="3" creationId="{FA6A4B49-27C8-46B6-8B11-AD7E8F615E2C}"/>
          </ac:spMkLst>
        </pc:spChg>
        <pc:spChg chg="mod">
          <ac:chgData name="Lionel ZANITTI" userId="1e51b01e59126d6e" providerId="LiveId" clId="{C3592A82-2351-46E2-98F2-1CAA26410AD7}" dt="2022-11-05T18:01:04.627" v="227" actId="20577"/>
          <ac:spMkLst>
            <pc:docMk/>
            <pc:sldMk cId="421335030" sldId="293"/>
            <ac:spMk id="5" creationId="{C0AF89E8-B08C-5A74-99DF-9BAA81C160F3}"/>
          </ac:spMkLst>
        </pc:spChg>
        <pc:spChg chg="mod">
          <ac:chgData name="Lionel ZANITTI" userId="1e51b01e59126d6e" providerId="LiveId" clId="{C3592A82-2351-46E2-98F2-1CAA26410AD7}" dt="2022-11-06T09:09:34.695" v="341" actId="1037"/>
          <ac:spMkLst>
            <pc:docMk/>
            <pc:sldMk cId="421335030" sldId="293"/>
            <ac:spMk id="10" creationId="{4CE82FBE-8D9F-B125-B4A6-EA05EAAF43F2}"/>
          </ac:spMkLst>
        </pc:spChg>
        <pc:picChg chg="add mod ord">
          <ac:chgData name="Lionel ZANITTI" userId="1e51b01e59126d6e" providerId="LiveId" clId="{C3592A82-2351-46E2-98F2-1CAA26410AD7}" dt="2022-11-06T09:08:50.313" v="299" actId="12788"/>
          <ac:picMkLst>
            <pc:docMk/>
            <pc:sldMk cId="421335030" sldId="293"/>
            <ac:picMk id="7" creationId="{577B1885-80C9-B573-51CB-6B496831800B}"/>
          </ac:picMkLst>
        </pc:picChg>
        <pc:picChg chg="add mod">
          <ac:chgData name="Lionel ZANITTI" userId="1e51b01e59126d6e" providerId="LiveId" clId="{C3592A82-2351-46E2-98F2-1CAA26410AD7}" dt="2022-11-06T09:19:50.955" v="462"/>
          <ac:picMkLst>
            <pc:docMk/>
            <pc:sldMk cId="421335030" sldId="293"/>
            <ac:picMk id="8" creationId="{9C2DB7D4-A447-89AA-52D7-F66567ADE0AE}"/>
          </ac:picMkLst>
        </pc:picChg>
        <pc:picChg chg="del mod">
          <ac:chgData name="Lionel ZANITTI" userId="1e51b01e59126d6e" providerId="LiveId" clId="{C3592A82-2351-46E2-98F2-1CAA26410AD7}" dt="2022-11-05T18:03:15.792" v="240" actId="478"/>
          <ac:picMkLst>
            <pc:docMk/>
            <pc:sldMk cId="421335030" sldId="293"/>
            <ac:picMk id="12" creationId="{9BD93D51-D9E1-D258-65CC-139CDEC8ABC3}"/>
          </ac:picMkLst>
        </pc:picChg>
      </pc:sldChg>
      <pc:sldChg chg="addSp delSp modSp add mod delAnim modAnim">
        <pc:chgData name="Lionel ZANITTI" userId="1e51b01e59126d6e" providerId="LiveId" clId="{C3592A82-2351-46E2-98F2-1CAA26410AD7}" dt="2022-11-06T09:20:29.985" v="474"/>
        <pc:sldMkLst>
          <pc:docMk/>
          <pc:sldMk cId="1531711146" sldId="294"/>
        </pc:sldMkLst>
        <pc:spChg chg="mod">
          <ac:chgData name="Lionel ZANITTI" userId="1e51b01e59126d6e" providerId="LiveId" clId="{C3592A82-2351-46E2-98F2-1CAA26410AD7}" dt="2022-11-05T18:03:59.265" v="255" actId="6549"/>
          <ac:spMkLst>
            <pc:docMk/>
            <pc:sldMk cId="1531711146" sldId="294"/>
            <ac:spMk id="3" creationId="{FA6A4B49-27C8-46B6-8B11-AD7E8F615E2C}"/>
          </ac:spMkLst>
        </pc:spChg>
        <pc:spChg chg="mod">
          <ac:chgData name="Lionel ZANITTI" userId="1e51b01e59126d6e" providerId="LiveId" clId="{C3592A82-2351-46E2-98F2-1CAA26410AD7}" dt="2022-11-06T09:05:19.343" v="285" actId="6549"/>
          <ac:spMkLst>
            <pc:docMk/>
            <pc:sldMk cId="1531711146" sldId="294"/>
            <ac:spMk id="5" creationId="{C0AF89E8-B08C-5A74-99DF-9BAA81C160F3}"/>
          </ac:spMkLst>
        </pc:spChg>
        <pc:spChg chg="mod">
          <ac:chgData name="Lionel ZANITTI" userId="1e51b01e59126d6e" providerId="LiveId" clId="{C3592A82-2351-46E2-98F2-1CAA26410AD7}" dt="2022-11-06T09:09:54.054" v="371" actId="14100"/>
          <ac:spMkLst>
            <pc:docMk/>
            <pc:sldMk cId="1531711146" sldId="294"/>
            <ac:spMk id="10" creationId="{4CE82FBE-8D9F-B125-B4A6-EA05EAAF43F2}"/>
          </ac:spMkLst>
        </pc:spChg>
        <pc:picChg chg="del mod">
          <ac:chgData name="Lionel ZANITTI" userId="1e51b01e59126d6e" providerId="LiveId" clId="{C3592A82-2351-46E2-98F2-1CAA26410AD7}" dt="2022-11-06T09:04:20.597" v="260" actId="478"/>
          <ac:picMkLst>
            <pc:docMk/>
            <pc:sldMk cId="1531711146" sldId="294"/>
            <ac:picMk id="7" creationId="{577B1885-80C9-B573-51CB-6B496831800B}"/>
          </ac:picMkLst>
        </pc:picChg>
        <pc:picChg chg="add mod ord">
          <ac:chgData name="Lionel ZANITTI" userId="1e51b01e59126d6e" providerId="LiveId" clId="{C3592A82-2351-46E2-98F2-1CAA26410AD7}" dt="2022-11-06T09:08:58.738" v="301" actId="12788"/>
          <ac:picMkLst>
            <pc:docMk/>
            <pc:sldMk cId="1531711146" sldId="294"/>
            <ac:picMk id="8" creationId="{5358BBB8-64ED-119B-55BA-14D618D419ED}"/>
          </ac:picMkLst>
        </pc:picChg>
        <pc:picChg chg="add mod">
          <ac:chgData name="Lionel ZANITTI" userId="1e51b01e59126d6e" providerId="LiveId" clId="{C3592A82-2351-46E2-98F2-1CAA26410AD7}" dt="2022-11-06T09:20:07.113" v="465" actId="1037"/>
          <ac:picMkLst>
            <pc:docMk/>
            <pc:sldMk cId="1531711146" sldId="294"/>
            <ac:picMk id="9" creationId="{C8276E2F-E971-DB73-7F1B-EC96BE311244}"/>
          </ac:picMkLst>
        </pc:picChg>
      </pc:sldChg>
    </pc:docChg>
  </pc:docChgLst>
  <pc:docChgLst>
    <pc:chgData name="Lionel ZANITTI" userId="1e51b01e59126d6e" providerId="LiveId" clId="{DA544C23-7741-4AA4-82DC-4A52CEC544DB}"/>
    <pc:docChg chg="undo custSel addSld delSld modSld">
      <pc:chgData name="Lionel ZANITTI" userId="1e51b01e59126d6e" providerId="LiveId" clId="{DA544C23-7741-4AA4-82DC-4A52CEC544DB}" dt="2023-01-22T12:01:30.038" v="731" actId="20577"/>
      <pc:docMkLst>
        <pc:docMk/>
      </pc:docMkLst>
      <pc:sldChg chg="addSp delSp modSp mod delAnim modAnim">
        <pc:chgData name="Lionel ZANITTI" userId="1e51b01e59126d6e" providerId="LiveId" clId="{DA544C23-7741-4AA4-82DC-4A52CEC544DB}" dt="2023-01-22T11:58:49.744" v="730" actId="108"/>
        <pc:sldMkLst>
          <pc:docMk/>
          <pc:sldMk cId="2169832658" sldId="260"/>
        </pc:sldMkLst>
        <pc:spChg chg="mod">
          <ac:chgData name="Lionel ZANITTI" userId="1e51b01e59126d6e" providerId="LiveId" clId="{DA544C23-7741-4AA4-82DC-4A52CEC544DB}" dt="2023-01-22T11:58:49.744" v="730" actId="108"/>
          <ac:spMkLst>
            <pc:docMk/>
            <pc:sldMk cId="2169832658" sldId="260"/>
            <ac:spMk id="3" creationId="{FA6A4B49-27C8-46B6-8B11-AD7E8F615E2C}"/>
          </ac:spMkLst>
        </pc:spChg>
        <pc:spChg chg="mod">
          <ac:chgData name="Lionel ZANITTI" userId="1e51b01e59126d6e" providerId="LiveId" clId="{DA544C23-7741-4AA4-82DC-4A52CEC544DB}" dt="2023-01-22T11:45:50.061" v="583" actId="1076"/>
          <ac:spMkLst>
            <pc:docMk/>
            <pc:sldMk cId="2169832658" sldId="260"/>
            <ac:spMk id="6" creationId="{4FBA6609-C1AE-A1F3-A47A-A35D3FF324B8}"/>
          </ac:spMkLst>
        </pc:spChg>
        <pc:spChg chg="del">
          <ac:chgData name="Lionel ZANITTI" userId="1e51b01e59126d6e" providerId="LiveId" clId="{DA544C23-7741-4AA4-82DC-4A52CEC544DB}" dt="2023-01-22T11:19:46.694" v="2" actId="478"/>
          <ac:spMkLst>
            <pc:docMk/>
            <pc:sldMk cId="2169832658" sldId="260"/>
            <ac:spMk id="7" creationId="{D1B42026-0B46-5C00-E1C2-3ABD2D4F58AA}"/>
          </ac:spMkLst>
        </pc:spChg>
        <pc:spChg chg="add mod">
          <ac:chgData name="Lionel ZANITTI" userId="1e51b01e59126d6e" providerId="LiveId" clId="{DA544C23-7741-4AA4-82DC-4A52CEC544DB}" dt="2023-01-22T11:46:10.173" v="587" actId="14100"/>
          <ac:spMkLst>
            <pc:docMk/>
            <pc:sldMk cId="2169832658" sldId="260"/>
            <ac:spMk id="8" creationId="{049372FB-826C-6CD9-33A1-FF798386BB0E}"/>
          </ac:spMkLst>
        </pc:spChg>
        <pc:spChg chg="add del mod">
          <ac:chgData name="Lionel ZANITTI" userId="1e51b01e59126d6e" providerId="LiveId" clId="{DA544C23-7741-4AA4-82DC-4A52CEC544DB}" dt="2023-01-22T11:40:37.020" v="527" actId="478"/>
          <ac:spMkLst>
            <pc:docMk/>
            <pc:sldMk cId="2169832658" sldId="260"/>
            <ac:spMk id="9" creationId="{4AB4D424-9383-F0C4-AC53-15F48B8F5B4C}"/>
          </ac:spMkLst>
        </pc:spChg>
        <pc:spChg chg="del">
          <ac:chgData name="Lionel ZANITTI" userId="1e51b01e59126d6e" providerId="LiveId" clId="{DA544C23-7741-4AA4-82DC-4A52CEC544DB}" dt="2023-01-22T11:19:49.303" v="3" actId="478"/>
          <ac:spMkLst>
            <pc:docMk/>
            <pc:sldMk cId="2169832658" sldId="260"/>
            <ac:spMk id="10" creationId="{4CE82FBE-8D9F-B125-B4A6-EA05EAAF43F2}"/>
          </ac:spMkLst>
        </pc:spChg>
        <pc:picChg chg="del">
          <ac:chgData name="Lionel ZANITTI" userId="1e51b01e59126d6e" providerId="LiveId" clId="{DA544C23-7741-4AA4-82DC-4A52CEC544DB}" dt="2023-01-22T11:19:46.694" v="2" actId="478"/>
          <ac:picMkLst>
            <pc:docMk/>
            <pc:sldMk cId="2169832658" sldId="260"/>
            <ac:picMk id="12" creationId="{9BD93D51-D9E1-D258-65CC-139CDEC8ABC3}"/>
          </ac:picMkLst>
        </pc:picChg>
      </pc:sldChg>
      <pc:sldChg chg="modSp mod modAnim">
        <pc:chgData name="Lionel ZANITTI" userId="1e51b01e59126d6e" providerId="LiveId" clId="{DA544C23-7741-4AA4-82DC-4A52CEC544DB}" dt="2023-01-22T11:51:25.959" v="620" actId="404"/>
        <pc:sldMkLst>
          <pc:docMk/>
          <pc:sldMk cId="2105515201" sldId="271"/>
        </pc:sldMkLst>
        <pc:spChg chg="mod">
          <ac:chgData name="Lionel ZANITTI" userId="1e51b01e59126d6e" providerId="LiveId" clId="{DA544C23-7741-4AA4-82DC-4A52CEC544DB}" dt="2023-01-22T11:48:41.943" v="600" actId="20577"/>
          <ac:spMkLst>
            <pc:docMk/>
            <pc:sldMk cId="2105515201" sldId="271"/>
            <ac:spMk id="3" creationId="{0D9C7E8B-8B59-FD54-46EB-2014C73861AF}"/>
          </ac:spMkLst>
        </pc:spChg>
        <pc:graphicFrameChg chg="mod modGraphic">
          <ac:chgData name="Lionel ZANITTI" userId="1e51b01e59126d6e" providerId="LiveId" clId="{DA544C23-7741-4AA4-82DC-4A52CEC544DB}" dt="2023-01-22T11:51:25.959" v="620" actId="404"/>
          <ac:graphicFrameMkLst>
            <pc:docMk/>
            <pc:sldMk cId="2105515201" sldId="271"/>
            <ac:graphicFrameMk id="10" creationId="{4DBF5C5D-E8C1-4EFB-87B6-B4245AB407AE}"/>
          </ac:graphicFrameMkLst>
        </pc:graphicFrameChg>
      </pc:sldChg>
      <pc:sldChg chg="addSp delSp modSp add mod delAnim modAnim">
        <pc:chgData name="Lionel ZANITTI" userId="1e51b01e59126d6e" providerId="LiveId" clId="{DA544C23-7741-4AA4-82DC-4A52CEC544DB}" dt="2023-01-22T12:01:30.038" v="731" actId="20577"/>
        <pc:sldMkLst>
          <pc:docMk/>
          <pc:sldMk cId="1712032668" sldId="272"/>
        </pc:sldMkLst>
        <pc:spChg chg="mod">
          <ac:chgData name="Lionel ZANITTI" userId="1e51b01e59126d6e" providerId="LiveId" clId="{DA544C23-7741-4AA4-82DC-4A52CEC544DB}" dt="2023-01-22T11:23:15.149" v="107" actId="20577"/>
          <ac:spMkLst>
            <pc:docMk/>
            <pc:sldMk cId="1712032668" sldId="272"/>
            <ac:spMk id="2" creationId="{40FB6FB6-A6FF-ADED-6CCB-515CB4CFF698}"/>
          </ac:spMkLst>
        </pc:spChg>
        <pc:spChg chg="del">
          <ac:chgData name="Lionel ZANITTI" userId="1e51b01e59126d6e" providerId="LiveId" clId="{DA544C23-7741-4AA4-82DC-4A52CEC544DB}" dt="2023-01-22T11:23:21.331" v="108" actId="478"/>
          <ac:spMkLst>
            <pc:docMk/>
            <pc:sldMk cId="1712032668" sldId="272"/>
            <ac:spMk id="3" creationId="{FA6A4B49-27C8-46B6-8B11-AD7E8F615E2C}"/>
          </ac:spMkLst>
        </pc:spChg>
        <pc:spChg chg="mod">
          <ac:chgData name="Lionel ZANITTI" userId="1e51b01e59126d6e" providerId="LiveId" clId="{DA544C23-7741-4AA4-82DC-4A52CEC544DB}" dt="2023-01-22T12:01:30.038" v="731" actId="20577"/>
          <ac:spMkLst>
            <pc:docMk/>
            <pc:sldMk cId="1712032668" sldId="272"/>
            <ac:spMk id="6" creationId="{4FBA6609-C1AE-A1F3-A47A-A35D3FF324B8}"/>
          </ac:spMkLst>
        </pc:spChg>
        <pc:spChg chg="mod">
          <ac:chgData name="Lionel ZANITTI" userId="1e51b01e59126d6e" providerId="LiveId" clId="{DA544C23-7741-4AA4-82DC-4A52CEC544DB}" dt="2023-01-22T11:31:28.348" v="344" actId="1076"/>
          <ac:spMkLst>
            <pc:docMk/>
            <pc:sldMk cId="1712032668" sldId="272"/>
            <ac:spMk id="7" creationId="{D1B42026-0B46-5C00-E1C2-3ABD2D4F58AA}"/>
          </ac:spMkLst>
        </pc:spChg>
        <pc:spChg chg="add del mod">
          <ac:chgData name="Lionel ZANITTI" userId="1e51b01e59126d6e" providerId="LiveId" clId="{DA544C23-7741-4AA4-82DC-4A52CEC544DB}" dt="2023-01-22T11:23:23.807" v="109" actId="478"/>
          <ac:spMkLst>
            <pc:docMk/>
            <pc:sldMk cId="1712032668" sldId="272"/>
            <ac:spMk id="9" creationId="{0E390B96-B29B-8E26-94F2-5DC7D8B9F3FC}"/>
          </ac:spMkLst>
        </pc:spChg>
        <pc:spChg chg="mod">
          <ac:chgData name="Lionel ZANITTI" userId="1e51b01e59126d6e" providerId="LiveId" clId="{DA544C23-7741-4AA4-82DC-4A52CEC544DB}" dt="2023-01-22T11:32:29.100" v="350" actId="14861"/>
          <ac:spMkLst>
            <pc:docMk/>
            <pc:sldMk cId="1712032668" sldId="272"/>
            <ac:spMk id="10" creationId="{4CE82FBE-8D9F-B125-B4A6-EA05EAAF43F2}"/>
          </ac:spMkLst>
        </pc:spChg>
        <pc:picChg chg="mod">
          <ac:chgData name="Lionel ZANITTI" userId="1e51b01e59126d6e" providerId="LiveId" clId="{DA544C23-7741-4AA4-82DC-4A52CEC544DB}" dt="2023-01-22T11:31:24.931" v="343" actId="1076"/>
          <ac:picMkLst>
            <pc:docMk/>
            <pc:sldMk cId="1712032668" sldId="272"/>
            <ac:picMk id="12" creationId="{9BD93D51-D9E1-D258-65CC-139CDEC8ABC3}"/>
          </ac:picMkLst>
        </pc:picChg>
      </pc:sldChg>
      <pc:sldChg chg="del">
        <pc:chgData name="Lionel ZANITTI" userId="1e51b01e59126d6e" providerId="LiveId" clId="{DA544C23-7741-4AA4-82DC-4A52CEC544DB}" dt="2023-01-22T11:19:35.832" v="0" actId="47"/>
        <pc:sldMkLst>
          <pc:docMk/>
          <pc:sldMk cId="421335030" sldId="293"/>
        </pc:sldMkLst>
      </pc:sldChg>
      <pc:sldChg chg="del">
        <pc:chgData name="Lionel ZANITTI" userId="1e51b01e59126d6e" providerId="LiveId" clId="{DA544C23-7741-4AA4-82DC-4A52CEC544DB}" dt="2023-01-22T11:19:35.832" v="0" actId="47"/>
        <pc:sldMkLst>
          <pc:docMk/>
          <pc:sldMk cId="1531711146" sldId="294"/>
        </pc:sldMkLst>
      </pc:sldChg>
    </pc:docChg>
  </pc:docChgLst>
</pc:chgInfo>
</file>

<file path=ppt/diagrams/_rels/data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13" Type="http://schemas.openxmlformats.org/officeDocument/2006/relationships/slide" Target="../slides/slide11.xml"/><Relationship Id="rId18" Type="http://schemas.openxmlformats.org/officeDocument/2006/relationships/image" Target="../media/image13.svg"/><Relationship Id="rId3" Type="http://schemas.openxmlformats.org/officeDocument/2006/relationships/image" Target="../media/image3.svg"/><Relationship Id="rId7" Type="http://schemas.openxmlformats.org/officeDocument/2006/relationships/slide" Target="../slides/slide7.xml"/><Relationship Id="rId12" Type="http://schemas.openxmlformats.org/officeDocument/2006/relationships/image" Target="../media/image9.svg"/><Relationship Id="rId17" Type="http://schemas.openxmlformats.org/officeDocument/2006/relationships/image" Target="../media/image12.png"/><Relationship Id="rId2" Type="http://schemas.openxmlformats.org/officeDocument/2006/relationships/image" Target="../media/image2.png"/><Relationship Id="rId16" Type="http://schemas.openxmlformats.org/officeDocument/2006/relationships/slide" Target="../slides/slide13.xml"/><Relationship Id="rId1" Type="http://schemas.openxmlformats.org/officeDocument/2006/relationships/slide" Target="../slides/slide2.xml"/><Relationship Id="rId6" Type="http://schemas.openxmlformats.org/officeDocument/2006/relationships/image" Target="../media/image5.svg"/><Relationship Id="rId11" Type="http://schemas.openxmlformats.org/officeDocument/2006/relationships/image" Target="../media/image8.png"/><Relationship Id="rId5" Type="http://schemas.openxmlformats.org/officeDocument/2006/relationships/image" Target="../media/image4.png"/><Relationship Id="rId15" Type="http://schemas.openxmlformats.org/officeDocument/2006/relationships/image" Target="../media/image11.svg"/><Relationship Id="rId10" Type="http://schemas.openxmlformats.org/officeDocument/2006/relationships/slide" Target="../slides/slide9.xml"/><Relationship Id="rId4" Type="http://schemas.openxmlformats.org/officeDocument/2006/relationships/slide" Target="../slides/slide5.xml"/><Relationship Id="rId9" Type="http://schemas.openxmlformats.org/officeDocument/2006/relationships/image" Target="../media/image7.svg"/><Relationship Id="rId14" Type="http://schemas.openxmlformats.org/officeDocument/2006/relationships/image" Target="../media/image10.png"/></Relationships>
</file>

<file path=ppt/diagrams/_rels/drawing1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svg"/><Relationship Id="rId3" Type="http://schemas.openxmlformats.org/officeDocument/2006/relationships/image" Target="../media/image4.png"/><Relationship Id="rId7" Type="http://schemas.openxmlformats.org/officeDocument/2006/relationships/image" Target="../media/image8.png"/><Relationship Id="rId12" Type="http://schemas.openxmlformats.org/officeDocument/2006/relationships/image" Target="../media/image13.svg"/><Relationship Id="rId2" Type="http://schemas.openxmlformats.org/officeDocument/2006/relationships/image" Target="../media/image3.svg"/><Relationship Id="rId1" Type="http://schemas.openxmlformats.org/officeDocument/2006/relationships/image" Target="../media/image2.png"/><Relationship Id="rId6" Type="http://schemas.openxmlformats.org/officeDocument/2006/relationships/image" Target="../media/image7.svg"/><Relationship Id="rId11" Type="http://schemas.openxmlformats.org/officeDocument/2006/relationships/image" Target="../media/image12.png"/><Relationship Id="rId5" Type="http://schemas.openxmlformats.org/officeDocument/2006/relationships/image" Target="../media/image6.png"/><Relationship Id="rId10" Type="http://schemas.openxmlformats.org/officeDocument/2006/relationships/image" Target="../media/image11.svg"/><Relationship Id="rId4" Type="http://schemas.openxmlformats.org/officeDocument/2006/relationships/image" Target="../media/image5.svg"/><Relationship Id="rId9" Type="http://schemas.openxmlformats.org/officeDocument/2006/relationships/image" Target="../media/image10.pn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18/5/colors/Iconchunking_neutralbg_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bg1">
        <a:lumMod val="95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162F69A6-0780-49EA-A6A8-3965C12489B2}" type="doc">
      <dgm:prSet loTypeId="urn:microsoft.com/office/officeart/2018/2/layout/IconVerticalSolidList#1" loCatId="icon" qsTypeId="urn:microsoft.com/office/officeart/2005/8/quickstyle/simple1" qsCatId="simple" csTypeId="urn:microsoft.com/office/officeart/2018/5/colors/Iconchunking_neutralbg_colorful5" csCatId="colorful" phldr="1"/>
      <dgm:spPr/>
      <dgm:t>
        <a:bodyPr rtlCol="0"/>
        <a:lstStyle/>
        <a:p>
          <a:pPr rtl="0"/>
          <a:endParaRPr lang="en-US"/>
        </a:p>
      </dgm:t>
    </dgm:pt>
    <dgm:pt modelId="{30269CC2-8DD6-4402-82F3-18F164A732FF}">
      <dgm:prSet custT="1"/>
      <dgm:spPr/>
      <dgm:t>
        <a:bodyPr rtlCol="0"/>
        <a:lstStyle/>
        <a:p>
          <a:pPr>
            <a:lnSpc>
              <a:spcPct val="100000"/>
            </a:lnSpc>
          </a:pPr>
          <a:r>
            <a:rPr lang="fr-FR" sz="2000" i="1" kern="1200" noProof="0" dirty="0">
              <a:solidFill>
                <a:srgbClr val="FF9933"/>
              </a:solidFill>
              <a:latin typeface="Calibri"/>
              <a:ea typeface="+mn-ea"/>
              <a:cs typeface="+mn-cs"/>
            </a:rPr>
            <a:t>Imprimer une partie d’un tableau</a:t>
          </a:r>
        </a:p>
      </dgm:t>
    </dgm:pt>
    <dgm:pt modelId="{4A8A3B18-A3DE-475C-8BF1-FB4B84DDA43B}" type="parTrans" cxnId="{813C1BD6-5A4A-43F4-8BF7-0645F72381AA}">
      <dgm:prSet/>
      <dgm:spPr/>
      <dgm:t>
        <a:bodyPr rtlCol="0"/>
        <a:lstStyle/>
        <a:p>
          <a:pPr rtl="0"/>
          <a:endParaRPr lang="fr-FR" noProof="0" dirty="0"/>
        </a:p>
      </dgm:t>
    </dgm:pt>
    <dgm:pt modelId="{2DAA2C1D-14F6-4BCA-B047-0B53ADD46F43}" type="sibTrans" cxnId="{813C1BD6-5A4A-43F4-8BF7-0645F72381AA}">
      <dgm:prSet/>
      <dgm:spPr/>
      <dgm:t>
        <a:bodyPr rtlCol="0"/>
        <a:lstStyle/>
        <a:p>
          <a:pPr rtl="0"/>
          <a:endParaRPr lang="fr-FR" noProof="0" dirty="0"/>
        </a:p>
      </dgm:t>
    </dgm:pt>
    <dgm:pt modelId="{2B87ECDB-C552-42F6-9B52-6548A18B206B}">
      <dgm:prSet custT="1"/>
      <dgm:spPr/>
      <dgm:t>
        <a:bodyPr rtlCol="0"/>
        <a:lstStyle/>
        <a:p>
          <a:pPr>
            <a:lnSpc>
              <a:spcPct val="100000"/>
            </a:lnSpc>
          </a:pPr>
          <a:r>
            <a:rPr lang="fr-FR" sz="2000" i="1" kern="1200" dirty="0">
              <a:solidFill>
                <a:srgbClr val="FF9933"/>
              </a:solidFill>
            </a:rPr>
            <a:t>Imprimer une partie d’un tableau en définissant une zone d’impression</a:t>
          </a:r>
          <a:endParaRPr lang="fr-FR" sz="1400" i="1" kern="1200" noProof="0" dirty="0">
            <a:solidFill>
              <a:srgbClr val="FF9933"/>
            </a:solidFill>
            <a:latin typeface="Calibri"/>
            <a:ea typeface="+mn-ea"/>
            <a:cs typeface="+mn-cs"/>
          </a:endParaRPr>
        </a:p>
      </dgm:t>
    </dgm:pt>
    <dgm:pt modelId="{0DC560D9-C62C-41BA-8D68-CB78933BFF0C}" type="parTrans" cxnId="{91AFA996-5E3B-401C-B400-E70DBD4A4AB6}">
      <dgm:prSet/>
      <dgm:spPr/>
      <dgm:t>
        <a:bodyPr rtlCol="0"/>
        <a:lstStyle/>
        <a:p>
          <a:pPr rtl="0"/>
          <a:endParaRPr lang="fr-FR" noProof="0" dirty="0"/>
        </a:p>
      </dgm:t>
    </dgm:pt>
    <dgm:pt modelId="{80EFB54F-1AC8-40D9-981D-4C85160A5799}" type="sibTrans" cxnId="{91AFA996-5E3B-401C-B400-E70DBD4A4AB6}">
      <dgm:prSet/>
      <dgm:spPr/>
      <dgm:t>
        <a:bodyPr rtlCol="0"/>
        <a:lstStyle/>
        <a:p>
          <a:pPr rtl="0"/>
          <a:endParaRPr lang="fr-FR" noProof="0" dirty="0"/>
        </a:p>
      </dgm:t>
    </dgm:pt>
    <dgm:pt modelId="{9C2C4809-A650-4C43-9400-6A45A5051318}">
      <dgm:prSet custT="1"/>
      <dgm:spPr/>
      <dgm:t>
        <a:bodyPr rtlCol="0"/>
        <a:lstStyle/>
        <a:p>
          <a:pPr>
            <a:lnSpc>
              <a:spcPct val="100000"/>
            </a:lnSpc>
          </a:pPr>
          <a:r>
            <a:rPr lang="fr-FR" sz="2000" i="1" kern="1200" noProof="0" dirty="0">
              <a:solidFill>
                <a:srgbClr val="FF9933"/>
              </a:solidFill>
              <a:latin typeface="Calibri"/>
              <a:ea typeface="+mn-ea"/>
              <a:cs typeface="+mn-cs"/>
            </a:rPr>
            <a:t>Contrôler la plage de cellules utilisée comme zone d’impression</a:t>
          </a:r>
          <a:endParaRPr lang="fr-FR" sz="1400" i="1" kern="1200" noProof="0" dirty="0">
            <a:solidFill>
              <a:srgbClr val="FF9933"/>
            </a:solidFill>
            <a:latin typeface="Calibri"/>
            <a:ea typeface="+mn-ea"/>
            <a:cs typeface="+mn-cs"/>
          </a:endParaRPr>
        </a:p>
      </dgm:t>
    </dgm:pt>
    <dgm:pt modelId="{3B1BE1E7-3CEE-4AC7-A318-0686A484B888}" type="parTrans" cxnId="{14C9AD64-58BE-48F1-9D6D-32D7A4EE098C}">
      <dgm:prSet/>
      <dgm:spPr/>
      <dgm:t>
        <a:bodyPr/>
        <a:lstStyle/>
        <a:p>
          <a:endParaRPr lang="fr-FR"/>
        </a:p>
      </dgm:t>
    </dgm:pt>
    <dgm:pt modelId="{819E1457-4950-417A-AC6C-79C6A6D39A82}" type="sibTrans" cxnId="{14C9AD64-58BE-48F1-9D6D-32D7A4EE098C}">
      <dgm:prSet/>
      <dgm:spPr/>
      <dgm:t>
        <a:bodyPr/>
        <a:lstStyle/>
        <a:p>
          <a:endParaRPr lang="fr-FR"/>
        </a:p>
      </dgm:t>
    </dgm:pt>
    <dgm:pt modelId="{B4DA36DB-8199-4C79-93BF-D1822304CB04}">
      <dgm:prSet custT="1"/>
      <dgm:spPr/>
      <dgm:t>
        <a:bodyPr/>
        <a:lstStyle/>
        <a:p>
          <a:pPr>
            <a:lnSpc>
              <a:spcPct val="100000"/>
            </a:lnSpc>
          </a:pPr>
          <a:r>
            <a:rPr lang="fr-FR" sz="2000" i="1" kern="1200" dirty="0">
              <a:solidFill>
                <a:srgbClr val="FF9933"/>
              </a:solidFill>
            </a:rPr>
            <a:t>Modifier la zone d’impression</a:t>
          </a:r>
          <a:endParaRPr lang="fr-FR" sz="2000" i="1" kern="1200" noProof="0" dirty="0">
            <a:solidFill>
              <a:srgbClr val="FF9933"/>
            </a:solidFill>
            <a:latin typeface="Calibri"/>
            <a:ea typeface="+mn-ea"/>
            <a:cs typeface="+mn-cs"/>
          </a:endParaRPr>
        </a:p>
      </dgm:t>
    </dgm:pt>
    <dgm:pt modelId="{EEEDA1A1-C5AA-4949-9339-20B26B069CED}" type="parTrans" cxnId="{522C7A71-363C-4F59-AE27-A16C038FE1E0}">
      <dgm:prSet/>
      <dgm:spPr/>
      <dgm:t>
        <a:bodyPr/>
        <a:lstStyle/>
        <a:p>
          <a:endParaRPr lang="fr-FR"/>
        </a:p>
      </dgm:t>
    </dgm:pt>
    <dgm:pt modelId="{6D39E903-A643-4939-9DB4-5C83CC7FFDAA}" type="sibTrans" cxnId="{522C7A71-363C-4F59-AE27-A16C038FE1E0}">
      <dgm:prSet/>
      <dgm:spPr/>
      <dgm:t>
        <a:bodyPr/>
        <a:lstStyle/>
        <a:p>
          <a:endParaRPr lang="fr-FR"/>
        </a:p>
      </dgm:t>
    </dgm:pt>
    <dgm:pt modelId="{2BB3F1C3-7B40-4B20-9E02-239111B8C41B}">
      <dgm:prSet custT="1"/>
      <dgm:spPr/>
      <dgm:t>
        <a:bodyPr/>
        <a:lstStyle/>
        <a:p>
          <a:pPr>
            <a:lnSpc>
              <a:spcPct val="100000"/>
            </a:lnSpc>
          </a:pPr>
          <a:r>
            <a:rPr lang="fr-FR" sz="2000" i="1" kern="1200" dirty="0">
              <a:solidFill>
                <a:srgbClr val="FF9933"/>
              </a:solidFill>
            </a:rPr>
            <a:t>Ajouter une nouvelle plage de cellules à la zone d’impression</a:t>
          </a:r>
          <a:endParaRPr lang="fr-FR" sz="2000" i="1" kern="1200" noProof="0" dirty="0">
            <a:solidFill>
              <a:srgbClr val="FF9933"/>
            </a:solidFill>
            <a:latin typeface="Calibri"/>
            <a:ea typeface="+mn-ea"/>
            <a:cs typeface="+mn-cs"/>
          </a:endParaRPr>
        </a:p>
      </dgm:t>
    </dgm:pt>
    <dgm:pt modelId="{608AFF63-E67B-489E-9E4F-9FA0E62E1D9E}" type="parTrans" cxnId="{3050FF6C-1DAF-4922-90B1-AD84464A51DA}">
      <dgm:prSet/>
      <dgm:spPr/>
      <dgm:t>
        <a:bodyPr/>
        <a:lstStyle/>
        <a:p>
          <a:endParaRPr lang="fr-FR"/>
        </a:p>
      </dgm:t>
    </dgm:pt>
    <dgm:pt modelId="{6BD83518-32B1-4964-9995-DEC0A65F6A4D}" type="sibTrans" cxnId="{3050FF6C-1DAF-4922-90B1-AD84464A51DA}">
      <dgm:prSet/>
      <dgm:spPr/>
      <dgm:t>
        <a:bodyPr/>
        <a:lstStyle/>
        <a:p>
          <a:endParaRPr lang="fr-FR"/>
        </a:p>
      </dgm:t>
    </dgm:pt>
    <dgm:pt modelId="{10CB0C92-5B61-421B-A0F6-4884EF4B41D5}">
      <dgm:prSet custT="1"/>
      <dgm:spPr/>
      <dgm:t>
        <a:bodyPr/>
        <a:lstStyle/>
        <a:p>
          <a:pPr>
            <a:lnSpc>
              <a:spcPct val="100000"/>
            </a:lnSpc>
          </a:pPr>
          <a:r>
            <a:rPr lang="fr-FR" sz="2000" i="1" kern="1200" dirty="0">
              <a:solidFill>
                <a:srgbClr val="FF9933"/>
              </a:solidFill>
            </a:rPr>
            <a:t>Supprimer une zone d’impression</a:t>
          </a:r>
          <a:endParaRPr lang="fr-FR" sz="2000" i="1" kern="1200" noProof="0" dirty="0">
            <a:solidFill>
              <a:srgbClr val="FF9933"/>
            </a:solidFill>
            <a:latin typeface="Calibri"/>
            <a:ea typeface="+mn-ea"/>
            <a:cs typeface="+mn-cs"/>
          </a:endParaRPr>
        </a:p>
      </dgm:t>
    </dgm:pt>
    <dgm:pt modelId="{0C17D2A7-CE55-4B4A-BD5D-D5F1FB02CB6F}" type="parTrans" cxnId="{20265E9F-91A9-4268-91D3-E8205484E94C}">
      <dgm:prSet/>
      <dgm:spPr/>
      <dgm:t>
        <a:bodyPr/>
        <a:lstStyle/>
        <a:p>
          <a:endParaRPr lang="fr-FR"/>
        </a:p>
      </dgm:t>
    </dgm:pt>
    <dgm:pt modelId="{7D90688A-1709-4FB1-8CEF-11257B43B90A}" type="sibTrans" cxnId="{20265E9F-91A9-4268-91D3-E8205484E94C}">
      <dgm:prSet/>
      <dgm:spPr/>
      <dgm:t>
        <a:bodyPr/>
        <a:lstStyle/>
        <a:p>
          <a:endParaRPr lang="fr-FR"/>
        </a:p>
      </dgm:t>
    </dgm:pt>
    <dgm:pt modelId="{05261D3E-3CC7-4C85-9E09-D67FC777908C}" type="pres">
      <dgm:prSet presAssocID="{162F69A6-0780-49EA-A6A8-3965C12489B2}" presName="root" presStyleCnt="0">
        <dgm:presLayoutVars>
          <dgm:dir/>
          <dgm:resizeHandles val="exact"/>
        </dgm:presLayoutVars>
      </dgm:prSet>
      <dgm:spPr/>
    </dgm:pt>
    <dgm:pt modelId="{25C6FE9B-AED9-47D9-807F-76A517615FC1}" type="pres">
      <dgm:prSet presAssocID="{30269CC2-8DD6-4402-82F3-18F164A732FF}" presName="compNode" presStyleCnt="0"/>
      <dgm:spPr/>
    </dgm:pt>
    <dgm:pt modelId="{99698387-9DF3-4127-A7DE-FCE3F05A3470}" type="pres">
      <dgm:prSet presAssocID="{30269CC2-8DD6-4402-82F3-18F164A732FF}" presName="bgRect" presStyleLbl="bgShp" presStyleIdx="0" presStyleCnt="6"/>
      <dgm:spPr>
        <a:prstGeom prst="rect">
          <a:avLst/>
        </a:prstGeom>
        <a:gradFill rotWithShape="0">
          <a:gsLst>
            <a:gs pos="0">
              <a:schemeClr val="tx1">
                <a:lumMod val="75000"/>
                <a:lumOff val="25000"/>
              </a:schemeClr>
            </a:gs>
            <a:gs pos="15929">
              <a:schemeClr val="tx1">
                <a:lumMod val="85000"/>
                <a:lumOff val="15000"/>
              </a:schemeClr>
            </a:gs>
            <a:gs pos="97000">
              <a:schemeClr val="tx1">
                <a:lumMod val="85000"/>
                <a:lumOff val="15000"/>
              </a:schemeClr>
            </a:gs>
            <a:gs pos="100000">
              <a:schemeClr val="accent2">
                <a:lumMod val="75000"/>
              </a:schemeClr>
            </a:gs>
          </a:gsLst>
          <a:lin ang="10800000" scaled="0"/>
        </a:gradFill>
      </dgm:spPr>
      <dgm:extLst>
        <a:ext uri="{E40237B7-FDA0-4F09-8148-C483321AD2D9}">
          <dgm14:cNvPr xmlns:dgm14="http://schemas.microsoft.com/office/drawing/2010/diagram" id="0" name="">
            <a:hlinkClick xmlns:r="http://schemas.openxmlformats.org/officeDocument/2006/relationships" r:id="rId1" action="ppaction://hlinksldjump"/>
          </dgm14:cNvPr>
        </a:ext>
      </dgm:extLst>
    </dgm:pt>
    <dgm:pt modelId="{B52E1101-E263-4511-8D8F-5A215C912C41}" type="pres">
      <dgm:prSet presAssocID="{30269CC2-8DD6-4402-82F3-18F164A732FF}" presName="iconRect" presStyleLbl="node1" presStyleIdx="0" presStyleCnt="6"/>
      <dgm:spPr>
        <a:blipFill>
          <a:blip xmlns:r="http://schemas.openxmlformats.org/officeDocument/2006/relationships"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Badge 1 avec un remplissage uni"/>
        </a:ext>
      </dgm:extLst>
    </dgm:pt>
    <dgm:pt modelId="{18EFBBAF-BD9F-4030-B8A4-57CCEB350921}" type="pres">
      <dgm:prSet presAssocID="{30269CC2-8DD6-4402-82F3-18F164A732FF}" presName="spaceRect" presStyleCnt="0"/>
      <dgm:spPr/>
    </dgm:pt>
    <dgm:pt modelId="{F113ED77-1650-49A8-987A-A13C2A50CEA5}" type="pres">
      <dgm:prSet presAssocID="{30269CC2-8DD6-4402-82F3-18F164A732FF}" presName="parTx" presStyleLbl="revTx" presStyleIdx="0" presStyleCnt="6">
        <dgm:presLayoutVars>
          <dgm:chMax val="0"/>
          <dgm:chPref val="0"/>
        </dgm:presLayoutVars>
      </dgm:prSet>
      <dgm:spPr/>
    </dgm:pt>
    <dgm:pt modelId="{084D1940-F8FF-48AA-A0CA-908C7645C951}" type="pres">
      <dgm:prSet presAssocID="{2DAA2C1D-14F6-4BCA-B047-0B53ADD46F43}" presName="sibTrans" presStyleCnt="0"/>
      <dgm:spPr/>
    </dgm:pt>
    <dgm:pt modelId="{922A9066-91F0-4494-8CF8-01F8511B6028}" type="pres">
      <dgm:prSet presAssocID="{2B87ECDB-C552-42F6-9B52-6548A18B206B}" presName="compNode" presStyleCnt="0"/>
      <dgm:spPr/>
    </dgm:pt>
    <dgm:pt modelId="{FA3369E0-5B38-4FDD-A9F5-22B9810A03F7}" type="pres">
      <dgm:prSet presAssocID="{2B87ECDB-C552-42F6-9B52-6548A18B206B}" presName="bgRect" presStyleLbl="bgShp" presStyleIdx="1" presStyleCnt="6"/>
      <dgm:spPr>
        <a:xfrm>
          <a:off x="0" y="1249576"/>
          <a:ext cx="6791323" cy="995920"/>
        </a:xfrm>
        <a:prstGeom prst="rect">
          <a:avLst/>
        </a:prstGeom>
        <a:gradFill rotWithShape="0">
          <a:gsLst>
            <a:gs pos="0">
              <a:srgbClr val="000000">
                <a:lumMod val="75000"/>
                <a:lumOff val="25000"/>
              </a:srgbClr>
            </a:gs>
            <a:gs pos="15929">
              <a:srgbClr val="000000">
                <a:lumMod val="85000"/>
                <a:lumOff val="15000"/>
              </a:srgbClr>
            </a:gs>
            <a:gs pos="97000">
              <a:srgbClr val="000000">
                <a:lumMod val="85000"/>
                <a:lumOff val="15000"/>
              </a:srgbClr>
            </a:gs>
            <a:gs pos="100000">
              <a:srgbClr val="17B2D1">
                <a:lumMod val="75000"/>
              </a:srgbClr>
            </a:gs>
          </a:gsLst>
          <a:lin ang="10800000" scaled="0"/>
        </a:gradFill>
        <a:ln>
          <a:noFill/>
        </a:ln>
        <a:effectLst/>
      </dgm:spPr>
      <dgm:extLst>
        <a:ext uri="{E40237B7-FDA0-4F09-8148-C483321AD2D9}">
          <dgm14:cNvPr xmlns:dgm14="http://schemas.microsoft.com/office/drawing/2010/diagram" id="0" name="">
            <a:hlinkClick xmlns:r="http://schemas.openxmlformats.org/officeDocument/2006/relationships" r:id="rId4" action="ppaction://hlinksldjump"/>
          </dgm14:cNvPr>
        </a:ext>
      </dgm:extLst>
    </dgm:pt>
    <dgm:pt modelId="{FADE9C4E-BFE3-4374-BE2C-676ED238ACF2}" type="pres">
      <dgm:prSet presAssocID="{2B87ECDB-C552-42F6-9B52-6548A18B206B}" presName="iconRect" presStyleLbl="node1" presStyleIdx="1" presStyleCnt="6"/>
      <dgm:spPr>
        <a:blipFill>
          <a:blip xmlns:r="http://schemas.openxmlformats.org/officeDocument/2006/relationships"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Badge avec un remplissage uni"/>
        </a:ext>
      </dgm:extLst>
    </dgm:pt>
    <dgm:pt modelId="{7000F0F2-143F-4CAE-BA6B-E9C401E5437A}" type="pres">
      <dgm:prSet presAssocID="{2B87ECDB-C552-42F6-9B52-6548A18B206B}" presName="spaceRect" presStyleCnt="0"/>
      <dgm:spPr/>
    </dgm:pt>
    <dgm:pt modelId="{AC018808-9CEA-4C61-8875-3E922AA167D7}" type="pres">
      <dgm:prSet presAssocID="{2B87ECDB-C552-42F6-9B52-6548A18B206B}" presName="parTx" presStyleLbl="revTx" presStyleIdx="1" presStyleCnt="6">
        <dgm:presLayoutVars>
          <dgm:chMax val="0"/>
          <dgm:chPref val="0"/>
        </dgm:presLayoutVars>
      </dgm:prSet>
      <dgm:spPr/>
    </dgm:pt>
    <dgm:pt modelId="{C91F5F6D-77CD-431D-89BD-6958804E4A1F}" type="pres">
      <dgm:prSet presAssocID="{80EFB54F-1AC8-40D9-981D-4C85160A5799}" presName="sibTrans" presStyleCnt="0"/>
      <dgm:spPr/>
    </dgm:pt>
    <dgm:pt modelId="{980F0AF1-882D-4818-9345-D8C71964A607}" type="pres">
      <dgm:prSet presAssocID="{9C2C4809-A650-4C43-9400-6A45A5051318}" presName="compNode" presStyleCnt="0"/>
      <dgm:spPr/>
    </dgm:pt>
    <dgm:pt modelId="{4935EF62-2B23-46AB-B3E6-E79663546CB7}" type="pres">
      <dgm:prSet presAssocID="{9C2C4809-A650-4C43-9400-6A45A5051318}" presName="bgRect" presStyleLbl="bgShp" presStyleIdx="2" presStyleCnt="6"/>
      <dgm:spPr>
        <a:xfrm>
          <a:off x="0" y="4274597"/>
          <a:ext cx="6791323" cy="1709546"/>
        </a:xfrm>
        <a:prstGeom prst="rect">
          <a:avLst/>
        </a:prstGeom>
        <a:gradFill rotWithShape="0">
          <a:gsLst>
            <a:gs pos="0">
              <a:srgbClr val="000000">
                <a:lumMod val="75000"/>
                <a:lumOff val="25000"/>
              </a:srgbClr>
            </a:gs>
            <a:gs pos="15929">
              <a:srgbClr val="000000">
                <a:lumMod val="85000"/>
                <a:lumOff val="15000"/>
              </a:srgbClr>
            </a:gs>
            <a:gs pos="97000">
              <a:srgbClr val="000000">
                <a:lumMod val="85000"/>
                <a:lumOff val="15000"/>
              </a:srgbClr>
            </a:gs>
            <a:gs pos="100000">
              <a:srgbClr val="17B2D1">
                <a:lumMod val="75000"/>
              </a:srgbClr>
            </a:gs>
          </a:gsLst>
          <a:lin ang="10800000" scaled="0"/>
        </a:gradFill>
        <a:ln>
          <a:noFill/>
        </a:ln>
        <a:effectLst/>
      </dgm:spPr>
      <dgm:extLst>
        <a:ext uri="{E40237B7-FDA0-4F09-8148-C483321AD2D9}">
          <dgm14:cNvPr xmlns:dgm14="http://schemas.microsoft.com/office/drawing/2010/diagram" id="0" name="">
            <a:hlinkClick xmlns:r="http://schemas.openxmlformats.org/officeDocument/2006/relationships" r:id="rId7" action="ppaction://hlinksldjump"/>
          </dgm14:cNvPr>
        </a:ext>
      </dgm:extLst>
    </dgm:pt>
    <dgm:pt modelId="{A9222428-D766-4157-9390-316547CD1A45}" type="pres">
      <dgm:prSet presAssocID="{9C2C4809-A650-4C43-9400-6A45A5051318}" presName="iconRect" presStyleLbl="node1" presStyleIdx="2" presStyleCnt="6"/>
      <dgm:spPr>
        <a:blipFill>
          <a:blip xmlns:r="http://schemas.openxmlformats.org/officeDocument/2006/relationships" r:embed="rId8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9"/>
              </a:ext>
            </a:extLst>
          </a:blip>
          <a:srcRect/>
          <a:stretch>
            <a:fillRect/>
          </a:stretch>
        </a:blipFill>
      </dgm:spPr>
      <dgm:extLst>
        <a:ext uri="{E40237B7-FDA0-4F09-8148-C483321AD2D9}">
          <dgm14:cNvPr xmlns:dgm14="http://schemas.microsoft.com/office/drawing/2010/diagram" id="0" name="" descr="Badge 3 avec un remplissage uni"/>
        </a:ext>
      </dgm:extLst>
    </dgm:pt>
    <dgm:pt modelId="{C94C980D-BED6-4D35-B71B-2C7E3C76D8E3}" type="pres">
      <dgm:prSet presAssocID="{9C2C4809-A650-4C43-9400-6A45A5051318}" presName="spaceRect" presStyleCnt="0"/>
      <dgm:spPr/>
    </dgm:pt>
    <dgm:pt modelId="{6289FD87-537A-45DE-B986-F73DEDBF2232}" type="pres">
      <dgm:prSet presAssocID="{9C2C4809-A650-4C43-9400-6A45A5051318}" presName="parTx" presStyleLbl="revTx" presStyleIdx="2" presStyleCnt="6">
        <dgm:presLayoutVars>
          <dgm:chMax val="0"/>
          <dgm:chPref val="0"/>
        </dgm:presLayoutVars>
      </dgm:prSet>
      <dgm:spPr/>
    </dgm:pt>
    <dgm:pt modelId="{815F097B-4837-4DBC-A931-0C3767A2E188}" type="pres">
      <dgm:prSet presAssocID="{819E1457-4950-417A-AC6C-79C6A6D39A82}" presName="sibTrans" presStyleCnt="0"/>
      <dgm:spPr/>
    </dgm:pt>
    <dgm:pt modelId="{D122EE5A-EDA1-44C8-8091-45964D5339DE}" type="pres">
      <dgm:prSet presAssocID="{B4DA36DB-8199-4C79-93BF-D1822304CB04}" presName="compNode" presStyleCnt="0"/>
      <dgm:spPr/>
    </dgm:pt>
    <dgm:pt modelId="{571B3B97-72AB-441A-92D7-63A970383488}" type="pres">
      <dgm:prSet presAssocID="{B4DA36DB-8199-4C79-93BF-D1822304CB04}" presName="bgRect" presStyleLbl="bgShp" presStyleIdx="3" presStyleCnt="6"/>
      <dgm:spPr>
        <a:xfrm>
          <a:off x="0" y="4723463"/>
          <a:ext cx="6791323" cy="1258927"/>
        </a:xfrm>
        <a:prstGeom prst="rect">
          <a:avLst/>
        </a:prstGeom>
        <a:gradFill rotWithShape="0">
          <a:gsLst>
            <a:gs pos="0">
              <a:srgbClr val="000000">
                <a:lumMod val="75000"/>
                <a:lumOff val="25000"/>
              </a:srgbClr>
            </a:gs>
            <a:gs pos="15929">
              <a:srgbClr val="000000">
                <a:lumMod val="85000"/>
                <a:lumOff val="15000"/>
              </a:srgbClr>
            </a:gs>
            <a:gs pos="97000">
              <a:srgbClr val="000000">
                <a:lumMod val="85000"/>
                <a:lumOff val="15000"/>
              </a:srgbClr>
            </a:gs>
            <a:gs pos="100000">
              <a:srgbClr val="17B2D1">
                <a:lumMod val="75000"/>
              </a:srgbClr>
            </a:gs>
          </a:gsLst>
          <a:lin ang="10800000" scaled="0"/>
        </a:gradFill>
        <a:ln>
          <a:noFill/>
        </a:ln>
        <a:effectLst/>
      </dgm:spPr>
      <dgm:extLst>
        <a:ext uri="{E40237B7-FDA0-4F09-8148-C483321AD2D9}">
          <dgm14:cNvPr xmlns:dgm14="http://schemas.microsoft.com/office/drawing/2010/diagram" id="0" name="">
            <a:hlinkClick xmlns:r="http://schemas.openxmlformats.org/officeDocument/2006/relationships" r:id="rId10" action="ppaction://hlinksldjump"/>
          </dgm14:cNvPr>
        </a:ext>
      </dgm:extLst>
    </dgm:pt>
    <dgm:pt modelId="{29228E6B-E7D9-4D52-A67E-3FF4475F066B}" type="pres">
      <dgm:prSet presAssocID="{B4DA36DB-8199-4C79-93BF-D1822304CB04}" presName="iconRect" presStyleLbl="node1" presStyleIdx="3" presStyleCnt="6"/>
      <dgm:spPr>
        <a:blipFill>
          <a:blip xmlns:r="http://schemas.openxmlformats.org/officeDocument/2006/relationships" r:embed="rId1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2"/>
              </a:ext>
            </a:extLst>
          </a:blip>
          <a:srcRect/>
          <a:stretch>
            <a:fillRect/>
          </a:stretch>
        </a:blipFill>
      </dgm:spPr>
      <dgm:extLst>
        <a:ext uri="{E40237B7-FDA0-4F09-8148-C483321AD2D9}">
          <dgm14:cNvPr xmlns:dgm14="http://schemas.microsoft.com/office/drawing/2010/diagram" id="0" name="" descr="Badge 4 avec un remplissage uni"/>
        </a:ext>
      </dgm:extLst>
    </dgm:pt>
    <dgm:pt modelId="{20A0348E-6F6A-4F68-A6F4-C41D3F39131B}" type="pres">
      <dgm:prSet presAssocID="{B4DA36DB-8199-4C79-93BF-D1822304CB04}" presName="spaceRect" presStyleCnt="0"/>
      <dgm:spPr/>
    </dgm:pt>
    <dgm:pt modelId="{B928ADCB-BCF9-47AD-990E-E12ECE92E322}" type="pres">
      <dgm:prSet presAssocID="{B4DA36DB-8199-4C79-93BF-D1822304CB04}" presName="parTx" presStyleLbl="revTx" presStyleIdx="3" presStyleCnt="6">
        <dgm:presLayoutVars>
          <dgm:chMax val="0"/>
          <dgm:chPref val="0"/>
        </dgm:presLayoutVars>
      </dgm:prSet>
      <dgm:spPr/>
    </dgm:pt>
    <dgm:pt modelId="{1ACBE888-167A-41F2-8BB5-58F5DF1A364A}" type="pres">
      <dgm:prSet presAssocID="{6D39E903-A643-4939-9DB4-5C83CC7FFDAA}" presName="sibTrans" presStyleCnt="0"/>
      <dgm:spPr/>
    </dgm:pt>
    <dgm:pt modelId="{D442978B-9909-495B-9560-676B68F4DB37}" type="pres">
      <dgm:prSet presAssocID="{2BB3F1C3-7B40-4B20-9E02-239111B8C41B}" presName="compNode" presStyleCnt="0"/>
      <dgm:spPr/>
    </dgm:pt>
    <dgm:pt modelId="{A4A18ED9-AE17-4D80-BA1F-9A74770B383D}" type="pres">
      <dgm:prSet presAssocID="{2BB3F1C3-7B40-4B20-9E02-239111B8C41B}" presName="bgRect" presStyleLbl="bgShp" presStyleIdx="4" presStyleCnt="6"/>
      <dgm:spPr>
        <a:xfrm>
          <a:off x="0" y="4984278"/>
          <a:ext cx="6791323" cy="995920"/>
        </a:xfrm>
        <a:prstGeom prst="rect">
          <a:avLst/>
        </a:prstGeom>
        <a:gradFill rotWithShape="0">
          <a:gsLst>
            <a:gs pos="0">
              <a:srgbClr val="000000">
                <a:lumMod val="75000"/>
                <a:lumOff val="25000"/>
              </a:srgbClr>
            </a:gs>
            <a:gs pos="15929">
              <a:srgbClr val="000000">
                <a:lumMod val="85000"/>
                <a:lumOff val="15000"/>
              </a:srgbClr>
            </a:gs>
            <a:gs pos="97000">
              <a:srgbClr val="000000">
                <a:lumMod val="85000"/>
                <a:lumOff val="15000"/>
              </a:srgbClr>
            </a:gs>
            <a:gs pos="100000">
              <a:srgbClr val="17B2D1">
                <a:lumMod val="75000"/>
              </a:srgbClr>
            </a:gs>
          </a:gsLst>
          <a:lin ang="10800000" scaled="0"/>
        </a:gradFill>
        <a:ln>
          <a:noFill/>
        </a:ln>
        <a:effectLst/>
      </dgm:spPr>
      <dgm:extLst>
        <a:ext uri="{E40237B7-FDA0-4F09-8148-C483321AD2D9}">
          <dgm14:cNvPr xmlns:dgm14="http://schemas.microsoft.com/office/drawing/2010/diagram" id="0" name="">
            <a:hlinkClick xmlns:r="http://schemas.openxmlformats.org/officeDocument/2006/relationships" r:id="rId13" action="ppaction://hlinksldjump"/>
          </dgm14:cNvPr>
        </a:ext>
      </dgm:extLst>
    </dgm:pt>
    <dgm:pt modelId="{438A0ED7-EC9A-4885-8D69-3765A696FF00}" type="pres">
      <dgm:prSet presAssocID="{2BB3F1C3-7B40-4B20-9E02-239111B8C41B}" presName="iconRect" presStyleLbl="node1" presStyleIdx="4" presStyleCnt="6"/>
      <dgm:spPr>
        <a:blipFill>
          <a:blip xmlns:r="http://schemas.openxmlformats.org/officeDocument/2006/relationships" r:embed="rId1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5"/>
              </a:ext>
            </a:extLst>
          </a:blip>
          <a:srcRect/>
          <a:stretch>
            <a:fillRect/>
          </a:stretch>
        </a:blipFill>
      </dgm:spPr>
      <dgm:extLst>
        <a:ext uri="{E40237B7-FDA0-4F09-8148-C483321AD2D9}">
          <dgm14:cNvPr xmlns:dgm14="http://schemas.microsoft.com/office/drawing/2010/diagram" id="0" name="" descr="Badge 5 avec un remplissage uni"/>
        </a:ext>
      </dgm:extLst>
    </dgm:pt>
    <dgm:pt modelId="{8F723B43-5ED5-4DB5-ADF8-B3940066CF21}" type="pres">
      <dgm:prSet presAssocID="{2BB3F1C3-7B40-4B20-9E02-239111B8C41B}" presName="spaceRect" presStyleCnt="0"/>
      <dgm:spPr/>
    </dgm:pt>
    <dgm:pt modelId="{FBB96FCE-C6B4-4009-A1DF-2E635FC63A90}" type="pres">
      <dgm:prSet presAssocID="{2BB3F1C3-7B40-4B20-9E02-239111B8C41B}" presName="parTx" presStyleLbl="revTx" presStyleIdx="4" presStyleCnt="6">
        <dgm:presLayoutVars>
          <dgm:chMax val="0"/>
          <dgm:chPref val="0"/>
        </dgm:presLayoutVars>
      </dgm:prSet>
      <dgm:spPr/>
    </dgm:pt>
    <dgm:pt modelId="{D3FF05C5-50D1-4A08-B279-9666409A58D5}" type="pres">
      <dgm:prSet presAssocID="{6BD83518-32B1-4964-9995-DEC0A65F6A4D}" presName="sibTrans" presStyleCnt="0"/>
      <dgm:spPr/>
    </dgm:pt>
    <dgm:pt modelId="{C6E5B941-C3C3-4BD9-8F11-24435F526AF2}" type="pres">
      <dgm:prSet presAssocID="{10CB0C92-5B61-421B-A0F6-4884EF4B41D5}" presName="compNode" presStyleCnt="0"/>
      <dgm:spPr/>
    </dgm:pt>
    <dgm:pt modelId="{C357DA3F-78D1-4B6B-BDD6-030614F2354D}" type="pres">
      <dgm:prSet presAssocID="{10CB0C92-5B61-421B-A0F6-4884EF4B41D5}" presName="bgRect" presStyleLbl="bgShp" presStyleIdx="5" presStyleCnt="6"/>
      <dgm:spPr>
        <a:xfrm>
          <a:off x="0" y="5155858"/>
          <a:ext cx="6791323" cy="712787"/>
        </a:xfrm>
        <a:prstGeom prst="rect">
          <a:avLst/>
        </a:prstGeom>
        <a:gradFill rotWithShape="0">
          <a:gsLst>
            <a:gs pos="0">
              <a:srgbClr val="000000">
                <a:lumMod val="75000"/>
                <a:lumOff val="25000"/>
              </a:srgbClr>
            </a:gs>
            <a:gs pos="15929">
              <a:srgbClr val="000000">
                <a:lumMod val="85000"/>
                <a:lumOff val="15000"/>
              </a:srgbClr>
            </a:gs>
            <a:gs pos="97000">
              <a:srgbClr val="000000">
                <a:lumMod val="85000"/>
                <a:lumOff val="15000"/>
              </a:srgbClr>
            </a:gs>
            <a:gs pos="100000">
              <a:srgbClr val="17B2D1">
                <a:lumMod val="75000"/>
              </a:srgbClr>
            </a:gs>
          </a:gsLst>
          <a:lin ang="10800000" scaled="0"/>
        </a:gradFill>
        <a:ln>
          <a:noFill/>
        </a:ln>
        <a:effectLst/>
      </dgm:spPr>
      <dgm:extLst>
        <a:ext uri="{E40237B7-FDA0-4F09-8148-C483321AD2D9}">
          <dgm14:cNvPr xmlns:dgm14="http://schemas.microsoft.com/office/drawing/2010/diagram" id="0" name="">
            <a:hlinkClick xmlns:r="http://schemas.openxmlformats.org/officeDocument/2006/relationships" r:id="rId16" action="ppaction://hlinksldjump"/>
          </dgm14:cNvPr>
        </a:ext>
      </dgm:extLst>
    </dgm:pt>
    <dgm:pt modelId="{DF1F6B41-393B-4D80-9DAB-0814B53A461A}" type="pres">
      <dgm:prSet presAssocID="{10CB0C92-5B61-421B-A0F6-4884EF4B41D5}" presName="iconRect" presStyleLbl="node1" presStyleIdx="5" presStyleCnt="6"/>
      <dgm:spPr>
        <a:blipFill>
          <a:blip xmlns:r="http://schemas.openxmlformats.org/officeDocument/2006/relationships" r:embed="rId1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8"/>
              </a:ext>
            </a:extLst>
          </a:blip>
          <a:srcRect/>
          <a:stretch>
            <a:fillRect/>
          </a:stretch>
        </a:blipFill>
      </dgm:spPr>
      <dgm:extLst>
        <a:ext uri="{E40237B7-FDA0-4F09-8148-C483321AD2D9}">
          <dgm14:cNvPr xmlns:dgm14="http://schemas.microsoft.com/office/drawing/2010/diagram" id="0" name="" descr="Badge 6 avec un remplissage uni"/>
        </a:ext>
      </dgm:extLst>
    </dgm:pt>
    <dgm:pt modelId="{797801D0-2E08-4CE5-BC83-0971159A8A79}" type="pres">
      <dgm:prSet presAssocID="{10CB0C92-5B61-421B-A0F6-4884EF4B41D5}" presName="spaceRect" presStyleCnt="0"/>
      <dgm:spPr/>
    </dgm:pt>
    <dgm:pt modelId="{E6722E7F-39F2-4830-9729-17F0F09BBB2D}" type="pres">
      <dgm:prSet presAssocID="{10CB0C92-5B61-421B-A0F6-4884EF4B41D5}" presName="parTx" presStyleLbl="revTx" presStyleIdx="5" presStyleCnt="6">
        <dgm:presLayoutVars>
          <dgm:chMax val="0"/>
          <dgm:chPref val="0"/>
        </dgm:presLayoutVars>
      </dgm:prSet>
      <dgm:spPr/>
    </dgm:pt>
  </dgm:ptLst>
  <dgm:cxnLst>
    <dgm:cxn modelId="{DD4FBF30-DE63-4D29-B3C1-5828FCE2757F}" type="presOf" srcId="{9C2C4809-A650-4C43-9400-6A45A5051318}" destId="{6289FD87-537A-45DE-B986-F73DEDBF2232}" srcOrd="0" destOrd="0" presId="urn:microsoft.com/office/officeart/2018/2/layout/IconVerticalSolidList#1"/>
    <dgm:cxn modelId="{07D6055D-B521-47E8-AAAB-9357597491FE}" type="presOf" srcId="{B4DA36DB-8199-4C79-93BF-D1822304CB04}" destId="{B928ADCB-BCF9-47AD-990E-E12ECE92E322}" srcOrd="0" destOrd="0" presId="urn:microsoft.com/office/officeart/2018/2/layout/IconVerticalSolidList#1"/>
    <dgm:cxn modelId="{C9B7BD43-67DC-4CD4-86B0-92B8BFA59068}" type="presOf" srcId="{2B87ECDB-C552-42F6-9B52-6548A18B206B}" destId="{AC018808-9CEA-4C61-8875-3E922AA167D7}" srcOrd="0" destOrd="0" presId="urn:microsoft.com/office/officeart/2018/2/layout/IconVerticalSolidList#1"/>
    <dgm:cxn modelId="{14C9AD64-58BE-48F1-9D6D-32D7A4EE098C}" srcId="{162F69A6-0780-49EA-A6A8-3965C12489B2}" destId="{9C2C4809-A650-4C43-9400-6A45A5051318}" srcOrd="2" destOrd="0" parTransId="{3B1BE1E7-3CEE-4AC7-A318-0686A484B888}" sibTransId="{819E1457-4950-417A-AC6C-79C6A6D39A82}"/>
    <dgm:cxn modelId="{3050FF6C-1DAF-4922-90B1-AD84464A51DA}" srcId="{162F69A6-0780-49EA-A6A8-3965C12489B2}" destId="{2BB3F1C3-7B40-4B20-9E02-239111B8C41B}" srcOrd="4" destOrd="0" parTransId="{608AFF63-E67B-489E-9E4F-9FA0E62E1D9E}" sibTransId="{6BD83518-32B1-4964-9995-DEC0A65F6A4D}"/>
    <dgm:cxn modelId="{522C7A71-363C-4F59-AE27-A16C038FE1E0}" srcId="{162F69A6-0780-49EA-A6A8-3965C12489B2}" destId="{B4DA36DB-8199-4C79-93BF-D1822304CB04}" srcOrd="3" destOrd="0" parTransId="{EEEDA1A1-C5AA-4949-9339-20B26B069CED}" sibTransId="{6D39E903-A643-4939-9DB4-5C83CC7FFDAA}"/>
    <dgm:cxn modelId="{9CC5EA54-6D09-4EBD-9B5E-F295CC4AE0BA}" type="presOf" srcId="{2BB3F1C3-7B40-4B20-9E02-239111B8C41B}" destId="{FBB96FCE-C6B4-4009-A1DF-2E635FC63A90}" srcOrd="0" destOrd="0" presId="urn:microsoft.com/office/officeart/2018/2/layout/IconVerticalSolidList#1"/>
    <dgm:cxn modelId="{91AFA996-5E3B-401C-B400-E70DBD4A4AB6}" srcId="{162F69A6-0780-49EA-A6A8-3965C12489B2}" destId="{2B87ECDB-C552-42F6-9B52-6548A18B206B}" srcOrd="1" destOrd="0" parTransId="{0DC560D9-C62C-41BA-8D68-CB78933BFF0C}" sibTransId="{80EFB54F-1AC8-40D9-981D-4C85160A5799}"/>
    <dgm:cxn modelId="{20265E9F-91A9-4268-91D3-E8205484E94C}" srcId="{162F69A6-0780-49EA-A6A8-3965C12489B2}" destId="{10CB0C92-5B61-421B-A0F6-4884EF4B41D5}" srcOrd="5" destOrd="0" parTransId="{0C17D2A7-CE55-4B4A-BD5D-D5F1FB02CB6F}" sibTransId="{7D90688A-1709-4FB1-8CEF-11257B43B90A}"/>
    <dgm:cxn modelId="{813C1BD6-5A4A-43F4-8BF7-0645F72381AA}" srcId="{162F69A6-0780-49EA-A6A8-3965C12489B2}" destId="{30269CC2-8DD6-4402-82F3-18F164A732FF}" srcOrd="0" destOrd="0" parTransId="{4A8A3B18-A3DE-475C-8BF1-FB4B84DDA43B}" sibTransId="{2DAA2C1D-14F6-4BCA-B047-0B53ADD46F43}"/>
    <dgm:cxn modelId="{7F77D1ED-2343-4635-9FDF-CF5C9D2B3315}" type="presOf" srcId="{162F69A6-0780-49EA-A6A8-3965C12489B2}" destId="{05261D3E-3CC7-4C85-9E09-D67FC777908C}" srcOrd="0" destOrd="0" presId="urn:microsoft.com/office/officeart/2018/2/layout/IconVerticalSolidList#1"/>
    <dgm:cxn modelId="{69327FF2-CDFE-42E5-BD6D-7C7DEA7AD30C}" type="presOf" srcId="{10CB0C92-5B61-421B-A0F6-4884EF4B41D5}" destId="{E6722E7F-39F2-4830-9729-17F0F09BBB2D}" srcOrd="0" destOrd="0" presId="urn:microsoft.com/office/officeart/2018/2/layout/IconVerticalSolidList#1"/>
    <dgm:cxn modelId="{175EB5FF-CD0E-4495-8FA8-F19D1233730A}" type="presOf" srcId="{30269CC2-8DD6-4402-82F3-18F164A732FF}" destId="{F113ED77-1650-49A8-987A-A13C2A50CEA5}" srcOrd="0" destOrd="0" presId="urn:microsoft.com/office/officeart/2018/2/layout/IconVerticalSolidList#1"/>
    <dgm:cxn modelId="{B6784D09-C55E-4568-A257-9A4C076E72A2}" type="presParOf" srcId="{05261D3E-3CC7-4C85-9E09-D67FC777908C}" destId="{25C6FE9B-AED9-47D9-807F-76A517615FC1}" srcOrd="0" destOrd="0" presId="urn:microsoft.com/office/officeart/2018/2/layout/IconVerticalSolidList#1"/>
    <dgm:cxn modelId="{918FF3CA-876D-40FA-841A-AB5A28A77ED2}" type="presParOf" srcId="{25C6FE9B-AED9-47D9-807F-76A517615FC1}" destId="{99698387-9DF3-4127-A7DE-FCE3F05A3470}" srcOrd="0" destOrd="0" presId="urn:microsoft.com/office/officeart/2018/2/layout/IconVerticalSolidList#1"/>
    <dgm:cxn modelId="{9E8C0B32-A7B3-460A-83CF-493652F6403A}" type="presParOf" srcId="{25C6FE9B-AED9-47D9-807F-76A517615FC1}" destId="{B52E1101-E263-4511-8D8F-5A215C912C41}" srcOrd="1" destOrd="0" presId="urn:microsoft.com/office/officeart/2018/2/layout/IconVerticalSolidList#1"/>
    <dgm:cxn modelId="{BF3562AE-51B6-4827-AC2A-02A6C7EE6F5E}" type="presParOf" srcId="{25C6FE9B-AED9-47D9-807F-76A517615FC1}" destId="{18EFBBAF-BD9F-4030-B8A4-57CCEB350921}" srcOrd="2" destOrd="0" presId="urn:microsoft.com/office/officeart/2018/2/layout/IconVerticalSolidList#1"/>
    <dgm:cxn modelId="{04E3ADEA-CCED-42DB-834F-C02041D4F81B}" type="presParOf" srcId="{25C6FE9B-AED9-47D9-807F-76A517615FC1}" destId="{F113ED77-1650-49A8-987A-A13C2A50CEA5}" srcOrd="3" destOrd="0" presId="urn:microsoft.com/office/officeart/2018/2/layout/IconVerticalSolidList#1"/>
    <dgm:cxn modelId="{F6438E6C-D016-4A64-9005-13CAA2685ADD}" type="presParOf" srcId="{05261D3E-3CC7-4C85-9E09-D67FC777908C}" destId="{084D1940-F8FF-48AA-A0CA-908C7645C951}" srcOrd="1" destOrd="0" presId="urn:microsoft.com/office/officeart/2018/2/layout/IconVerticalSolidList#1"/>
    <dgm:cxn modelId="{CEB88A46-381C-4FB3-B5C2-36F0205865FC}" type="presParOf" srcId="{05261D3E-3CC7-4C85-9E09-D67FC777908C}" destId="{922A9066-91F0-4494-8CF8-01F8511B6028}" srcOrd="2" destOrd="0" presId="urn:microsoft.com/office/officeart/2018/2/layout/IconVerticalSolidList#1"/>
    <dgm:cxn modelId="{D1B45BFC-BE7D-41A5-ACF1-DDC855C4E453}" type="presParOf" srcId="{922A9066-91F0-4494-8CF8-01F8511B6028}" destId="{FA3369E0-5B38-4FDD-A9F5-22B9810A03F7}" srcOrd="0" destOrd="0" presId="urn:microsoft.com/office/officeart/2018/2/layout/IconVerticalSolidList#1"/>
    <dgm:cxn modelId="{4643A976-3E27-4CAA-B7FC-B0B83CAF8B1F}" type="presParOf" srcId="{922A9066-91F0-4494-8CF8-01F8511B6028}" destId="{FADE9C4E-BFE3-4374-BE2C-676ED238ACF2}" srcOrd="1" destOrd="0" presId="urn:microsoft.com/office/officeart/2018/2/layout/IconVerticalSolidList#1"/>
    <dgm:cxn modelId="{D766C06F-7B8D-459C-9FB9-C58229C29760}" type="presParOf" srcId="{922A9066-91F0-4494-8CF8-01F8511B6028}" destId="{7000F0F2-143F-4CAE-BA6B-E9C401E5437A}" srcOrd="2" destOrd="0" presId="urn:microsoft.com/office/officeart/2018/2/layout/IconVerticalSolidList#1"/>
    <dgm:cxn modelId="{150742EF-413B-4B94-8C6E-7E0DC782FB81}" type="presParOf" srcId="{922A9066-91F0-4494-8CF8-01F8511B6028}" destId="{AC018808-9CEA-4C61-8875-3E922AA167D7}" srcOrd="3" destOrd="0" presId="urn:microsoft.com/office/officeart/2018/2/layout/IconVerticalSolidList#1"/>
    <dgm:cxn modelId="{60A43322-32CF-4362-9883-FE0010003AA9}" type="presParOf" srcId="{05261D3E-3CC7-4C85-9E09-D67FC777908C}" destId="{C91F5F6D-77CD-431D-89BD-6958804E4A1F}" srcOrd="3" destOrd="0" presId="urn:microsoft.com/office/officeart/2018/2/layout/IconVerticalSolidList#1"/>
    <dgm:cxn modelId="{FA6F2AAD-D1C6-47DA-96FC-420D3D72FA3A}" type="presParOf" srcId="{05261D3E-3CC7-4C85-9E09-D67FC777908C}" destId="{980F0AF1-882D-4818-9345-D8C71964A607}" srcOrd="4" destOrd="0" presId="urn:microsoft.com/office/officeart/2018/2/layout/IconVerticalSolidList#1"/>
    <dgm:cxn modelId="{6E459829-E060-4440-ADF2-90F287C8979A}" type="presParOf" srcId="{980F0AF1-882D-4818-9345-D8C71964A607}" destId="{4935EF62-2B23-46AB-B3E6-E79663546CB7}" srcOrd="0" destOrd="0" presId="urn:microsoft.com/office/officeart/2018/2/layout/IconVerticalSolidList#1"/>
    <dgm:cxn modelId="{25B06493-4222-4921-8B31-1FA57E3160C0}" type="presParOf" srcId="{980F0AF1-882D-4818-9345-D8C71964A607}" destId="{A9222428-D766-4157-9390-316547CD1A45}" srcOrd="1" destOrd="0" presId="urn:microsoft.com/office/officeart/2018/2/layout/IconVerticalSolidList#1"/>
    <dgm:cxn modelId="{6BF84057-CB4B-4D38-9F4A-7BEBB07B3786}" type="presParOf" srcId="{980F0AF1-882D-4818-9345-D8C71964A607}" destId="{C94C980D-BED6-4D35-B71B-2C7E3C76D8E3}" srcOrd="2" destOrd="0" presId="urn:microsoft.com/office/officeart/2018/2/layout/IconVerticalSolidList#1"/>
    <dgm:cxn modelId="{3E544EA3-5537-4587-A924-FBC7F61A367F}" type="presParOf" srcId="{980F0AF1-882D-4818-9345-D8C71964A607}" destId="{6289FD87-537A-45DE-B986-F73DEDBF2232}" srcOrd="3" destOrd="0" presId="urn:microsoft.com/office/officeart/2018/2/layout/IconVerticalSolidList#1"/>
    <dgm:cxn modelId="{528E13A7-B88E-4276-BEDD-3B53E3859598}" type="presParOf" srcId="{05261D3E-3CC7-4C85-9E09-D67FC777908C}" destId="{815F097B-4837-4DBC-A931-0C3767A2E188}" srcOrd="5" destOrd="0" presId="urn:microsoft.com/office/officeart/2018/2/layout/IconVerticalSolidList#1"/>
    <dgm:cxn modelId="{DE46B580-51C6-45DF-9B43-295C15DF480E}" type="presParOf" srcId="{05261D3E-3CC7-4C85-9E09-D67FC777908C}" destId="{D122EE5A-EDA1-44C8-8091-45964D5339DE}" srcOrd="6" destOrd="0" presId="urn:microsoft.com/office/officeart/2018/2/layout/IconVerticalSolidList#1"/>
    <dgm:cxn modelId="{787CE689-A62A-49B8-88A9-46DD2AAD4A9B}" type="presParOf" srcId="{D122EE5A-EDA1-44C8-8091-45964D5339DE}" destId="{571B3B97-72AB-441A-92D7-63A970383488}" srcOrd="0" destOrd="0" presId="urn:microsoft.com/office/officeart/2018/2/layout/IconVerticalSolidList#1"/>
    <dgm:cxn modelId="{0FD0AD00-54DE-483C-9D86-D7340BC85652}" type="presParOf" srcId="{D122EE5A-EDA1-44C8-8091-45964D5339DE}" destId="{29228E6B-E7D9-4D52-A67E-3FF4475F066B}" srcOrd="1" destOrd="0" presId="urn:microsoft.com/office/officeart/2018/2/layout/IconVerticalSolidList#1"/>
    <dgm:cxn modelId="{CE9C37FB-204C-488A-9182-CB39B0EC9393}" type="presParOf" srcId="{D122EE5A-EDA1-44C8-8091-45964D5339DE}" destId="{20A0348E-6F6A-4F68-A6F4-C41D3F39131B}" srcOrd="2" destOrd="0" presId="urn:microsoft.com/office/officeart/2018/2/layout/IconVerticalSolidList#1"/>
    <dgm:cxn modelId="{FADA7A14-8A6F-47DC-8365-BAFCD92DE3F5}" type="presParOf" srcId="{D122EE5A-EDA1-44C8-8091-45964D5339DE}" destId="{B928ADCB-BCF9-47AD-990E-E12ECE92E322}" srcOrd="3" destOrd="0" presId="urn:microsoft.com/office/officeart/2018/2/layout/IconVerticalSolidList#1"/>
    <dgm:cxn modelId="{5B5A4845-A903-4800-B701-D85F3098D3A5}" type="presParOf" srcId="{05261D3E-3CC7-4C85-9E09-D67FC777908C}" destId="{1ACBE888-167A-41F2-8BB5-58F5DF1A364A}" srcOrd="7" destOrd="0" presId="urn:microsoft.com/office/officeart/2018/2/layout/IconVerticalSolidList#1"/>
    <dgm:cxn modelId="{CB9DC795-A646-4415-BE33-721EF4C952FA}" type="presParOf" srcId="{05261D3E-3CC7-4C85-9E09-D67FC777908C}" destId="{D442978B-9909-495B-9560-676B68F4DB37}" srcOrd="8" destOrd="0" presId="urn:microsoft.com/office/officeart/2018/2/layout/IconVerticalSolidList#1"/>
    <dgm:cxn modelId="{E94F7180-7300-406B-848B-A44544333D6D}" type="presParOf" srcId="{D442978B-9909-495B-9560-676B68F4DB37}" destId="{A4A18ED9-AE17-4D80-BA1F-9A74770B383D}" srcOrd="0" destOrd="0" presId="urn:microsoft.com/office/officeart/2018/2/layout/IconVerticalSolidList#1"/>
    <dgm:cxn modelId="{D1F68BEB-11F0-42FF-82F1-20A4435582A9}" type="presParOf" srcId="{D442978B-9909-495B-9560-676B68F4DB37}" destId="{438A0ED7-EC9A-4885-8D69-3765A696FF00}" srcOrd="1" destOrd="0" presId="urn:microsoft.com/office/officeart/2018/2/layout/IconVerticalSolidList#1"/>
    <dgm:cxn modelId="{C811EBDF-7D2D-444C-A3D2-6B3F86F4B5C6}" type="presParOf" srcId="{D442978B-9909-495B-9560-676B68F4DB37}" destId="{8F723B43-5ED5-4DB5-ADF8-B3940066CF21}" srcOrd="2" destOrd="0" presId="urn:microsoft.com/office/officeart/2018/2/layout/IconVerticalSolidList#1"/>
    <dgm:cxn modelId="{A740598A-73DC-418B-A79C-4EA92BB136C8}" type="presParOf" srcId="{D442978B-9909-495B-9560-676B68F4DB37}" destId="{FBB96FCE-C6B4-4009-A1DF-2E635FC63A90}" srcOrd="3" destOrd="0" presId="urn:microsoft.com/office/officeart/2018/2/layout/IconVerticalSolidList#1"/>
    <dgm:cxn modelId="{A1AAB8F6-E756-409C-9F02-86FAADACF448}" type="presParOf" srcId="{05261D3E-3CC7-4C85-9E09-D67FC777908C}" destId="{D3FF05C5-50D1-4A08-B279-9666409A58D5}" srcOrd="9" destOrd="0" presId="urn:microsoft.com/office/officeart/2018/2/layout/IconVerticalSolidList#1"/>
    <dgm:cxn modelId="{DFE66D44-E06D-48E3-A228-39D08D0043E9}" type="presParOf" srcId="{05261D3E-3CC7-4C85-9E09-D67FC777908C}" destId="{C6E5B941-C3C3-4BD9-8F11-24435F526AF2}" srcOrd="10" destOrd="0" presId="urn:microsoft.com/office/officeart/2018/2/layout/IconVerticalSolidList#1"/>
    <dgm:cxn modelId="{EEFE9EB4-494C-477B-B02D-79897D22B737}" type="presParOf" srcId="{C6E5B941-C3C3-4BD9-8F11-24435F526AF2}" destId="{C357DA3F-78D1-4B6B-BDD6-030614F2354D}" srcOrd="0" destOrd="0" presId="urn:microsoft.com/office/officeart/2018/2/layout/IconVerticalSolidList#1"/>
    <dgm:cxn modelId="{2D1FA2BD-E4B6-4A34-A723-3F5D668AD021}" type="presParOf" srcId="{C6E5B941-C3C3-4BD9-8F11-24435F526AF2}" destId="{DF1F6B41-393B-4D80-9DAB-0814B53A461A}" srcOrd="1" destOrd="0" presId="urn:microsoft.com/office/officeart/2018/2/layout/IconVerticalSolidList#1"/>
    <dgm:cxn modelId="{8EE2B84A-ADBB-44F2-89C9-8FC30850DAD8}" type="presParOf" srcId="{C6E5B941-C3C3-4BD9-8F11-24435F526AF2}" destId="{797801D0-2E08-4CE5-BC83-0971159A8A79}" srcOrd="2" destOrd="0" presId="urn:microsoft.com/office/officeart/2018/2/layout/IconVerticalSolidList#1"/>
    <dgm:cxn modelId="{0C299F8F-A707-405F-8EE3-4CFC80ED3BBB}" type="presParOf" srcId="{C6E5B941-C3C3-4BD9-8F11-24435F526AF2}" destId="{E6722E7F-39F2-4830-9729-17F0F09BBB2D}" srcOrd="3" destOrd="0" presId="urn:microsoft.com/office/officeart/2018/2/layout/IconVerticalSolidList#1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99698387-9DF3-4127-A7DE-FCE3F05A3470}">
      <dsp:nvSpPr>
        <dsp:cNvPr id="0" name=""/>
        <dsp:cNvSpPr/>
      </dsp:nvSpPr>
      <dsp:spPr>
        <a:xfrm>
          <a:off x="0" y="1936"/>
          <a:ext cx="6791323" cy="824965"/>
        </a:xfrm>
        <a:prstGeom prst="rect">
          <a:avLst/>
        </a:prstGeom>
        <a:gradFill rotWithShape="0">
          <a:gsLst>
            <a:gs pos="0">
              <a:schemeClr val="tx1">
                <a:lumMod val="75000"/>
                <a:lumOff val="25000"/>
              </a:schemeClr>
            </a:gs>
            <a:gs pos="15929">
              <a:schemeClr val="tx1">
                <a:lumMod val="85000"/>
                <a:lumOff val="15000"/>
              </a:schemeClr>
            </a:gs>
            <a:gs pos="97000">
              <a:schemeClr val="tx1">
                <a:lumMod val="85000"/>
                <a:lumOff val="15000"/>
              </a:schemeClr>
            </a:gs>
            <a:gs pos="100000">
              <a:schemeClr val="accent2">
                <a:lumMod val="75000"/>
              </a:schemeClr>
            </a:gs>
          </a:gsLst>
          <a:lin ang="10800000" scaled="0"/>
        </a:gra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B52E1101-E263-4511-8D8F-5A215C912C41}">
      <dsp:nvSpPr>
        <dsp:cNvPr id="0" name=""/>
        <dsp:cNvSpPr/>
      </dsp:nvSpPr>
      <dsp:spPr>
        <a:xfrm>
          <a:off x="249552" y="187553"/>
          <a:ext cx="453731" cy="453731"/>
        </a:xfrm>
        <a:prstGeom prst="rect">
          <a:avLst/>
        </a:prstGeom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rcRect/>
          <a:stretch>
            <a:fillRect/>
          </a:stretch>
        </a:blip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F113ED77-1650-49A8-987A-A13C2A50CEA5}">
      <dsp:nvSpPr>
        <dsp:cNvPr id="0" name=""/>
        <dsp:cNvSpPr/>
      </dsp:nvSpPr>
      <dsp:spPr>
        <a:xfrm>
          <a:off x="952835" y="1936"/>
          <a:ext cx="5838487" cy="82496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7309" tIns="87309" rIns="87309" bIns="87309" numCol="1" spcCol="1270" rtlCol="0" anchor="ctr" anchorCtr="0">
          <a:noAutofit/>
        </a:bodyPr>
        <a:lstStyle/>
        <a:p>
          <a:pPr marL="0" lvl="0" indent="0" algn="l" defTabSz="8890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2000" i="1" kern="1200" noProof="0" dirty="0">
              <a:solidFill>
                <a:srgbClr val="FF9933"/>
              </a:solidFill>
              <a:latin typeface="Calibri"/>
              <a:ea typeface="+mn-ea"/>
              <a:cs typeface="+mn-cs"/>
            </a:rPr>
            <a:t>Imprimer une partie d’un tableau</a:t>
          </a:r>
        </a:p>
      </dsp:txBody>
      <dsp:txXfrm>
        <a:off x="952835" y="1936"/>
        <a:ext cx="5838487" cy="824965"/>
      </dsp:txXfrm>
    </dsp:sp>
    <dsp:sp modelId="{FA3369E0-5B38-4FDD-A9F5-22B9810A03F7}">
      <dsp:nvSpPr>
        <dsp:cNvPr id="0" name=""/>
        <dsp:cNvSpPr/>
      </dsp:nvSpPr>
      <dsp:spPr>
        <a:xfrm>
          <a:off x="0" y="1033143"/>
          <a:ext cx="6791323" cy="824965"/>
        </a:xfrm>
        <a:prstGeom prst="rect">
          <a:avLst/>
        </a:prstGeom>
        <a:gradFill rotWithShape="0">
          <a:gsLst>
            <a:gs pos="0">
              <a:srgbClr val="000000">
                <a:lumMod val="75000"/>
                <a:lumOff val="25000"/>
              </a:srgbClr>
            </a:gs>
            <a:gs pos="15929">
              <a:srgbClr val="000000">
                <a:lumMod val="85000"/>
                <a:lumOff val="15000"/>
              </a:srgbClr>
            </a:gs>
            <a:gs pos="97000">
              <a:srgbClr val="000000">
                <a:lumMod val="85000"/>
                <a:lumOff val="15000"/>
              </a:srgbClr>
            </a:gs>
            <a:gs pos="100000">
              <a:srgbClr val="17B2D1">
                <a:lumMod val="75000"/>
              </a:srgbClr>
            </a:gs>
          </a:gsLst>
          <a:lin ang="10800000" scaled="0"/>
        </a:gra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FADE9C4E-BFE3-4374-BE2C-676ED238ACF2}">
      <dsp:nvSpPr>
        <dsp:cNvPr id="0" name=""/>
        <dsp:cNvSpPr/>
      </dsp:nvSpPr>
      <dsp:spPr>
        <a:xfrm>
          <a:off x="249552" y="1218760"/>
          <a:ext cx="453731" cy="453731"/>
        </a:xfrm>
        <a:prstGeom prst="rect">
          <a:avLst/>
        </a:prstGeom>
        <a:blipFill>
          <a:blip xmlns:r="http://schemas.openxmlformats.org/officeDocument/2006/relationships"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>
            <a:fillRect/>
          </a:stretch>
        </a:blip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AC018808-9CEA-4C61-8875-3E922AA167D7}">
      <dsp:nvSpPr>
        <dsp:cNvPr id="0" name=""/>
        <dsp:cNvSpPr/>
      </dsp:nvSpPr>
      <dsp:spPr>
        <a:xfrm>
          <a:off x="952835" y="1033143"/>
          <a:ext cx="5838487" cy="82496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7309" tIns="87309" rIns="87309" bIns="87309" numCol="1" spcCol="1270" rtlCol="0" anchor="ctr" anchorCtr="0">
          <a:noAutofit/>
        </a:bodyPr>
        <a:lstStyle/>
        <a:p>
          <a:pPr marL="0" lvl="0" indent="0" algn="l" defTabSz="8890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2000" i="1" kern="1200" dirty="0">
              <a:solidFill>
                <a:srgbClr val="FF9933"/>
              </a:solidFill>
            </a:rPr>
            <a:t>Imprimer une partie d’un tableau en définissant une zone d’impression</a:t>
          </a:r>
          <a:endParaRPr lang="fr-FR" sz="1400" i="1" kern="1200" noProof="0" dirty="0">
            <a:solidFill>
              <a:srgbClr val="FF9933"/>
            </a:solidFill>
            <a:latin typeface="Calibri"/>
            <a:ea typeface="+mn-ea"/>
            <a:cs typeface="+mn-cs"/>
          </a:endParaRPr>
        </a:p>
      </dsp:txBody>
      <dsp:txXfrm>
        <a:off x="952835" y="1033143"/>
        <a:ext cx="5838487" cy="824965"/>
      </dsp:txXfrm>
    </dsp:sp>
    <dsp:sp modelId="{4935EF62-2B23-46AB-B3E6-E79663546CB7}">
      <dsp:nvSpPr>
        <dsp:cNvPr id="0" name=""/>
        <dsp:cNvSpPr/>
      </dsp:nvSpPr>
      <dsp:spPr>
        <a:xfrm>
          <a:off x="0" y="2064350"/>
          <a:ext cx="6791323" cy="824965"/>
        </a:xfrm>
        <a:prstGeom prst="rect">
          <a:avLst/>
        </a:prstGeom>
        <a:gradFill rotWithShape="0">
          <a:gsLst>
            <a:gs pos="0">
              <a:srgbClr val="000000">
                <a:lumMod val="75000"/>
                <a:lumOff val="25000"/>
              </a:srgbClr>
            </a:gs>
            <a:gs pos="15929">
              <a:srgbClr val="000000">
                <a:lumMod val="85000"/>
                <a:lumOff val="15000"/>
              </a:srgbClr>
            </a:gs>
            <a:gs pos="97000">
              <a:srgbClr val="000000">
                <a:lumMod val="85000"/>
                <a:lumOff val="15000"/>
              </a:srgbClr>
            </a:gs>
            <a:gs pos="100000">
              <a:srgbClr val="17B2D1">
                <a:lumMod val="75000"/>
              </a:srgbClr>
            </a:gs>
          </a:gsLst>
          <a:lin ang="10800000" scaled="0"/>
        </a:gra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A9222428-D766-4157-9390-316547CD1A45}">
      <dsp:nvSpPr>
        <dsp:cNvPr id="0" name=""/>
        <dsp:cNvSpPr/>
      </dsp:nvSpPr>
      <dsp:spPr>
        <a:xfrm>
          <a:off x="249552" y="2249968"/>
          <a:ext cx="453731" cy="453731"/>
        </a:xfrm>
        <a:prstGeom prst="rect">
          <a:avLst/>
        </a:prstGeom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>
            <a:fillRect/>
          </a:stretch>
        </a:blipFill>
        <a:ln w="12700" cap="flat" cmpd="sng" algn="ctr">
          <a:solidFill>
            <a:schemeClr val="lt1">
              <a:alpha val="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6289FD87-537A-45DE-B986-F73DEDBF2232}">
      <dsp:nvSpPr>
        <dsp:cNvPr id="0" name=""/>
        <dsp:cNvSpPr/>
      </dsp:nvSpPr>
      <dsp:spPr>
        <a:xfrm>
          <a:off x="952835" y="2064350"/>
          <a:ext cx="5838487" cy="82496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7309" tIns="87309" rIns="87309" bIns="87309" numCol="1" spcCol="1270" rtlCol="0" anchor="ctr" anchorCtr="0">
          <a:noAutofit/>
        </a:bodyPr>
        <a:lstStyle/>
        <a:p>
          <a:pPr marL="0" lvl="0" indent="0" algn="l" defTabSz="8890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2000" i="1" kern="1200" noProof="0" dirty="0">
              <a:solidFill>
                <a:srgbClr val="FF9933"/>
              </a:solidFill>
              <a:latin typeface="Calibri"/>
              <a:ea typeface="+mn-ea"/>
              <a:cs typeface="+mn-cs"/>
            </a:rPr>
            <a:t>Contrôler la plage de cellules utilisée comme zone d’impression</a:t>
          </a:r>
          <a:endParaRPr lang="fr-FR" sz="1400" i="1" kern="1200" noProof="0" dirty="0">
            <a:solidFill>
              <a:srgbClr val="FF9933"/>
            </a:solidFill>
            <a:latin typeface="Calibri"/>
            <a:ea typeface="+mn-ea"/>
            <a:cs typeface="+mn-cs"/>
          </a:endParaRPr>
        </a:p>
      </dsp:txBody>
      <dsp:txXfrm>
        <a:off x="952835" y="2064350"/>
        <a:ext cx="5838487" cy="824965"/>
      </dsp:txXfrm>
    </dsp:sp>
    <dsp:sp modelId="{571B3B97-72AB-441A-92D7-63A970383488}">
      <dsp:nvSpPr>
        <dsp:cNvPr id="0" name=""/>
        <dsp:cNvSpPr/>
      </dsp:nvSpPr>
      <dsp:spPr>
        <a:xfrm>
          <a:off x="0" y="3095558"/>
          <a:ext cx="6791323" cy="824965"/>
        </a:xfrm>
        <a:prstGeom prst="rect">
          <a:avLst/>
        </a:prstGeom>
        <a:gradFill rotWithShape="0">
          <a:gsLst>
            <a:gs pos="0">
              <a:srgbClr val="000000">
                <a:lumMod val="75000"/>
                <a:lumOff val="25000"/>
              </a:srgbClr>
            </a:gs>
            <a:gs pos="15929">
              <a:srgbClr val="000000">
                <a:lumMod val="85000"/>
                <a:lumOff val="15000"/>
              </a:srgbClr>
            </a:gs>
            <a:gs pos="97000">
              <a:srgbClr val="000000">
                <a:lumMod val="85000"/>
                <a:lumOff val="15000"/>
              </a:srgbClr>
            </a:gs>
            <a:gs pos="100000">
              <a:srgbClr val="17B2D1">
                <a:lumMod val="75000"/>
              </a:srgbClr>
            </a:gs>
          </a:gsLst>
          <a:lin ang="10800000" scaled="0"/>
        </a:gra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29228E6B-E7D9-4D52-A67E-3FF4475F066B}">
      <dsp:nvSpPr>
        <dsp:cNvPr id="0" name=""/>
        <dsp:cNvSpPr/>
      </dsp:nvSpPr>
      <dsp:spPr>
        <a:xfrm>
          <a:off x="249552" y="3281175"/>
          <a:ext cx="453731" cy="453731"/>
        </a:xfrm>
        <a:prstGeom prst="rect">
          <a:avLst/>
        </a:prstGeom>
        <a:blipFill>
          <a:blip xmlns:r="http://schemas.openxmlformats.org/officeDocument/2006/relationships"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rcRect/>
          <a:stretch>
            <a:fillRect/>
          </a:stretch>
        </a:blipFill>
        <a:ln w="12700" cap="flat" cmpd="sng" algn="ctr">
          <a:solidFill>
            <a:schemeClr val="lt1">
              <a:alpha val="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B928ADCB-BCF9-47AD-990E-E12ECE92E322}">
      <dsp:nvSpPr>
        <dsp:cNvPr id="0" name=""/>
        <dsp:cNvSpPr/>
      </dsp:nvSpPr>
      <dsp:spPr>
        <a:xfrm>
          <a:off x="952835" y="3095558"/>
          <a:ext cx="5838487" cy="82496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7309" tIns="87309" rIns="87309" bIns="87309" numCol="1" spcCol="1270" anchor="ctr" anchorCtr="0">
          <a:noAutofit/>
        </a:bodyPr>
        <a:lstStyle/>
        <a:p>
          <a:pPr marL="0" lvl="0" indent="0" algn="l" defTabSz="8890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2000" i="1" kern="1200" dirty="0">
              <a:solidFill>
                <a:srgbClr val="FF9933"/>
              </a:solidFill>
            </a:rPr>
            <a:t>Modifier la zone d’impression</a:t>
          </a:r>
          <a:endParaRPr lang="fr-FR" sz="2000" i="1" kern="1200" noProof="0" dirty="0">
            <a:solidFill>
              <a:srgbClr val="FF9933"/>
            </a:solidFill>
            <a:latin typeface="Calibri"/>
            <a:ea typeface="+mn-ea"/>
            <a:cs typeface="+mn-cs"/>
          </a:endParaRPr>
        </a:p>
      </dsp:txBody>
      <dsp:txXfrm>
        <a:off x="952835" y="3095558"/>
        <a:ext cx="5838487" cy="824965"/>
      </dsp:txXfrm>
    </dsp:sp>
    <dsp:sp modelId="{A4A18ED9-AE17-4D80-BA1F-9A74770B383D}">
      <dsp:nvSpPr>
        <dsp:cNvPr id="0" name=""/>
        <dsp:cNvSpPr/>
      </dsp:nvSpPr>
      <dsp:spPr>
        <a:xfrm>
          <a:off x="0" y="4126765"/>
          <a:ext cx="6791323" cy="824965"/>
        </a:xfrm>
        <a:prstGeom prst="rect">
          <a:avLst/>
        </a:prstGeom>
        <a:gradFill rotWithShape="0">
          <a:gsLst>
            <a:gs pos="0">
              <a:srgbClr val="000000">
                <a:lumMod val="75000"/>
                <a:lumOff val="25000"/>
              </a:srgbClr>
            </a:gs>
            <a:gs pos="15929">
              <a:srgbClr val="000000">
                <a:lumMod val="85000"/>
                <a:lumOff val="15000"/>
              </a:srgbClr>
            </a:gs>
            <a:gs pos="97000">
              <a:srgbClr val="000000">
                <a:lumMod val="85000"/>
                <a:lumOff val="15000"/>
              </a:srgbClr>
            </a:gs>
            <a:gs pos="100000">
              <a:srgbClr val="17B2D1">
                <a:lumMod val="75000"/>
              </a:srgbClr>
            </a:gs>
          </a:gsLst>
          <a:lin ang="10800000" scaled="0"/>
        </a:gra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438A0ED7-EC9A-4885-8D69-3765A696FF00}">
      <dsp:nvSpPr>
        <dsp:cNvPr id="0" name=""/>
        <dsp:cNvSpPr/>
      </dsp:nvSpPr>
      <dsp:spPr>
        <a:xfrm>
          <a:off x="249552" y="4312382"/>
          <a:ext cx="453731" cy="453731"/>
        </a:xfrm>
        <a:prstGeom prst="rect">
          <a:avLst/>
        </a:prstGeom>
        <a:blipFill>
          <a:blip xmlns:r="http://schemas.openxmlformats.org/officeDocument/2006/relationships"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rcRect/>
          <a:stretch>
            <a:fillRect/>
          </a:stretch>
        </a:blipFill>
        <a:ln w="12700" cap="flat" cmpd="sng" algn="ctr">
          <a:solidFill>
            <a:schemeClr val="lt1">
              <a:alpha val="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FBB96FCE-C6B4-4009-A1DF-2E635FC63A90}">
      <dsp:nvSpPr>
        <dsp:cNvPr id="0" name=""/>
        <dsp:cNvSpPr/>
      </dsp:nvSpPr>
      <dsp:spPr>
        <a:xfrm>
          <a:off x="952835" y="4126765"/>
          <a:ext cx="5838487" cy="82496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7309" tIns="87309" rIns="87309" bIns="87309" numCol="1" spcCol="1270" anchor="ctr" anchorCtr="0">
          <a:noAutofit/>
        </a:bodyPr>
        <a:lstStyle/>
        <a:p>
          <a:pPr marL="0" lvl="0" indent="0" algn="l" defTabSz="8890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2000" i="1" kern="1200" dirty="0">
              <a:solidFill>
                <a:srgbClr val="FF9933"/>
              </a:solidFill>
            </a:rPr>
            <a:t>Ajouter une nouvelle plage de cellules à la zone d’impression</a:t>
          </a:r>
          <a:endParaRPr lang="fr-FR" sz="2000" i="1" kern="1200" noProof="0" dirty="0">
            <a:solidFill>
              <a:srgbClr val="FF9933"/>
            </a:solidFill>
            <a:latin typeface="Calibri"/>
            <a:ea typeface="+mn-ea"/>
            <a:cs typeface="+mn-cs"/>
          </a:endParaRPr>
        </a:p>
      </dsp:txBody>
      <dsp:txXfrm>
        <a:off x="952835" y="4126765"/>
        <a:ext cx="5838487" cy="824965"/>
      </dsp:txXfrm>
    </dsp:sp>
    <dsp:sp modelId="{C357DA3F-78D1-4B6B-BDD6-030614F2354D}">
      <dsp:nvSpPr>
        <dsp:cNvPr id="0" name=""/>
        <dsp:cNvSpPr/>
      </dsp:nvSpPr>
      <dsp:spPr>
        <a:xfrm>
          <a:off x="0" y="5157973"/>
          <a:ext cx="6791323" cy="824965"/>
        </a:xfrm>
        <a:prstGeom prst="rect">
          <a:avLst/>
        </a:prstGeom>
        <a:gradFill rotWithShape="0">
          <a:gsLst>
            <a:gs pos="0">
              <a:srgbClr val="000000">
                <a:lumMod val="75000"/>
                <a:lumOff val="25000"/>
              </a:srgbClr>
            </a:gs>
            <a:gs pos="15929">
              <a:srgbClr val="000000">
                <a:lumMod val="85000"/>
                <a:lumOff val="15000"/>
              </a:srgbClr>
            </a:gs>
            <a:gs pos="97000">
              <a:srgbClr val="000000">
                <a:lumMod val="85000"/>
                <a:lumOff val="15000"/>
              </a:srgbClr>
            </a:gs>
            <a:gs pos="100000">
              <a:srgbClr val="17B2D1">
                <a:lumMod val="75000"/>
              </a:srgbClr>
            </a:gs>
          </a:gsLst>
          <a:lin ang="10800000" scaled="0"/>
        </a:gra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DF1F6B41-393B-4D80-9DAB-0814B53A461A}">
      <dsp:nvSpPr>
        <dsp:cNvPr id="0" name=""/>
        <dsp:cNvSpPr/>
      </dsp:nvSpPr>
      <dsp:spPr>
        <a:xfrm>
          <a:off x="249552" y="5343590"/>
          <a:ext cx="453731" cy="453731"/>
        </a:xfrm>
        <a:prstGeom prst="rect">
          <a:avLst/>
        </a:prstGeom>
        <a:blipFill>
          <a:blip xmlns:r="http://schemas.openxmlformats.org/officeDocument/2006/relationships" r:embed="rId1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2"/>
              </a:ext>
            </a:extLst>
          </a:blip>
          <a:srcRect/>
          <a:stretch>
            <a:fillRect/>
          </a:stretch>
        </a:blipFill>
        <a:ln w="12700" cap="flat" cmpd="sng" algn="ctr">
          <a:solidFill>
            <a:schemeClr val="lt1">
              <a:alpha val="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E6722E7F-39F2-4830-9729-17F0F09BBB2D}">
      <dsp:nvSpPr>
        <dsp:cNvPr id="0" name=""/>
        <dsp:cNvSpPr/>
      </dsp:nvSpPr>
      <dsp:spPr>
        <a:xfrm>
          <a:off x="952835" y="5157973"/>
          <a:ext cx="5838487" cy="82496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7309" tIns="87309" rIns="87309" bIns="87309" numCol="1" spcCol="1270" anchor="ctr" anchorCtr="0">
          <a:noAutofit/>
        </a:bodyPr>
        <a:lstStyle/>
        <a:p>
          <a:pPr marL="0" lvl="0" indent="0" algn="l" defTabSz="8890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2000" i="1" kern="1200" dirty="0">
              <a:solidFill>
                <a:srgbClr val="FF9933"/>
              </a:solidFill>
            </a:rPr>
            <a:t>Supprimer une zone d’impression</a:t>
          </a:r>
          <a:endParaRPr lang="fr-FR" sz="2000" i="1" kern="1200" noProof="0" dirty="0">
            <a:solidFill>
              <a:srgbClr val="FF9933"/>
            </a:solidFill>
            <a:latin typeface="Calibri"/>
            <a:ea typeface="+mn-ea"/>
            <a:cs typeface="+mn-cs"/>
          </a:endParaRPr>
        </a:p>
      </dsp:txBody>
      <dsp:txXfrm>
        <a:off x="952835" y="5157973"/>
        <a:ext cx="5838487" cy="824965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18/2/layout/IconVerticalSolidList#1">
  <dgm:title val="Liste verticale d’icônes à éléments pleins"/>
  <dgm:desc val="Permet de représenter une série d’éléments visuels de haut en bas avec du texte de Niveau 1 ou de Niveau 1 et de Niveau 2 groupé dans une forme. Fonctionne de manière optimale avec des icônes ou de petites images avec de plus longues descriptions."/>
  <dgm:catLst>
    <dgm:cat type="icon" pri="5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root">
    <dgm:varLst>
      <dgm:dir/>
      <dgm:resizeHandles val="exact"/>
    </dgm:varLst>
    <dgm:choose name="Name0">
      <dgm:if name="Name1" axis="self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hoose name="Name3">
      <dgm:if name="Name4" axis="ch" ptType="node" func="cnt" op="lte" val="3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25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if name="Name5" axis="ch" ptType="node" func="cnt" op="lte" val="4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22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if name="Name6" axis="ch" ptType="node" func="cnt" op="lte" val="6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19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else name="Name7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16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else>
    </dgm:choose>
    <dgm:ruleLst>
      <dgm:rule type="h" for="ch" forName="compNode" val="0" fact="NaN" max="NaN"/>
    </dgm:ruleLst>
    <dgm:forEach name="Name8" axis="ch" ptType="node">
      <dgm:layoutNode name="compNode">
        <dgm:alg type="composite"/>
        <dgm:shape xmlns:r="http://schemas.openxmlformats.org/officeDocument/2006/relationships" r:blip="">
          <dgm:adjLst/>
        </dgm:shape>
        <dgm:presOf axis="self"/>
        <dgm:choose name="Name9">
          <dgm:if name="Name10" axis="ch" ptType="node" func="cnt" op="gte" val="1">
            <dgm:constrLst>
              <dgm:constr type="w" for="ch" forName="bgRect" refType="w"/>
              <dgm:constr type="h" for="ch" forName="bgRect" refType="h"/>
              <dgm:constr type="l" for="ch" forName="bgRect"/>
              <dgm:constr type="t" for="ch" forName="bgRect"/>
              <dgm:constr type="h" for="ch" forName="iconRect" refType="h" fact="0.55"/>
              <dgm:constr type="w" for="ch" forName="iconRect" refType="h" refFor="ch" refForName="iconRect"/>
              <dgm:constr type="l" for="ch" forName="iconRect" refType="h" refFor="ch" refForName="iconRect" fact="0.55"/>
              <dgm:constr type="ctrY" for="ch" forName="iconRect" refType="ctrY" refFor="ch" refForName="bgRect"/>
              <dgm:constr type="w" for="ch" forName="spaceRect" refType="l" refFor="ch" refForName="iconRect"/>
              <dgm:constr type="h" for="ch" forName="spaceRect" refType="h"/>
              <dgm:constr type="l" for="ch" forName="spaceRect" refType="r" refFor="ch" refForName="iconRect"/>
              <dgm:constr type="t" for="ch" forName="spaceRect"/>
              <dgm:constr type="w" for="ch" forName="parTx" refType="w" fact="0.45"/>
              <dgm:constr type="h" for="ch" forName="parTx" refType="h"/>
              <dgm:constr type="l" for="ch" forName="parTx" refType="r" refFor="ch" refForName="spaceRect"/>
              <dgm:constr type="t" for="ch" forName="parTx"/>
              <dgm:constr type="h" for="ch" forName="desTx" refType="h"/>
              <dgm:constr type="l" for="ch" forName="desTx" refType="r" refFor="ch" refForName="parTx"/>
              <dgm:constr type="t" for="ch" forName="desTx"/>
            </dgm:constrLst>
          </dgm:if>
          <dgm:else name="Name11">
            <dgm:constrLst>
              <dgm:constr type="w" for="ch" forName="bgRect" refType="w"/>
              <dgm:constr type="h" for="ch" forName="bgRect" refType="h"/>
              <dgm:constr type="l" for="ch" forName="bgRect"/>
              <dgm:constr type="t" for="ch" forName="bgRect"/>
              <dgm:constr type="h" for="ch" forName="iconRect" refType="h" fact="0.55"/>
              <dgm:constr type="w" for="ch" forName="iconRect" refType="h" refFor="ch" refForName="iconRect"/>
              <dgm:constr type="l" for="ch" forName="iconRect" refType="h" refFor="ch" refForName="iconRect" fact="0.55"/>
              <dgm:constr type="ctrY" for="ch" forName="iconRect" refType="ctrY" refFor="ch" refForName="bgRect"/>
              <dgm:constr type="w" for="ch" forName="spaceRect" refType="l" refFor="ch" refForName="iconRect"/>
              <dgm:constr type="h" for="ch" forName="spaceRect" refType="h"/>
              <dgm:constr type="l" for="ch" forName="spaceRect" refType="r" refFor="ch" refForName="iconRect"/>
              <dgm:constr type="t" for="ch" forName="spaceRect"/>
              <dgm:constr type="h" for="ch" forName="parTx" refType="h"/>
              <dgm:constr type="l" for="ch" forName="parTx" refType="r" refFor="ch" refForName="spaceRect"/>
              <dgm:constr type="t" for="ch" forName="parTx"/>
            </dgm:constrLst>
          </dgm:else>
        </dgm:choose>
        <dgm:ruleLst>
          <dgm:rule type="h" val="INF" fact="NaN" max="NaN"/>
        </dgm:ruleLst>
        <dgm:layoutNode name="bgRect" styleLbl="bgShp">
          <dgm:alg type="sp"/>
          <dgm:shape xmlns:r="http://schemas.openxmlformats.org/officeDocument/2006/relationships" type="roundRect" r:blip="">
            <dgm:adjLst>
              <dgm:adj idx="1" val="0.1"/>
            </dgm:adjLst>
          </dgm:shape>
          <dgm:presOf/>
          <dgm:constrLst/>
          <dgm:ruleLst/>
        </dgm:layoutNode>
        <dgm:layoutNode name="iconRect" styleLbl="node1">
          <dgm:alg type="sp"/>
          <dgm:shape xmlns:r="http://schemas.openxmlformats.org/officeDocument/2006/relationships" type="rect" r:blip="" blipPhldr="1">
            <dgm:adjLst/>
          </dgm:shape>
          <dgm:presOf/>
          <dgm:constrLst/>
          <dgm:ruleLst/>
        </dgm:layoutNode>
        <dgm:layoutNode name="spaceRect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parTx" styleLbl="revTx">
          <dgm:varLst>
            <dgm:chMax val="0"/>
            <dgm:chPref val="0"/>
          </dgm:varLst>
          <dgm:alg type="tx">
            <dgm:param type="txAnchorVert" val="mid"/>
            <dgm:param type="parTxLTRAlign" val="l"/>
            <dgm:param type="shpTxLTRAlignCh" val="l"/>
            <dgm:param type="parTxRTLAlign" val="r"/>
            <dgm:param type="shpTxRTLAlignCh" val="r"/>
          </dgm:alg>
          <dgm:shape xmlns:r="http://schemas.openxmlformats.org/officeDocument/2006/relationships" type="rect" r:blip="">
            <dgm:adjLst/>
          </dgm:shape>
          <dgm:presOf axis="self" ptType="node"/>
          <dgm:constrLst>
            <dgm:constr type="lMarg" refType="h" fact="0.3"/>
            <dgm:constr type="rMarg" refType="h" fact="0.3"/>
            <dgm:constr type="tMarg" refType="h" fact="0.3"/>
            <dgm:constr type="bMarg" refType="h" fact="0.3"/>
          </dgm:constrLst>
          <dgm:ruleLst>
            <dgm:rule type="primFontSz" val="14" fact="NaN" max="NaN"/>
            <dgm:rule type="h" val="INF" fact="NaN" max="NaN"/>
          </dgm:ruleLst>
        </dgm:layoutNode>
        <dgm:choose name="Name12">
          <dgm:if name="Name13" axis="ch" ptType="node" func="cnt" op="gte" val="1">
            <dgm:layoutNode name="desTx" styleLbl="revTx">
              <dgm:varLst/>
              <dgm:alg type="tx">
                <dgm:param type="txAnchorVertCh" val="mid"/>
                <dgm:param type="parTxLTRAlign" val="l"/>
                <dgm:param type="shpTxLTRAlignCh" val="l"/>
                <dgm:param type="parTxRTLAlign" val="r"/>
                <dgm:param type="shpTxRTLAlignCh" val="r"/>
                <dgm:param type="stBulletLvl" val="0"/>
              </dgm:alg>
              <dgm:shape xmlns:r="http://schemas.openxmlformats.org/officeDocument/2006/relationships" type="rect" r:blip="">
                <dgm:adjLst/>
              </dgm:shape>
              <dgm:presOf axis="des" ptType="node"/>
              <dgm:constrLst>
                <dgm:constr type="primFontSz" val="18"/>
                <dgm:constr type="secFontSz" refType="primFontSz"/>
                <dgm:constr type="lMarg" refType="h" fact="0.3"/>
                <dgm:constr type="rMarg" refType="h" fact="0.3"/>
                <dgm:constr type="tMarg" refType="h" fact="0.3"/>
                <dgm:constr type="bMarg" refType="h" fact="0.3"/>
              </dgm:constrLst>
              <dgm:ruleLst>
                <dgm:rule type="primFontSz" val="11" fact="NaN" max="NaN"/>
              </dgm:ruleLst>
            </dgm:layoutNode>
          </dgm:if>
          <dgm:else name="Name14"/>
        </dgm:choose>
      </dgm:layoutNode>
      <dgm:forEach name="Name15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  <dgm:extLst>
    <a:ext uri="{68A01E43-0DF5-4B5B-8FA6-DAF915123BFB}">
      <dgm1612:lstStyle xmlns:dgm1612="http://schemas.microsoft.com/office/drawing/2016/12/diagram">
        <a:lvl1pPr>
          <a:lnSpc>
            <a:spcPct val="100000"/>
          </a:lnSpc>
        </a:lvl1pPr>
        <a:lvl2pPr>
          <a:lnSpc>
            <a:spcPct val="100000"/>
          </a:lnSpc>
        </a:lvl2pPr>
      </dgm1612:lstStyle>
    </a:ext>
  </dgm:extLst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’en-tête 1">
            <a:extLst>
              <a:ext uri="{FF2B5EF4-FFF2-40B4-BE49-F238E27FC236}">
                <a16:creationId xmlns:a16="http://schemas.microsoft.com/office/drawing/2014/main" id="{2BC10188-DC2C-458D-AB41-143A0BE9A310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 rtl="0"/>
            <a:endParaRPr lang="fr-FR" dirty="0"/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C9634E15-7196-43FC-B912-C4D8B4A2CE79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 rtl="0"/>
            <a:fld id="{68416927-5E9C-4E77-85FE-EE4C81C1DE39}" type="datetimeFigureOut">
              <a:rPr lang="fr-FR" smtClean="0"/>
              <a:t>21/02/2023</a:t>
            </a:fld>
            <a:endParaRPr lang="fr-FR" dirty="0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89EA2570-D5B6-41CB-96C2-FFC9944668E5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 rtl="0"/>
            <a:endParaRPr lang="fr-FR" dirty="0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15C31B37-7A69-4C30-9B63-29F8242FC246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 rtl="0"/>
            <a:fld id="{D389B6C8-888A-401B-9F9B-D41D36B6C3E9}" type="slidenum">
              <a:rPr lang="fr-FR" smtClean="0"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413100067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’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 rtl="0"/>
            <a:endParaRPr lang="fr-FR" noProof="0" dirty="0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 rtl="0"/>
            <a:fld id="{FA798B7E-6604-4F74-86DB-B30627D56244}" type="datetimeFigureOut">
              <a:rPr lang="fr-FR" noProof="0" smtClean="0"/>
              <a:t>21/02/2023</a:t>
            </a:fld>
            <a:endParaRPr lang="fr-FR" noProof="0" dirty="0"/>
          </a:p>
        </p:txBody>
      </p:sp>
      <p:sp>
        <p:nvSpPr>
          <p:cNvPr id="4" name="Espace réservé de l’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rtl="0"/>
            <a:endParaRPr lang="fr-FR" noProof="0" dirty="0"/>
          </a:p>
        </p:txBody>
      </p:sp>
      <p:sp>
        <p:nvSpPr>
          <p:cNvPr id="5" name="Espace réservé des commentaires 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 rtl="0"/>
            <a:r>
              <a:rPr lang="fr-FR" noProof="0"/>
              <a:t>Modifiez les styles du texte du masque</a:t>
            </a:r>
          </a:p>
          <a:p>
            <a:pPr lvl="1" rtl="0"/>
            <a:r>
              <a:rPr lang="fr-FR" noProof="0"/>
              <a:t>Deuxième niveau</a:t>
            </a:r>
          </a:p>
          <a:p>
            <a:pPr lvl="2" rtl="0"/>
            <a:r>
              <a:rPr lang="fr-FR" noProof="0"/>
              <a:t>Troisième niveau</a:t>
            </a:r>
          </a:p>
          <a:p>
            <a:pPr lvl="3" rtl="0"/>
            <a:r>
              <a:rPr lang="fr-FR" noProof="0"/>
              <a:t>Quatrième niveau</a:t>
            </a:r>
          </a:p>
          <a:p>
            <a:pPr lvl="4" rtl="0"/>
            <a:r>
              <a:rPr lang="fr-FR" noProof="0"/>
              <a:t>Cinquième niveau</a:t>
            </a: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 rtl="0"/>
            <a:endParaRPr lang="fr-FR" noProof="0" dirty="0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 rtl="0"/>
            <a:fld id="{D3F28A1F-3E69-47E5-AE93-E7F2155A242D}" type="slidenum">
              <a:rPr lang="fr-FR" noProof="0" smtClean="0"/>
              <a:t>‹N°›</a:t>
            </a:fld>
            <a:endParaRPr lang="fr-FR" noProof="0" dirty="0"/>
          </a:p>
        </p:txBody>
      </p:sp>
    </p:spTree>
    <p:extLst>
      <p:ext uri="{BB962C8B-B14F-4D97-AF65-F5344CB8AC3E}">
        <p14:creationId xmlns:p14="http://schemas.microsoft.com/office/powerpoint/2010/main" val="207593327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D3F28A1F-3E69-47E5-AE93-E7F2155A242D}" type="slidenum">
              <a:rPr lang="fr-FR" noProof="0" smtClean="0"/>
              <a:t>1</a:t>
            </a:fld>
            <a:endParaRPr lang="fr-FR" noProof="0" dirty="0"/>
          </a:p>
        </p:txBody>
      </p:sp>
    </p:spTree>
    <p:extLst>
      <p:ext uri="{BB962C8B-B14F-4D97-AF65-F5344CB8AC3E}">
        <p14:creationId xmlns:p14="http://schemas.microsoft.com/office/powerpoint/2010/main" val="102422051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D3F28A1F-3E69-47E5-AE93-E7F2155A242D}" type="slidenum">
              <a:rPr lang="fr-FR" noProof="0" smtClean="0"/>
              <a:t>2</a:t>
            </a:fld>
            <a:endParaRPr lang="fr-FR" noProof="0" dirty="0"/>
          </a:p>
        </p:txBody>
      </p:sp>
    </p:spTree>
    <p:extLst>
      <p:ext uri="{BB962C8B-B14F-4D97-AF65-F5344CB8AC3E}">
        <p14:creationId xmlns:p14="http://schemas.microsoft.com/office/powerpoint/2010/main" val="344975523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D3F28A1F-3E69-47E5-AE93-E7F2155A242D}" type="slidenum">
              <a:rPr lang="fr-FR" noProof="0" smtClean="0"/>
              <a:t>3</a:t>
            </a:fld>
            <a:endParaRPr lang="fr-FR" noProof="0" dirty="0"/>
          </a:p>
        </p:txBody>
      </p:sp>
    </p:spTree>
    <p:extLst>
      <p:ext uri="{BB962C8B-B14F-4D97-AF65-F5344CB8AC3E}">
        <p14:creationId xmlns:p14="http://schemas.microsoft.com/office/powerpoint/2010/main" val="38014396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D3F28A1F-3E69-47E5-AE93-E7F2155A242D}" type="slidenum">
              <a:rPr lang="fr-FR" noProof="0" smtClean="0"/>
              <a:t>4</a:t>
            </a:fld>
            <a:endParaRPr lang="fr-FR" noProof="0" dirty="0"/>
          </a:p>
        </p:txBody>
      </p:sp>
    </p:spTree>
    <p:extLst>
      <p:ext uri="{BB962C8B-B14F-4D97-AF65-F5344CB8AC3E}">
        <p14:creationId xmlns:p14="http://schemas.microsoft.com/office/powerpoint/2010/main" val="3398247705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D3F28A1F-3E69-47E5-AE93-E7F2155A242D}" type="slidenum">
              <a:rPr lang="fr-FR" noProof="0" smtClean="0"/>
              <a:t>5</a:t>
            </a:fld>
            <a:endParaRPr lang="fr-FR" noProof="0" dirty="0"/>
          </a:p>
        </p:txBody>
      </p:sp>
    </p:spTree>
    <p:extLst>
      <p:ext uri="{BB962C8B-B14F-4D97-AF65-F5344CB8AC3E}">
        <p14:creationId xmlns:p14="http://schemas.microsoft.com/office/powerpoint/2010/main" val="3797041907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D3F28A1F-3E69-47E5-AE93-E7F2155A242D}" type="slidenum">
              <a:rPr lang="fr-FR" noProof="0" smtClean="0"/>
              <a:t>6</a:t>
            </a:fld>
            <a:endParaRPr lang="fr-FR" noProof="0" dirty="0"/>
          </a:p>
        </p:txBody>
      </p:sp>
    </p:spTree>
    <p:extLst>
      <p:ext uri="{BB962C8B-B14F-4D97-AF65-F5344CB8AC3E}">
        <p14:creationId xmlns:p14="http://schemas.microsoft.com/office/powerpoint/2010/main" val="652801174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D3F28A1F-3E69-47E5-AE93-E7F2155A242D}" type="slidenum">
              <a:rPr lang="fr-FR" noProof="0" smtClean="0"/>
              <a:t>7</a:t>
            </a:fld>
            <a:endParaRPr lang="fr-FR" noProof="0" dirty="0"/>
          </a:p>
        </p:txBody>
      </p:sp>
    </p:spTree>
    <p:extLst>
      <p:ext uri="{BB962C8B-B14F-4D97-AF65-F5344CB8AC3E}">
        <p14:creationId xmlns:p14="http://schemas.microsoft.com/office/powerpoint/2010/main" val="2790833958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D3F28A1F-3E69-47E5-AE93-E7F2155A242D}" type="slidenum">
              <a:rPr lang="fr-FR" noProof="0" smtClean="0"/>
              <a:t>8</a:t>
            </a:fld>
            <a:endParaRPr lang="fr-FR" noProof="0" dirty="0"/>
          </a:p>
        </p:txBody>
      </p:sp>
    </p:spTree>
    <p:extLst>
      <p:ext uri="{BB962C8B-B14F-4D97-AF65-F5344CB8AC3E}">
        <p14:creationId xmlns:p14="http://schemas.microsoft.com/office/powerpoint/2010/main" val="3851356065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D3F28A1F-3E69-47E5-AE93-E7F2155A242D}" type="slidenum">
              <a:rPr lang="fr-FR" noProof="0" smtClean="0"/>
              <a:t>9</a:t>
            </a:fld>
            <a:endParaRPr lang="fr-FR" noProof="0" dirty="0"/>
          </a:p>
        </p:txBody>
      </p:sp>
    </p:spTree>
    <p:extLst>
      <p:ext uri="{BB962C8B-B14F-4D97-AF65-F5344CB8AC3E}">
        <p14:creationId xmlns:p14="http://schemas.microsoft.com/office/powerpoint/2010/main" val="1237186580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D3F28A1F-3E69-47E5-AE93-E7F2155A242D}" type="slidenum">
              <a:rPr lang="fr-FR" noProof="0" smtClean="0"/>
              <a:t>10</a:t>
            </a:fld>
            <a:endParaRPr lang="fr-FR" noProof="0" dirty="0"/>
          </a:p>
        </p:txBody>
      </p:sp>
    </p:spTree>
    <p:extLst>
      <p:ext uri="{BB962C8B-B14F-4D97-AF65-F5344CB8AC3E}">
        <p14:creationId xmlns:p14="http://schemas.microsoft.com/office/powerpoint/2010/main" val="4119112508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D3F28A1F-3E69-47E5-AE93-E7F2155A242D}" type="slidenum">
              <a:rPr lang="fr-FR" noProof="0" smtClean="0"/>
              <a:t>11</a:t>
            </a:fld>
            <a:endParaRPr lang="fr-FR" noProof="0" dirty="0"/>
          </a:p>
        </p:txBody>
      </p:sp>
    </p:spTree>
    <p:extLst>
      <p:ext uri="{BB962C8B-B14F-4D97-AF65-F5344CB8AC3E}">
        <p14:creationId xmlns:p14="http://schemas.microsoft.com/office/powerpoint/2010/main" val="3946538316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D3F28A1F-3E69-47E5-AE93-E7F2155A242D}" type="slidenum">
              <a:rPr lang="fr-FR" noProof="0" smtClean="0"/>
              <a:t>12</a:t>
            </a:fld>
            <a:endParaRPr lang="fr-FR" noProof="0" dirty="0"/>
          </a:p>
        </p:txBody>
      </p:sp>
    </p:spTree>
    <p:extLst>
      <p:ext uri="{BB962C8B-B14F-4D97-AF65-F5344CB8AC3E}">
        <p14:creationId xmlns:p14="http://schemas.microsoft.com/office/powerpoint/2010/main" val="497780350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D3F28A1F-3E69-47E5-AE93-E7F2155A242D}" type="slidenum">
              <a:rPr lang="fr-FR" noProof="0" smtClean="0"/>
              <a:t>13</a:t>
            </a:fld>
            <a:endParaRPr lang="fr-FR" noProof="0" dirty="0"/>
          </a:p>
        </p:txBody>
      </p:sp>
    </p:spTree>
    <p:extLst>
      <p:ext uri="{BB962C8B-B14F-4D97-AF65-F5344CB8AC3E}">
        <p14:creationId xmlns:p14="http://schemas.microsoft.com/office/powerpoint/2010/main" val="285227075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themeOverride" Target="../theme/themeOverride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themeOverride" Target="../theme/themeOverride2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5798B13-3B32-4354-B2B5-3165F2F6E65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873611" y="1676409"/>
            <a:ext cx="3923999" cy="2436592"/>
          </a:xfrm>
        </p:spPr>
        <p:txBody>
          <a:bodyPr lIns="0" tIns="0" rIns="0" bIns="0" rtlCol="0" anchor="b">
            <a:noAutofit/>
          </a:bodyPr>
          <a:lstStyle>
            <a:lvl1pPr>
              <a:lnSpc>
                <a:spcPct val="70000"/>
              </a:lnSpc>
              <a:defRPr sz="7200" spc="-300"/>
            </a:lvl1pPr>
          </a:lstStyle>
          <a:p>
            <a:pPr rtl="0"/>
            <a:r>
              <a:rPr lang="fr-FR" noProof="0"/>
              <a:t>Modifiez le style du titre</a:t>
            </a:r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16BB88CF-DF4F-4857-8602-72BCF5DDCDA1}"/>
              </a:ext>
            </a:extLst>
          </p:cNvPr>
          <p:cNvSpPr>
            <a:spLocks noGrp="1"/>
          </p:cNvSpPr>
          <p:nvPr>
            <p:ph type="body" sz="half" idx="2" hasCustomPrompt="1"/>
          </p:nvPr>
        </p:nvSpPr>
        <p:spPr>
          <a:xfrm>
            <a:off x="7873612" y="4611901"/>
            <a:ext cx="3924000" cy="684000"/>
          </a:xfrm>
        </p:spPr>
        <p:txBody>
          <a:bodyPr lIns="0" tIns="0" rIns="0" bIns="0" rtlCol="0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 rtl="0"/>
            <a:r>
              <a:rPr lang="fr-FR" noProof="0"/>
              <a:t>CLIQUEZ POUR MODIFIER LE STYLE DU TEXTE DU MASQUE</a:t>
            </a:r>
          </a:p>
        </p:txBody>
      </p:sp>
      <p:cxnSp>
        <p:nvCxnSpPr>
          <p:cNvPr id="12" name="Connecteur droit 11">
            <a:extLst>
              <a:ext uri="{FF2B5EF4-FFF2-40B4-BE49-F238E27FC236}">
                <a16:creationId xmlns:a16="http://schemas.microsoft.com/office/drawing/2014/main" id="{A7EEBB7C-1679-4665-8688-1FA973E73DC1}"/>
              </a:ext>
            </a:extLst>
          </p:cNvPr>
          <p:cNvCxnSpPr/>
          <p:nvPr userDrawn="1"/>
        </p:nvCxnSpPr>
        <p:spPr>
          <a:xfrm>
            <a:off x="7874732" y="4373775"/>
            <a:ext cx="3924000" cy="0"/>
          </a:xfrm>
          <a:prstGeom prst="line">
            <a:avLst/>
          </a:prstGeom>
          <a:ln w="63500">
            <a:gradFill>
              <a:gsLst>
                <a:gs pos="0">
                  <a:schemeClr val="accent2"/>
                </a:gs>
                <a:gs pos="100000">
                  <a:schemeClr val="accent2">
                    <a:lumMod val="50000"/>
                  </a:schemeClr>
                </a:gs>
              </a:gsLst>
              <a:lin ang="0" scaled="0"/>
            </a:gradFill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Rectangle 6">
            <a:extLst>
              <a:ext uri="{FF2B5EF4-FFF2-40B4-BE49-F238E27FC236}">
                <a16:creationId xmlns:a16="http://schemas.microsoft.com/office/drawing/2014/main" id="{F1E3214F-3A93-4A1C-920D-D86BE35A58FB}"/>
              </a:ext>
            </a:extLst>
          </p:cNvPr>
          <p:cNvSpPr/>
          <p:nvPr userDrawn="1"/>
        </p:nvSpPr>
        <p:spPr>
          <a:xfrm>
            <a:off x="0" y="1"/>
            <a:ext cx="7512000" cy="6721472"/>
          </a:xfrm>
          <a:prstGeom prst="rect">
            <a:avLst/>
          </a:prstGeom>
          <a:solidFill>
            <a:schemeClr val="tx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fr-FR" noProof="0" dirty="0"/>
          </a:p>
        </p:txBody>
      </p:sp>
      <p:sp>
        <p:nvSpPr>
          <p:cNvPr id="3" name="Espace réservé du numéro de diapositive 2">
            <a:extLst>
              <a:ext uri="{FF2B5EF4-FFF2-40B4-BE49-F238E27FC236}">
                <a16:creationId xmlns:a16="http://schemas.microsoft.com/office/drawing/2014/main" id="{213E97E5-C83B-444A-8C07-35D699E7C342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 rtlCol="0"/>
          <a:lstStyle/>
          <a:p>
            <a:pPr rtl="0"/>
            <a:r>
              <a:rPr lang="fr-FR" noProof="0" dirty="0"/>
              <a:t>PAGE </a:t>
            </a:r>
            <a:fld id="{4A9B5881-4007-4345-955A-79C2656F0C49}" type="slidenum">
              <a:rPr lang="fr-FR" noProof="0" smtClean="0"/>
              <a:pPr rtl="0"/>
              <a:t>‹N°›</a:t>
            </a:fld>
            <a:endParaRPr lang="fr-FR" noProof="0" dirty="0"/>
          </a:p>
        </p:txBody>
      </p:sp>
    </p:spTree>
    <p:extLst>
      <p:ext uri="{BB962C8B-B14F-4D97-AF65-F5344CB8AC3E}">
        <p14:creationId xmlns:p14="http://schemas.microsoft.com/office/powerpoint/2010/main" val="22265322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5798B13-3B32-4354-B2B5-3165F2F6E65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873611" y="1676409"/>
            <a:ext cx="3923999" cy="2436592"/>
          </a:xfrm>
        </p:spPr>
        <p:txBody>
          <a:bodyPr lIns="0" tIns="0" rIns="0" bIns="0" rtlCol="0" anchor="b">
            <a:noAutofit/>
          </a:bodyPr>
          <a:lstStyle>
            <a:lvl1pPr>
              <a:lnSpc>
                <a:spcPct val="70000"/>
              </a:lnSpc>
              <a:defRPr sz="7200" spc="-300"/>
            </a:lvl1pPr>
          </a:lstStyle>
          <a:p>
            <a:pPr rtl="0"/>
            <a:r>
              <a:rPr lang="fr-FR" noProof="0"/>
              <a:t>Modifiez le style du titre</a:t>
            </a:r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16BB88CF-DF4F-4857-8602-72BCF5DDCDA1}"/>
              </a:ext>
            </a:extLst>
          </p:cNvPr>
          <p:cNvSpPr>
            <a:spLocks noGrp="1"/>
          </p:cNvSpPr>
          <p:nvPr>
            <p:ph type="body" sz="half" idx="2" hasCustomPrompt="1"/>
          </p:nvPr>
        </p:nvSpPr>
        <p:spPr>
          <a:xfrm>
            <a:off x="7873612" y="4611901"/>
            <a:ext cx="3924000" cy="684000"/>
          </a:xfrm>
        </p:spPr>
        <p:txBody>
          <a:bodyPr lIns="0" tIns="0" rIns="0" bIns="0" rtlCol="0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 rtl="0"/>
            <a:r>
              <a:rPr lang="fr-FR" noProof="0"/>
              <a:t>CLIQUEZ POUR MODIFIER LE STYLE DU TEXTE DU MASQUE</a:t>
            </a:r>
          </a:p>
        </p:txBody>
      </p:sp>
      <p:cxnSp>
        <p:nvCxnSpPr>
          <p:cNvPr id="12" name="Connecteur droit 11">
            <a:extLst>
              <a:ext uri="{FF2B5EF4-FFF2-40B4-BE49-F238E27FC236}">
                <a16:creationId xmlns:a16="http://schemas.microsoft.com/office/drawing/2014/main" id="{A7EEBB7C-1679-4665-8688-1FA973E73DC1}"/>
              </a:ext>
            </a:extLst>
          </p:cNvPr>
          <p:cNvCxnSpPr/>
          <p:nvPr userDrawn="1"/>
        </p:nvCxnSpPr>
        <p:spPr>
          <a:xfrm>
            <a:off x="7874732" y="4373775"/>
            <a:ext cx="3924000" cy="0"/>
          </a:xfrm>
          <a:prstGeom prst="line">
            <a:avLst/>
          </a:prstGeom>
          <a:ln w="63500">
            <a:gradFill>
              <a:gsLst>
                <a:gs pos="0">
                  <a:schemeClr val="accent2"/>
                </a:gs>
                <a:gs pos="100000">
                  <a:schemeClr val="accent2">
                    <a:lumMod val="50000"/>
                  </a:schemeClr>
                </a:gs>
              </a:gsLst>
              <a:lin ang="0" scaled="0"/>
            </a:gradFill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Rectangle 6">
            <a:extLst>
              <a:ext uri="{FF2B5EF4-FFF2-40B4-BE49-F238E27FC236}">
                <a16:creationId xmlns:a16="http://schemas.microsoft.com/office/drawing/2014/main" id="{F1E3214F-3A93-4A1C-920D-D86BE35A58FB}"/>
              </a:ext>
            </a:extLst>
          </p:cNvPr>
          <p:cNvSpPr/>
          <p:nvPr userDrawn="1"/>
        </p:nvSpPr>
        <p:spPr>
          <a:xfrm>
            <a:off x="0" y="1"/>
            <a:ext cx="7512000" cy="6721472"/>
          </a:xfrm>
          <a:prstGeom prst="rect">
            <a:avLst/>
          </a:prstGeom>
          <a:solidFill>
            <a:schemeClr val="tx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fr-FR" noProof="0" dirty="0"/>
          </a:p>
        </p:txBody>
      </p:sp>
      <p:sp>
        <p:nvSpPr>
          <p:cNvPr id="3" name="Espace réservé du numéro de diapositive 2">
            <a:extLst>
              <a:ext uri="{FF2B5EF4-FFF2-40B4-BE49-F238E27FC236}">
                <a16:creationId xmlns:a16="http://schemas.microsoft.com/office/drawing/2014/main" id="{213E97E5-C83B-444A-8C07-35D699E7C342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 rtlCol="0"/>
          <a:lstStyle/>
          <a:p>
            <a:pPr rtl="0"/>
            <a:r>
              <a:rPr lang="fr-FR" noProof="0" dirty="0"/>
              <a:t>PAGE </a:t>
            </a:r>
            <a:fld id="{4A9B5881-4007-4345-955A-79C2656F0C49}" type="slidenum">
              <a:rPr lang="fr-FR" noProof="0" smtClean="0"/>
              <a:pPr rtl="0"/>
              <a:t>‹N°›</a:t>
            </a:fld>
            <a:endParaRPr lang="fr-FR" noProof="0" dirty="0"/>
          </a:p>
        </p:txBody>
      </p:sp>
      <p:sp>
        <p:nvSpPr>
          <p:cNvPr id="8" name="Espace réservé d’image 2">
            <a:extLst>
              <a:ext uri="{FF2B5EF4-FFF2-40B4-BE49-F238E27FC236}">
                <a16:creationId xmlns:a16="http://schemas.microsoft.com/office/drawing/2014/main" id="{2641ECAC-0557-4843-8433-067E4414E2F5}"/>
              </a:ext>
            </a:extLst>
          </p:cNvPr>
          <p:cNvSpPr>
            <a:spLocks noGrp="1"/>
          </p:cNvSpPr>
          <p:nvPr>
            <p:ph type="pic" idx="1" hasCustomPrompt="1"/>
          </p:nvPr>
        </p:nvSpPr>
        <p:spPr>
          <a:xfrm>
            <a:off x="-1" y="0"/>
            <a:ext cx="7512001" cy="6727855"/>
          </a:xfrm>
          <a:solidFill>
            <a:schemeClr val="tx1">
              <a:lumMod val="85000"/>
              <a:lumOff val="15000"/>
            </a:schemeClr>
          </a:solidFill>
        </p:spPr>
        <p:txBody>
          <a:bodyPr rtlCol="0" anchor="ctr">
            <a:normAutofit/>
          </a:bodyPr>
          <a:lstStyle>
            <a:lvl1pPr marL="0" indent="0" algn="ctr">
              <a:buNone/>
              <a:defRPr sz="1400" i="1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rtl="0"/>
            <a:r>
              <a:rPr lang="fr-FR" noProof="0" dirty="0"/>
              <a:t>Insérez votre image ici</a:t>
            </a:r>
          </a:p>
        </p:txBody>
      </p:sp>
    </p:spTree>
    <p:extLst>
      <p:ext uri="{BB962C8B-B14F-4D97-AF65-F5344CB8AC3E}">
        <p14:creationId xmlns:p14="http://schemas.microsoft.com/office/powerpoint/2010/main" val="33943833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bg>
      <p:bgPr>
        <a:solidFill>
          <a:schemeClr val="tx1">
            <a:lumMod val="95000"/>
            <a:lumOff val="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FE91AD08-4E28-4191-9B62-EAD61608E5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611076"/>
            <a:ext cx="6273800" cy="833663"/>
          </a:xfrm>
          <a:solidFill>
            <a:schemeClr val="accent2">
              <a:lumMod val="50000"/>
            </a:schemeClr>
          </a:solidFill>
        </p:spPr>
        <p:txBody>
          <a:bodyPr tIns="108000" bIns="108000" rtlCol="0">
            <a:spAutoFit/>
          </a:bodyPr>
          <a:lstStyle>
            <a:lvl1pPr>
              <a:lnSpc>
                <a:spcPct val="100000"/>
              </a:lnSpc>
              <a:defRPr sz="4000"/>
            </a:lvl1pPr>
          </a:lstStyle>
          <a:p>
            <a:pPr rtl="0"/>
            <a:r>
              <a:rPr lang="fr-FR" noProof="0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90BF853D-76DB-46F3-AF6C-1E77C8E06AA9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838200" y="1825625"/>
            <a:ext cx="6273800" cy="4351338"/>
          </a:xfrm>
        </p:spPr>
        <p:txBody>
          <a:bodyPr rtlCol="0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</a:lstStyle>
          <a:p>
            <a:pPr lvl="0" rtl="0"/>
            <a:r>
              <a:rPr lang="fr-FR" noProof="0"/>
              <a:t>Modifiez les styles du texte du masque</a:t>
            </a:r>
          </a:p>
          <a:p>
            <a:pPr lvl="1" rtl="0"/>
            <a:r>
              <a:rPr lang="fr-FR" noProof="0"/>
              <a:t>Deuxième niveau</a:t>
            </a:r>
          </a:p>
          <a:p>
            <a:pPr lvl="2" rtl="0"/>
            <a:r>
              <a:rPr lang="fr-FR" noProof="0"/>
              <a:t>Troisième niveau</a:t>
            </a:r>
          </a:p>
          <a:p>
            <a:pPr lvl="3" rtl="0"/>
            <a:r>
              <a:rPr lang="fr-FR" noProof="0"/>
              <a:t>Quatrième niveau</a:t>
            </a:r>
          </a:p>
          <a:p>
            <a:pPr lvl="4" rtl="0"/>
            <a:r>
              <a:rPr lang="fr-FR" noProof="0"/>
              <a:t>Cinquième niveau</a:t>
            </a:r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0660D61A-B9FD-4DFF-AC42-4069DAFE238C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 rtlCol="0"/>
          <a:lstStyle/>
          <a:p>
            <a:pPr rtl="0"/>
            <a:r>
              <a:rPr lang="fr-FR" noProof="0" dirty="0"/>
              <a:t>PAGE </a:t>
            </a:r>
            <a:fld id="{4A9B5881-4007-4345-955A-79C2656F0C49}" type="slidenum">
              <a:rPr lang="fr-FR" noProof="0" smtClean="0"/>
              <a:pPr rtl="0"/>
              <a:t>‹N°›</a:t>
            </a:fld>
            <a:endParaRPr lang="fr-FR" noProof="0" dirty="0"/>
          </a:p>
        </p:txBody>
      </p:sp>
    </p:spTree>
    <p:extLst>
      <p:ext uri="{BB962C8B-B14F-4D97-AF65-F5344CB8AC3E}">
        <p14:creationId xmlns:p14="http://schemas.microsoft.com/office/powerpoint/2010/main" val="3839236654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 larges">
    <p:bg>
      <p:bgPr>
        <a:solidFill>
          <a:schemeClr val="tx1">
            <a:lumMod val="95000"/>
            <a:lumOff val="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FE91AD08-4E28-4191-9B62-EAD61608E5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611077"/>
            <a:ext cx="6273800" cy="833663"/>
          </a:xfrm>
          <a:solidFill>
            <a:schemeClr val="accent2">
              <a:lumMod val="50000"/>
            </a:schemeClr>
          </a:solidFill>
        </p:spPr>
        <p:txBody>
          <a:bodyPr vert="horz" lIns="91440" tIns="108000" rIns="91440" bIns="108000" rtlCol="0" anchor="ctr">
            <a:spAutoFit/>
          </a:bodyPr>
          <a:lstStyle>
            <a:lvl1pPr>
              <a:defRPr lang="en-US" sz="4000"/>
            </a:lvl1pPr>
          </a:lstStyle>
          <a:p>
            <a:pPr lvl="0" rtl="0">
              <a:lnSpc>
                <a:spcPct val="100000"/>
              </a:lnSpc>
            </a:pPr>
            <a:r>
              <a:rPr lang="fr-FR" noProof="0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90BF853D-76DB-46F3-AF6C-1E77C8E06AA9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838200" y="1825625"/>
            <a:ext cx="10515600" cy="4351338"/>
          </a:xfrm>
        </p:spPr>
        <p:txBody>
          <a:bodyPr rtlCol="0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</a:lstStyle>
          <a:p>
            <a:pPr lvl="0" rtl="0"/>
            <a:r>
              <a:rPr lang="fr-FR" noProof="0"/>
              <a:t>Modifiez les styles du texte du masque</a:t>
            </a:r>
          </a:p>
          <a:p>
            <a:pPr lvl="1" rtl="0"/>
            <a:r>
              <a:rPr lang="fr-FR" noProof="0"/>
              <a:t>Deuxième niveau</a:t>
            </a:r>
          </a:p>
          <a:p>
            <a:pPr lvl="2" rtl="0"/>
            <a:r>
              <a:rPr lang="fr-FR" noProof="0"/>
              <a:t>Troisième niveau</a:t>
            </a:r>
          </a:p>
          <a:p>
            <a:pPr lvl="3" rtl="0"/>
            <a:r>
              <a:rPr lang="fr-FR" noProof="0"/>
              <a:t>Quatrième niveau</a:t>
            </a:r>
          </a:p>
          <a:p>
            <a:pPr lvl="4" rtl="0"/>
            <a:r>
              <a:rPr lang="fr-FR" noProof="0"/>
              <a:t>Cinquième niveau</a:t>
            </a:r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0660D61A-B9FD-4DFF-AC42-4069DAFE238C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 rtlCol="0"/>
          <a:lstStyle/>
          <a:p>
            <a:pPr rtl="0"/>
            <a:r>
              <a:rPr lang="fr-FR" noProof="0" dirty="0"/>
              <a:t>PAGE </a:t>
            </a:r>
            <a:fld id="{4A9B5881-4007-4345-955A-79C2656F0C49}" type="slidenum">
              <a:rPr lang="fr-FR" noProof="0" smtClean="0"/>
              <a:pPr rtl="0"/>
              <a:t>‹N°›</a:t>
            </a:fld>
            <a:endParaRPr lang="fr-FR" noProof="0" dirty="0"/>
          </a:p>
        </p:txBody>
      </p:sp>
    </p:spTree>
    <p:extLst>
      <p:ext uri="{BB962C8B-B14F-4D97-AF65-F5344CB8AC3E}">
        <p14:creationId xmlns:p14="http://schemas.microsoft.com/office/powerpoint/2010/main" val="1594571051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et contenu à droi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Espace réservé d’image 2">
            <a:extLst>
              <a:ext uri="{FF2B5EF4-FFF2-40B4-BE49-F238E27FC236}">
                <a16:creationId xmlns:a16="http://schemas.microsoft.com/office/drawing/2014/main" id="{6D3C5ED2-B01D-4104-B193-BC78D76A4646}"/>
              </a:ext>
            </a:extLst>
          </p:cNvPr>
          <p:cNvSpPr>
            <a:spLocks noGrp="1"/>
          </p:cNvSpPr>
          <p:nvPr>
            <p:ph type="pic" idx="11" hasCustomPrompt="1"/>
          </p:nvPr>
        </p:nvSpPr>
        <p:spPr>
          <a:xfrm>
            <a:off x="0" y="0"/>
            <a:ext cx="6305550" cy="6721475"/>
          </a:xfrm>
          <a:noFill/>
        </p:spPr>
        <p:txBody>
          <a:bodyPr rtlCol="0" anchor="ctr">
            <a:normAutofit/>
          </a:bodyPr>
          <a:lstStyle>
            <a:lvl1pPr marL="0" indent="0" algn="ctr">
              <a:buNone/>
              <a:defRPr sz="1400" i="1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rtl="0"/>
            <a:r>
              <a:rPr lang="fr-FR" noProof="0" dirty="0"/>
              <a:t>Insérez votre image ici</a:t>
            </a:r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FE91AD08-4E28-4191-9B62-EAD61608E5C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657974" y="303301"/>
            <a:ext cx="4695825" cy="1449216"/>
          </a:xfrm>
          <a:solidFill>
            <a:schemeClr val="accent2">
              <a:lumMod val="50000"/>
            </a:schemeClr>
          </a:solidFill>
        </p:spPr>
        <p:txBody>
          <a:bodyPr wrap="square" tIns="108000" bIns="108000" rtlCol="0">
            <a:spAutoFit/>
          </a:bodyPr>
          <a:lstStyle>
            <a:lvl1pPr>
              <a:lnSpc>
                <a:spcPct val="100000"/>
              </a:lnSpc>
              <a:defRPr sz="4000"/>
            </a:lvl1pPr>
          </a:lstStyle>
          <a:p>
            <a:pPr rtl="0"/>
            <a:r>
              <a:rPr lang="fr-FR" noProof="0"/>
              <a:t>Modifiez le style du titre de masque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90BF853D-76DB-46F3-AF6C-1E77C8E06AA9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6657974" y="1825625"/>
            <a:ext cx="4695826" cy="4351338"/>
          </a:xfrm>
        </p:spPr>
        <p:txBody>
          <a:bodyPr rtlCol="0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</a:lstStyle>
          <a:p>
            <a:pPr lvl="0" rtl="0"/>
            <a:r>
              <a:rPr lang="fr-FR" noProof="0"/>
              <a:t>Modifiez les styles du texte du masque</a:t>
            </a:r>
          </a:p>
          <a:p>
            <a:pPr lvl="1" rtl="0"/>
            <a:r>
              <a:rPr lang="fr-FR" noProof="0"/>
              <a:t>Deuxième niveau</a:t>
            </a:r>
          </a:p>
          <a:p>
            <a:pPr lvl="2" rtl="0"/>
            <a:r>
              <a:rPr lang="fr-FR" noProof="0"/>
              <a:t>Troisième niveau</a:t>
            </a:r>
          </a:p>
          <a:p>
            <a:pPr lvl="3" rtl="0"/>
            <a:r>
              <a:rPr lang="fr-FR" noProof="0"/>
              <a:t>Quatrième niveau</a:t>
            </a:r>
          </a:p>
          <a:p>
            <a:pPr lvl="4" rtl="0"/>
            <a:r>
              <a:rPr lang="fr-FR" noProof="0"/>
              <a:t>Cinquième niveau</a:t>
            </a:r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0660D61A-B9FD-4DFF-AC42-4069DAFE238C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11353800" y="6361475"/>
            <a:ext cx="838200" cy="360000"/>
          </a:xfrm>
        </p:spPr>
        <p:txBody>
          <a:bodyPr rtlCol="0"/>
          <a:lstStyle/>
          <a:p>
            <a:pPr rtl="0"/>
            <a:r>
              <a:rPr lang="fr-FR" noProof="0" dirty="0"/>
              <a:t>PAGE </a:t>
            </a:r>
            <a:fld id="{4A9B5881-4007-4345-955A-79C2656F0C49}" type="slidenum">
              <a:rPr lang="fr-FR" noProof="0" smtClean="0"/>
              <a:pPr rtl="0"/>
              <a:t>‹N°›</a:t>
            </a:fld>
            <a:endParaRPr lang="fr-FR" noProof="0" dirty="0"/>
          </a:p>
        </p:txBody>
      </p:sp>
    </p:spTree>
    <p:extLst>
      <p:ext uri="{BB962C8B-B14F-4D97-AF65-F5344CB8AC3E}">
        <p14:creationId xmlns:p14="http://schemas.microsoft.com/office/powerpoint/2010/main" val="17979040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 horizontaux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FE91AD08-4E28-4191-9B62-EAD61608E5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1"/>
            <a:ext cx="4305300" cy="6721472"/>
          </a:xfrm>
          <a:gradFill>
            <a:gsLst>
              <a:gs pos="1000">
                <a:schemeClr val="tx1">
                  <a:lumMod val="85000"/>
                  <a:lumOff val="15000"/>
                </a:schemeClr>
              </a:gs>
              <a:gs pos="100000">
                <a:schemeClr val="accent2">
                  <a:lumMod val="50000"/>
                </a:schemeClr>
              </a:gs>
            </a:gsLst>
            <a:lin ang="12600000" scaled="0"/>
          </a:gradFill>
        </p:spPr>
        <p:txBody>
          <a:bodyPr vert="horz" lIns="396000" tIns="0" rIns="396000" bIns="0" rtlCol="0" anchor="ctr">
            <a:noAutofit/>
          </a:bodyPr>
          <a:lstStyle>
            <a:lvl1pPr algn="r">
              <a:lnSpc>
                <a:spcPct val="70000"/>
              </a:lnSpc>
              <a:defRPr lang="en-US" sz="5200" b="0" spc="-150" dirty="0"/>
            </a:lvl1pPr>
          </a:lstStyle>
          <a:p>
            <a:pPr lvl="0" algn="r" rtl="0"/>
            <a:r>
              <a:rPr lang="fr-FR" noProof="0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90BF853D-76DB-46F3-AF6C-1E77C8E06AA9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4705350" y="365124"/>
            <a:ext cx="6648448" cy="5984875"/>
          </a:xfrm>
        </p:spPr>
        <p:txBody>
          <a:bodyPr lIns="108000" tIns="108000" rIns="108000" bIns="108000" rtlCol="0" anchor="ctr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</a:lstStyle>
          <a:p>
            <a:pPr lvl="0" rtl="0"/>
            <a:r>
              <a:rPr lang="fr-FR" noProof="0"/>
              <a:t>Modifiez les styles du texte du masque</a:t>
            </a:r>
          </a:p>
          <a:p>
            <a:pPr lvl="1" rtl="0"/>
            <a:r>
              <a:rPr lang="fr-FR" noProof="0"/>
              <a:t>Deuxième niveau</a:t>
            </a:r>
          </a:p>
          <a:p>
            <a:pPr lvl="2" rtl="0"/>
            <a:r>
              <a:rPr lang="fr-FR" noProof="0"/>
              <a:t>Troisième niveau</a:t>
            </a:r>
          </a:p>
          <a:p>
            <a:pPr lvl="3" rtl="0"/>
            <a:r>
              <a:rPr lang="fr-FR" noProof="0"/>
              <a:t>Quatrième niveau</a:t>
            </a:r>
          </a:p>
          <a:p>
            <a:pPr lvl="4" rtl="0"/>
            <a:r>
              <a:rPr lang="fr-FR" noProof="0"/>
              <a:t>Cinquième niveau</a:t>
            </a:r>
          </a:p>
        </p:txBody>
      </p:sp>
      <p:sp>
        <p:nvSpPr>
          <p:cNvPr id="14" name="Espace réservé du numéro de diapositive 13">
            <a:extLst>
              <a:ext uri="{FF2B5EF4-FFF2-40B4-BE49-F238E27FC236}">
                <a16:creationId xmlns:a16="http://schemas.microsoft.com/office/drawing/2014/main" id="{7746CAFB-2B99-470B-B55B-9BF378E3A04B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 rtlCol="0"/>
          <a:lstStyle/>
          <a:p>
            <a:pPr rtl="0"/>
            <a:r>
              <a:rPr lang="fr-FR" noProof="0" dirty="0"/>
              <a:t>PAGE </a:t>
            </a:r>
            <a:fld id="{4A9B5881-4007-4345-955A-79C2656F0C49}" type="slidenum">
              <a:rPr lang="fr-FR" noProof="0" smtClean="0"/>
              <a:pPr rtl="0"/>
              <a:t>‹N°›</a:t>
            </a:fld>
            <a:endParaRPr lang="fr-FR" noProof="0" dirty="0"/>
          </a:p>
        </p:txBody>
      </p:sp>
    </p:spTree>
    <p:extLst>
      <p:ext uri="{BB962C8B-B14F-4D97-AF65-F5344CB8AC3E}">
        <p14:creationId xmlns:p14="http://schemas.microsoft.com/office/powerpoint/2010/main" val="11604963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et contenu horizontaux 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Titre 16">
            <a:extLst>
              <a:ext uri="{FF2B5EF4-FFF2-40B4-BE49-F238E27FC236}">
                <a16:creationId xmlns:a16="http://schemas.microsoft.com/office/drawing/2014/main" id="{65237DA4-112F-40B2-8C8C-EB23506D9C4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512000" y="0"/>
            <a:ext cx="4680000" cy="6721473"/>
          </a:xfrm>
          <a:gradFill>
            <a:gsLst>
              <a:gs pos="1000">
                <a:schemeClr val="tx1">
                  <a:lumMod val="85000"/>
                  <a:lumOff val="15000"/>
                </a:schemeClr>
              </a:gs>
              <a:gs pos="100000">
                <a:schemeClr val="accent2">
                  <a:lumMod val="50000"/>
                </a:schemeClr>
              </a:gs>
            </a:gsLst>
            <a:lin ang="12600000" scaled="0"/>
          </a:gradFill>
        </p:spPr>
        <p:txBody>
          <a:bodyPr lIns="396000" rIns="396000" rtlCol="0">
            <a:normAutofit/>
          </a:bodyPr>
          <a:lstStyle>
            <a:lvl1pPr>
              <a:lnSpc>
                <a:spcPct val="70000"/>
              </a:lnSpc>
              <a:defRPr sz="5200" spc="-150"/>
            </a:lvl1pPr>
          </a:lstStyle>
          <a:p>
            <a:pPr rtl="0"/>
            <a:r>
              <a:rPr lang="fr-FR" noProof="0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90BF853D-76DB-46F3-AF6C-1E77C8E06AA9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838200" y="365124"/>
            <a:ext cx="6156323" cy="5984875"/>
          </a:xfrm>
        </p:spPr>
        <p:txBody>
          <a:bodyPr lIns="108000" tIns="108000" rIns="108000" bIns="108000" rtlCol="0" anchor="ctr"/>
          <a:lstStyle/>
          <a:p>
            <a:pPr lvl="0" rtl="0"/>
            <a:r>
              <a:rPr lang="fr-FR" noProof="0"/>
              <a:t>Modifiez les styles du texte du masque</a:t>
            </a:r>
          </a:p>
          <a:p>
            <a:pPr lvl="1" rtl="0"/>
            <a:r>
              <a:rPr lang="fr-FR" noProof="0"/>
              <a:t>Deuxième niveau</a:t>
            </a:r>
          </a:p>
          <a:p>
            <a:pPr lvl="2" rtl="0"/>
            <a:r>
              <a:rPr lang="fr-FR" noProof="0"/>
              <a:t>Troisième niveau</a:t>
            </a:r>
          </a:p>
          <a:p>
            <a:pPr lvl="3" rtl="0"/>
            <a:r>
              <a:rPr lang="fr-FR" noProof="0"/>
              <a:t>Quatrième niveau</a:t>
            </a:r>
          </a:p>
          <a:p>
            <a:pPr lvl="4" rtl="0"/>
            <a:r>
              <a:rPr lang="fr-FR" noProof="0"/>
              <a:t>Cinquième niveau</a:t>
            </a:r>
          </a:p>
        </p:txBody>
      </p:sp>
      <p:sp>
        <p:nvSpPr>
          <p:cNvPr id="14" name="Espace réservé du numéro de diapositive 13">
            <a:extLst>
              <a:ext uri="{FF2B5EF4-FFF2-40B4-BE49-F238E27FC236}">
                <a16:creationId xmlns:a16="http://schemas.microsoft.com/office/drawing/2014/main" id="{7746CAFB-2B99-470B-B55B-9BF378E3A04B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solidFill>
            <a:schemeClr val="bg1">
              <a:lumMod val="85000"/>
            </a:schemeClr>
          </a:solidFill>
        </p:spPr>
        <p:txBody>
          <a:bodyPr rtlCol="0"/>
          <a:lstStyle>
            <a:lvl1pPr>
              <a:defRPr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pPr rtl="0"/>
            <a:r>
              <a:rPr lang="fr-FR" noProof="0" dirty="0"/>
              <a:t>PAGE </a:t>
            </a:r>
            <a:fld id="{4A9B5881-4007-4345-955A-79C2656F0C49}" type="slidenum">
              <a:rPr lang="fr-FR" noProof="0" smtClean="0"/>
              <a:pPr rtl="0"/>
              <a:t>‹N°›</a:t>
            </a:fld>
            <a:endParaRPr lang="fr-FR" noProof="0" dirty="0"/>
          </a:p>
        </p:txBody>
      </p:sp>
    </p:spTree>
    <p:extLst>
      <p:ext uri="{BB962C8B-B14F-4D97-AF65-F5344CB8AC3E}">
        <p14:creationId xmlns:p14="http://schemas.microsoft.com/office/powerpoint/2010/main" val="3644986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et contenu horizontaux 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0660D61A-B9FD-4DFF-AC42-4069DAFE238C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 rtlCol="0"/>
          <a:lstStyle/>
          <a:p>
            <a:pPr rtl="0"/>
            <a:r>
              <a:rPr lang="fr-FR" noProof="0" dirty="0"/>
              <a:t>PAGE </a:t>
            </a:r>
            <a:fld id="{4A9B5881-4007-4345-955A-79C2656F0C49}" type="slidenum">
              <a:rPr lang="fr-FR" noProof="0" smtClean="0"/>
              <a:pPr rtl="0"/>
              <a:t>‹N°›</a:t>
            </a:fld>
            <a:endParaRPr lang="fr-FR" noProof="0" dirty="0"/>
          </a:p>
        </p:txBody>
      </p:sp>
      <p:sp>
        <p:nvSpPr>
          <p:cNvPr id="5" name="Espace réservé du contenu 2">
            <a:extLst>
              <a:ext uri="{FF2B5EF4-FFF2-40B4-BE49-F238E27FC236}">
                <a16:creationId xmlns:a16="http://schemas.microsoft.com/office/drawing/2014/main" id="{D68E6EF2-4B2F-4D0D-9505-CE92872972F7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4705350" y="611076"/>
            <a:ext cx="6648448" cy="5738923"/>
          </a:xfrm>
        </p:spPr>
        <p:txBody>
          <a:bodyPr lIns="108000" tIns="108000" rIns="108000" bIns="108000" rtlCol="0"/>
          <a:lstStyle/>
          <a:p>
            <a:pPr lvl="0" rtl="0"/>
            <a:r>
              <a:rPr lang="fr-FR" noProof="0"/>
              <a:t>Modifiez les styles du texte du masque</a:t>
            </a:r>
          </a:p>
          <a:p>
            <a:pPr lvl="1" rtl="0"/>
            <a:r>
              <a:rPr lang="fr-FR" noProof="0"/>
              <a:t>Deuxième niveau</a:t>
            </a:r>
          </a:p>
          <a:p>
            <a:pPr lvl="2" rtl="0"/>
            <a:r>
              <a:rPr lang="fr-FR" noProof="0"/>
              <a:t>Troisième niveau</a:t>
            </a:r>
          </a:p>
          <a:p>
            <a:pPr lvl="3" rtl="0"/>
            <a:r>
              <a:rPr lang="fr-FR" noProof="0"/>
              <a:t>Quatrième niveau</a:t>
            </a:r>
          </a:p>
          <a:p>
            <a:pPr lvl="4" rtl="0"/>
            <a:r>
              <a:rPr lang="fr-FR" noProof="0"/>
              <a:t>Cinquième niveau</a:t>
            </a:r>
          </a:p>
        </p:txBody>
      </p:sp>
      <p:sp>
        <p:nvSpPr>
          <p:cNvPr id="6" name="Titre 1">
            <a:extLst>
              <a:ext uri="{FF2B5EF4-FFF2-40B4-BE49-F238E27FC236}">
                <a16:creationId xmlns:a16="http://schemas.microsoft.com/office/drawing/2014/main" id="{D91A21B9-BA54-413B-940E-027C32E4D42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611076"/>
            <a:ext cx="3440502" cy="1449216"/>
          </a:xfrm>
          <a:solidFill>
            <a:schemeClr val="accent2">
              <a:lumMod val="50000"/>
            </a:schemeClr>
          </a:solidFill>
        </p:spPr>
        <p:txBody>
          <a:bodyPr wrap="square" tIns="108000" bIns="108000" rtlCol="0" anchor="t">
            <a:spAutoFit/>
          </a:bodyPr>
          <a:lstStyle>
            <a:lvl1pPr>
              <a:lnSpc>
                <a:spcPct val="100000"/>
              </a:lnSpc>
              <a:defRPr sz="4000"/>
            </a:lvl1pPr>
          </a:lstStyle>
          <a:p>
            <a:pPr rtl="0"/>
            <a:r>
              <a:rPr lang="fr-FR" noProof="0"/>
              <a:t>Modifiez le style du titre</a:t>
            </a:r>
          </a:p>
        </p:txBody>
      </p:sp>
    </p:spTree>
    <p:extLst>
      <p:ext uri="{BB962C8B-B14F-4D97-AF65-F5344CB8AC3E}">
        <p14:creationId xmlns:p14="http://schemas.microsoft.com/office/powerpoint/2010/main" val="36100512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-têt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9722BDA7-8BE9-42D5-ACF1-0F51423A206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rtlCol="0" anchor="b"/>
          <a:lstStyle>
            <a:lvl1pPr>
              <a:defRPr sz="6000"/>
            </a:lvl1pPr>
          </a:lstStyle>
          <a:p>
            <a:pPr rtl="0"/>
            <a:r>
              <a:rPr lang="fr-FR" noProof="0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71CEF73F-3CCA-4312-8E9C-2B4629DA1F66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831850" y="4589463"/>
            <a:ext cx="10515600" cy="1500187"/>
          </a:xfrm>
        </p:spPr>
        <p:txBody>
          <a:bodyPr rtlCol="0"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 rtl="0"/>
            <a:r>
              <a:rPr lang="fr-FR" noProof="0"/>
              <a:t>Modifiez les styles du texte du masque</a:t>
            </a:r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293BF716-502C-4821-A3A0-19C2C508EED1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 rtlCol="0"/>
          <a:lstStyle/>
          <a:p>
            <a:pPr rtl="0"/>
            <a:r>
              <a:rPr lang="fr-FR" noProof="0" dirty="0"/>
              <a:t>PAGE </a:t>
            </a:r>
            <a:fld id="{4A9B5881-4007-4345-955A-79C2656F0C49}" type="slidenum">
              <a:rPr lang="fr-FR" noProof="0" smtClean="0"/>
              <a:pPr rtl="0"/>
              <a:t>‹N°›</a:t>
            </a:fld>
            <a:endParaRPr lang="fr-FR" noProof="0" dirty="0"/>
          </a:p>
        </p:txBody>
      </p:sp>
    </p:spTree>
    <p:extLst>
      <p:ext uri="{BB962C8B-B14F-4D97-AF65-F5344CB8AC3E}">
        <p14:creationId xmlns:p14="http://schemas.microsoft.com/office/powerpoint/2010/main" val="26659831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D1AB651-5612-4E6A-9B35-A555D082EC2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fr-FR" noProof="0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881389A2-D77B-40CA-AD1E-0178AEFAD15A}"/>
              </a:ext>
            </a:extLst>
          </p:cNvPr>
          <p:cNvSpPr>
            <a:spLocks noGrp="1"/>
          </p:cNvSpPr>
          <p:nvPr>
            <p:ph sz="half" idx="1" hasCustomPrompt="1"/>
          </p:nvPr>
        </p:nvSpPr>
        <p:spPr>
          <a:xfrm>
            <a:off x="838200" y="1825625"/>
            <a:ext cx="5181600" cy="4351338"/>
          </a:xfrm>
        </p:spPr>
        <p:txBody>
          <a:bodyPr rtlCol="0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</a:lstStyle>
          <a:p>
            <a:pPr lvl="0" rtl="0"/>
            <a:r>
              <a:rPr lang="fr-FR" noProof="0"/>
              <a:t>Modifiez les styles du texte du masque</a:t>
            </a:r>
          </a:p>
          <a:p>
            <a:pPr lvl="1" rtl="0"/>
            <a:r>
              <a:rPr lang="fr-FR" noProof="0"/>
              <a:t>Deuxième niveau</a:t>
            </a:r>
          </a:p>
          <a:p>
            <a:pPr lvl="2" rtl="0"/>
            <a:r>
              <a:rPr lang="fr-FR" noProof="0"/>
              <a:t>Troisième niveau</a:t>
            </a:r>
          </a:p>
          <a:p>
            <a:pPr lvl="3" rtl="0"/>
            <a:r>
              <a:rPr lang="fr-FR" noProof="0"/>
              <a:t>Quatrième niveau</a:t>
            </a:r>
          </a:p>
          <a:p>
            <a:pPr lvl="4" rtl="0"/>
            <a:r>
              <a:rPr lang="fr-FR" noProof="0"/>
              <a:t>Cinquième niveau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A1DCA993-CBEA-48C5-BD35-50ABDFF64065}"/>
              </a:ext>
            </a:extLst>
          </p:cNvPr>
          <p:cNvSpPr>
            <a:spLocks noGrp="1"/>
          </p:cNvSpPr>
          <p:nvPr>
            <p:ph sz="half" idx="2" hasCustomPrompt="1"/>
          </p:nvPr>
        </p:nvSpPr>
        <p:spPr>
          <a:xfrm>
            <a:off x="6172200" y="1825625"/>
            <a:ext cx="5181600" cy="4351338"/>
          </a:xfrm>
        </p:spPr>
        <p:txBody>
          <a:bodyPr rtlCol="0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</a:lstStyle>
          <a:p>
            <a:pPr lvl="0" rtl="0"/>
            <a:r>
              <a:rPr lang="fr-FR" noProof="0"/>
              <a:t>Modifiez les styles du texte du masque</a:t>
            </a:r>
          </a:p>
          <a:p>
            <a:pPr lvl="1" rtl="0"/>
            <a:r>
              <a:rPr lang="fr-FR" noProof="0"/>
              <a:t>Deuxième niveau</a:t>
            </a:r>
          </a:p>
          <a:p>
            <a:pPr lvl="2" rtl="0"/>
            <a:r>
              <a:rPr lang="fr-FR" noProof="0"/>
              <a:t>Troisième niveau</a:t>
            </a:r>
          </a:p>
          <a:p>
            <a:pPr lvl="3" rtl="0"/>
            <a:r>
              <a:rPr lang="fr-FR" noProof="0"/>
              <a:t>Quatrième niveau</a:t>
            </a:r>
          </a:p>
          <a:p>
            <a:pPr lvl="4" rtl="0"/>
            <a:r>
              <a:rPr lang="fr-FR" noProof="0"/>
              <a:t>Cinquième niveau</a:t>
            </a:r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B88ED8E0-95EC-469F-9B7E-562FBDFDE6CC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 rtlCol="0"/>
          <a:lstStyle/>
          <a:p>
            <a:pPr rtl="0"/>
            <a:r>
              <a:rPr lang="fr-FR" noProof="0" dirty="0"/>
              <a:t>PAGE </a:t>
            </a:r>
            <a:fld id="{4A9B5881-4007-4345-955A-79C2656F0C49}" type="slidenum">
              <a:rPr lang="fr-FR" noProof="0" smtClean="0"/>
              <a:pPr rtl="0"/>
              <a:t>‹N°›</a:t>
            </a:fld>
            <a:endParaRPr lang="fr-FR" noProof="0" dirty="0"/>
          </a:p>
        </p:txBody>
      </p:sp>
    </p:spTree>
    <p:extLst>
      <p:ext uri="{BB962C8B-B14F-4D97-AF65-F5344CB8AC3E}">
        <p14:creationId xmlns:p14="http://schemas.microsoft.com/office/powerpoint/2010/main" val="6463448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F776F88-2A37-410D-A685-E455AF3D07B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 rtlCol="0"/>
          <a:lstStyle/>
          <a:p>
            <a:pPr rtl="0"/>
            <a:r>
              <a:rPr lang="fr-FR" noProof="0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6C764B46-B015-44F7-8DC0-AFB8D275E486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839788" y="1681163"/>
            <a:ext cx="5157787" cy="823912"/>
          </a:xfrm>
        </p:spPr>
        <p:txBody>
          <a:bodyPr rtlCol="0"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fr-FR" noProof="0"/>
              <a:t>Modifiez les styles du texte du masque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2D3C8232-2077-497A-9142-B787E2B03A73}"/>
              </a:ext>
            </a:extLst>
          </p:cNvPr>
          <p:cNvSpPr>
            <a:spLocks noGrp="1"/>
          </p:cNvSpPr>
          <p:nvPr>
            <p:ph sz="half" idx="2" hasCustomPrompt="1"/>
          </p:nvPr>
        </p:nvSpPr>
        <p:spPr>
          <a:xfrm>
            <a:off x="839788" y="2505075"/>
            <a:ext cx="5157787" cy="3684588"/>
          </a:xfrm>
        </p:spPr>
        <p:txBody>
          <a:bodyPr rtlCol="0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</a:lstStyle>
          <a:p>
            <a:pPr lvl="0" rtl="0"/>
            <a:r>
              <a:rPr lang="fr-FR" noProof="0"/>
              <a:t>Modifiez les styles du texte du masque</a:t>
            </a:r>
          </a:p>
          <a:p>
            <a:pPr lvl="1" rtl="0"/>
            <a:r>
              <a:rPr lang="fr-FR" noProof="0"/>
              <a:t>Deuxième niveau</a:t>
            </a:r>
          </a:p>
          <a:p>
            <a:pPr lvl="2" rtl="0"/>
            <a:r>
              <a:rPr lang="fr-FR" noProof="0"/>
              <a:t>Troisième niveau</a:t>
            </a:r>
          </a:p>
          <a:p>
            <a:pPr lvl="3" rtl="0"/>
            <a:r>
              <a:rPr lang="fr-FR" noProof="0"/>
              <a:t>Quatrième niveau</a:t>
            </a:r>
          </a:p>
          <a:p>
            <a:pPr lvl="4" rtl="0"/>
            <a:r>
              <a:rPr lang="fr-FR" noProof="0"/>
              <a:t>Cinquième niveau</a:t>
            </a:r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AAF6077C-D913-4FD0-B6E0-6D70BEFD40E6}"/>
              </a:ext>
            </a:extLst>
          </p:cNvPr>
          <p:cNvSpPr>
            <a:spLocks noGrp="1"/>
          </p:cNvSpPr>
          <p:nvPr>
            <p:ph type="body" sz="quarter" idx="3" hasCustomPrompt="1"/>
          </p:nvPr>
        </p:nvSpPr>
        <p:spPr>
          <a:xfrm>
            <a:off x="6172200" y="1681163"/>
            <a:ext cx="5183188" cy="823912"/>
          </a:xfrm>
        </p:spPr>
        <p:txBody>
          <a:bodyPr rtlCol="0"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fr-FR" noProof="0"/>
              <a:t>Modifiez les styles du texte du masque</a:t>
            </a:r>
          </a:p>
        </p:txBody>
      </p:sp>
      <p:sp>
        <p:nvSpPr>
          <p:cNvPr id="6" name="Espace réservé du contenu 5">
            <a:extLst>
              <a:ext uri="{FF2B5EF4-FFF2-40B4-BE49-F238E27FC236}">
                <a16:creationId xmlns:a16="http://schemas.microsoft.com/office/drawing/2014/main" id="{43905DBB-3AA9-4435-AC97-732293FDE7EF}"/>
              </a:ext>
            </a:extLst>
          </p:cNvPr>
          <p:cNvSpPr>
            <a:spLocks noGrp="1"/>
          </p:cNvSpPr>
          <p:nvPr>
            <p:ph sz="quarter" idx="4" hasCustomPrompt="1"/>
          </p:nvPr>
        </p:nvSpPr>
        <p:spPr>
          <a:xfrm>
            <a:off x="6172200" y="2505075"/>
            <a:ext cx="5183188" cy="3684588"/>
          </a:xfrm>
        </p:spPr>
        <p:txBody>
          <a:bodyPr rtlCol="0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</a:lstStyle>
          <a:p>
            <a:pPr lvl="0" rtl="0"/>
            <a:r>
              <a:rPr lang="fr-FR" noProof="0"/>
              <a:t>Modifiez les styles du texte du masque</a:t>
            </a:r>
          </a:p>
          <a:p>
            <a:pPr lvl="1" rtl="0"/>
            <a:r>
              <a:rPr lang="fr-FR" noProof="0"/>
              <a:t>Deuxième niveau</a:t>
            </a:r>
          </a:p>
          <a:p>
            <a:pPr lvl="2" rtl="0"/>
            <a:r>
              <a:rPr lang="fr-FR" noProof="0"/>
              <a:t>Troisième niveau</a:t>
            </a:r>
          </a:p>
          <a:p>
            <a:pPr lvl="3" rtl="0"/>
            <a:r>
              <a:rPr lang="fr-FR" noProof="0"/>
              <a:t>Quatrième niveau</a:t>
            </a:r>
          </a:p>
          <a:p>
            <a:pPr lvl="4" rtl="0"/>
            <a:r>
              <a:rPr lang="fr-FR" noProof="0"/>
              <a:t>Cinquième niveau</a:t>
            </a:r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1954C901-FCAF-4DFB-A621-6A969641CA73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 rtlCol="0"/>
          <a:lstStyle/>
          <a:p>
            <a:pPr rtl="0"/>
            <a:r>
              <a:rPr lang="fr-FR" noProof="0" dirty="0"/>
              <a:t>PAGE </a:t>
            </a:r>
            <a:fld id="{4A9B5881-4007-4345-955A-79C2656F0C49}" type="slidenum">
              <a:rPr lang="fr-FR" noProof="0" smtClean="0"/>
              <a:pPr rtl="0"/>
              <a:t>‹N°›</a:t>
            </a:fld>
            <a:endParaRPr lang="fr-FR" noProof="0" dirty="0"/>
          </a:p>
        </p:txBody>
      </p:sp>
    </p:spTree>
    <p:extLst>
      <p:ext uri="{BB962C8B-B14F-4D97-AF65-F5344CB8AC3E}">
        <p14:creationId xmlns:p14="http://schemas.microsoft.com/office/powerpoint/2010/main" val="22921455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uniquem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99AF2623-2255-4BBA-9577-B3A3FD2AE8E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fr-FR" noProof="0"/>
              <a:t>Modifiez le style du titre</a:t>
            </a:r>
          </a:p>
        </p:txBody>
      </p:sp>
      <p:sp>
        <p:nvSpPr>
          <p:cNvPr id="3" name="Espace réservé du numéro de diapositive 2">
            <a:extLst>
              <a:ext uri="{FF2B5EF4-FFF2-40B4-BE49-F238E27FC236}">
                <a16:creationId xmlns:a16="http://schemas.microsoft.com/office/drawing/2014/main" id="{5259F0F0-5E7C-4FC9-8E90-6ADCD7A714B6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 rtlCol="0"/>
          <a:lstStyle/>
          <a:p>
            <a:pPr rtl="0"/>
            <a:r>
              <a:rPr lang="fr-FR" noProof="0" dirty="0"/>
              <a:t>PAGE </a:t>
            </a:r>
            <a:fld id="{4A9B5881-4007-4345-955A-79C2656F0C49}" type="slidenum">
              <a:rPr lang="fr-FR" noProof="0" smtClean="0"/>
              <a:pPr rtl="0"/>
              <a:t>‹N°›</a:t>
            </a:fld>
            <a:endParaRPr lang="fr-FR" noProof="0" dirty="0"/>
          </a:p>
        </p:txBody>
      </p:sp>
    </p:spTree>
    <p:extLst>
      <p:ext uri="{BB962C8B-B14F-4D97-AF65-F5344CB8AC3E}">
        <p14:creationId xmlns:p14="http://schemas.microsoft.com/office/powerpoint/2010/main" val="31055322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numéro de diapositive 1">
            <a:extLst>
              <a:ext uri="{FF2B5EF4-FFF2-40B4-BE49-F238E27FC236}">
                <a16:creationId xmlns:a16="http://schemas.microsoft.com/office/drawing/2014/main" id="{0A9D3FFB-BE14-4D90-A515-10EDD1BEE6F1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 rtlCol="0"/>
          <a:lstStyle/>
          <a:p>
            <a:pPr rtl="0"/>
            <a:r>
              <a:rPr lang="fr-FR" noProof="0" dirty="0"/>
              <a:t>PAGE </a:t>
            </a:r>
            <a:fld id="{4A9B5881-4007-4345-955A-79C2656F0C49}" type="slidenum">
              <a:rPr lang="fr-FR" noProof="0" smtClean="0"/>
              <a:pPr rtl="0"/>
              <a:t>‹N°›</a:t>
            </a:fld>
            <a:endParaRPr lang="fr-FR" noProof="0" dirty="0"/>
          </a:p>
        </p:txBody>
      </p:sp>
    </p:spTree>
    <p:extLst>
      <p:ext uri="{BB962C8B-B14F-4D97-AF65-F5344CB8AC3E}">
        <p14:creationId xmlns:p14="http://schemas.microsoft.com/office/powerpoint/2010/main" val="36276739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A2451E51-BE82-4B1B-9CB6-89C26464DBE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rtlCol="0" anchor="b"/>
          <a:lstStyle>
            <a:lvl1pPr>
              <a:defRPr sz="3200"/>
            </a:lvl1pPr>
          </a:lstStyle>
          <a:p>
            <a:pPr rtl="0"/>
            <a:r>
              <a:rPr lang="fr-FR" noProof="0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04CCBF8C-3CF7-47E6-9AB0-15584178B449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5183188" y="987425"/>
            <a:ext cx="6172200" cy="4873625"/>
          </a:xfrm>
        </p:spPr>
        <p:txBody>
          <a:bodyPr rtlCol="0"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 rtl="0"/>
            <a:r>
              <a:rPr lang="fr-FR" noProof="0"/>
              <a:t>Modifiez les styles du texte du masque</a:t>
            </a:r>
          </a:p>
          <a:p>
            <a:pPr lvl="1" rtl="0"/>
            <a:r>
              <a:rPr lang="fr-FR" noProof="0"/>
              <a:t>Deuxième niveau</a:t>
            </a:r>
          </a:p>
          <a:p>
            <a:pPr lvl="2" rtl="0"/>
            <a:r>
              <a:rPr lang="fr-FR" noProof="0"/>
              <a:t>Troisième niveau</a:t>
            </a:r>
          </a:p>
          <a:p>
            <a:pPr lvl="3" rtl="0"/>
            <a:r>
              <a:rPr lang="fr-FR" noProof="0"/>
              <a:t>Quatrième niveau</a:t>
            </a:r>
          </a:p>
          <a:p>
            <a:pPr lvl="4" rtl="0"/>
            <a:r>
              <a:rPr lang="fr-FR" noProof="0"/>
              <a:t>Cinquième niveau</a:t>
            </a:r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3D07DA3C-0298-45CF-AFC3-41031C0763E3}"/>
              </a:ext>
            </a:extLst>
          </p:cNvPr>
          <p:cNvSpPr>
            <a:spLocks noGrp="1"/>
          </p:cNvSpPr>
          <p:nvPr>
            <p:ph type="body" sz="half" idx="2" hasCustomPrompt="1"/>
          </p:nvPr>
        </p:nvSpPr>
        <p:spPr>
          <a:xfrm>
            <a:off x="839788" y="2057400"/>
            <a:ext cx="3932237" cy="3811588"/>
          </a:xfrm>
        </p:spPr>
        <p:txBody>
          <a:bodyPr rtlCol="0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 rtl="0"/>
            <a:r>
              <a:rPr lang="fr-FR" noProof="0"/>
              <a:t>Modifiez les styles du texte du masque</a:t>
            </a:r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F7C4FF87-D01E-416B-9EF8-E107C4EDDC42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 rtlCol="0"/>
          <a:lstStyle/>
          <a:p>
            <a:pPr rtl="0"/>
            <a:r>
              <a:rPr lang="fr-FR" noProof="0" dirty="0"/>
              <a:t>PAGE </a:t>
            </a:r>
            <a:fld id="{4A9B5881-4007-4345-955A-79C2656F0C49}" type="slidenum">
              <a:rPr lang="fr-FR" noProof="0" smtClean="0"/>
              <a:pPr rtl="0"/>
              <a:t>‹N°›</a:t>
            </a:fld>
            <a:endParaRPr lang="fr-FR" noProof="0" dirty="0"/>
          </a:p>
        </p:txBody>
      </p:sp>
    </p:spTree>
    <p:extLst>
      <p:ext uri="{BB962C8B-B14F-4D97-AF65-F5344CB8AC3E}">
        <p14:creationId xmlns:p14="http://schemas.microsoft.com/office/powerpoint/2010/main" val="3985334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>
            <a:lumMod val="95000"/>
            <a:lumOff val="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448E4AFE-E166-4B84-B0C8-9205038D8033}"/>
              </a:ext>
            </a:extLst>
          </p:cNvPr>
          <p:cNvPicPr>
            <a:picLocks noChangeAspect="1"/>
          </p:cNvPicPr>
          <p:nvPr userDrawn="1"/>
        </p:nvPicPr>
        <p:blipFill>
          <a:blip r:embed="rId1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V="1"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Espace réservé du titre 1">
            <a:extLst>
              <a:ext uri="{FF2B5EF4-FFF2-40B4-BE49-F238E27FC236}">
                <a16:creationId xmlns:a16="http://schemas.microsoft.com/office/drawing/2014/main" id="{6C617517-B672-49BA-AC6E-AB66D0639A5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rtl="0"/>
            <a:r>
              <a:rPr lang="fr-FR" noProof="0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6EC92C27-7843-4B22-9200-B7304E6AE4C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598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 rtl="0"/>
            <a:r>
              <a:rPr lang="fr-FR" noProof="0"/>
              <a:t>Modifiez les styles du texte du masque</a:t>
            </a:r>
          </a:p>
          <a:p>
            <a:pPr lvl="1" rtl="0"/>
            <a:r>
              <a:rPr lang="fr-FR" noProof="0"/>
              <a:t>Deuxième niveau</a:t>
            </a:r>
          </a:p>
          <a:p>
            <a:pPr lvl="2" rtl="0"/>
            <a:r>
              <a:rPr lang="fr-FR" noProof="0"/>
              <a:t>Troisième niveau</a:t>
            </a:r>
          </a:p>
          <a:p>
            <a:pPr lvl="3" rtl="0"/>
            <a:r>
              <a:rPr lang="fr-FR" noProof="0"/>
              <a:t>Quatrième niveau</a:t>
            </a:r>
          </a:p>
          <a:p>
            <a:pPr lvl="4" rtl="0"/>
            <a:r>
              <a:rPr lang="fr-FR" noProof="0"/>
              <a:t>Cinquième niveau</a:t>
            </a:r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52DB4F10-F75B-41A8-B994-BFF68949E59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53800" y="6361475"/>
            <a:ext cx="838200" cy="360000"/>
          </a:xfrm>
          <a:prstGeom prst="rect">
            <a:avLst/>
          </a:prstGeom>
          <a:solidFill>
            <a:schemeClr val="tx1">
              <a:lumMod val="85000"/>
              <a:lumOff val="15000"/>
            </a:schemeClr>
          </a:solidFill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bg1"/>
                </a:solidFill>
              </a:defRPr>
            </a:lvl1pPr>
          </a:lstStyle>
          <a:p>
            <a:pPr rtl="0"/>
            <a:r>
              <a:rPr lang="fr-FR" noProof="0" dirty="0"/>
              <a:t>PAGE </a:t>
            </a:r>
            <a:fld id="{4A9B5881-4007-4345-955A-79C2656F0C49}" type="slidenum">
              <a:rPr lang="fr-FR" noProof="0" smtClean="0"/>
              <a:pPr rtl="0"/>
              <a:t>‹N°›</a:t>
            </a:fld>
            <a:endParaRPr lang="fr-FR" noProof="0" dirty="0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512D21E2-8DEB-4F43-A26E-B8DA900A9230}"/>
              </a:ext>
            </a:extLst>
          </p:cNvPr>
          <p:cNvSpPr/>
          <p:nvPr userDrawn="1"/>
        </p:nvSpPr>
        <p:spPr>
          <a:xfrm>
            <a:off x="0" y="6721475"/>
            <a:ext cx="12192000" cy="136525"/>
          </a:xfrm>
          <a:prstGeom prst="rect">
            <a:avLst/>
          </a:prstGeom>
          <a:gradFill>
            <a:gsLst>
              <a:gs pos="0">
                <a:schemeClr val="accent2"/>
              </a:gs>
              <a:gs pos="100000">
                <a:schemeClr val="tx1">
                  <a:lumMod val="75000"/>
                  <a:lumOff val="25000"/>
                </a:schemeClr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fr-FR" noProof="0" dirty="0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35CD3143-7FD1-40EA-AA4A-47C72380AEC2}"/>
              </a:ext>
            </a:extLst>
          </p:cNvPr>
          <p:cNvSpPr/>
          <p:nvPr userDrawn="1"/>
        </p:nvSpPr>
        <p:spPr>
          <a:xfrm>
            <a:off x="11353798" y="6721474"/>
            <a:ext cx="838201" cy="13652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fr-FR" noProof="0" dirty="0"/>
          </a:p>
        </p:txBody>
      </p:sp>
    </p:spTree>
    <p:extLst>
      <p:ext uri="{BB962C8B-B14F-4D97-AF65-F5344CB8AC3E}">
        <p14:creationId xmlns:p14="http://schemas.microsoft.com/office/powerpoint/2010/main" val="38539201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59" r:id="rId2"/>
    <p:sldLayoutId id="2147483660" r:id="rId3"/>
    <p:sldLayoutId id="2147483665" r:id="rId4"/>
    <p:sldLayoutId id="2147483666" r:id="rId5"/>
    <p:sldLayoutId id="2147483650" r:id="rId6"/>
    <p:sldLayoutId id="2147483663" r:id="rId7"/>
    <p:sldLayoutId id="2147483664" r:id="rId8"/>
    <p:sldLayoutId id="2147483651" r:id="rId9"/>
    <p:sldLayoutId id="2147483652" r:id="rId10"/>
    <p:sldLayoutId id="2147483653" r:id="rId11"/>
    <p:sldLayoutId id="2147483654" r:id="rId12"/>
    <p:sldLayoutId id="2147483655" r:id="rId13"/>
    <p:sldLayoutId id="2147483656" r:id="rId14"/>
  </p:sldLayoutIdLst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Clr>
          <a:schemeClr val="accent2"/>
        </a:buClr>
        <a:buFont typeface="Wingdings" panose="05000000000000000000" pitchFamily="2" charset="2"/>
        <a:buChar char="§"/>
        <a:defRPr sz="2800" kern="1200">
          <a:solidFill>
            <a:schemeClr val="bg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Wingdings" panose="05000000000000000000" pitchFamily="2" charset="2"/>
        <a:buChar char="§"/>
        <a:defRPr sz="2400" kern="1200">
          <a:solidFill>
            <a:schemeClr val="bg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Wingdings" panose="05000000000000000000" pitchFamily="2" charset="2"/>
        <a:buChar char="§"/>
        <a:defRPr sz="2000" kern="1200">
          <a:solidFill>
            <a:schemeClr val="bg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Wingdings" panose="05000000000000000000" pitchFamily="2" charset="2"/>
        <a:buChar char="§"/>
        <a:defRPr sz="1800" kern="1200">
          <a:solidFill>
            <a:schemeClr val="bg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Wingdings" panose="05000000000000000000" pitchFamily="2" charset="2"/>
        <a:buChar char="§"/>
        <a:defRPr sz="1800" kern="1200">
          <a:solidFill>
            <a:schemeClr val="bg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png"/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6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slide" Target="slide1.xm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7.png"/><Relationship Id="rId5" Type="http://schemas.openxmlformats.org/officeDocument/2006/relationships/image" Target="../media/image16.svg"/><Relationship Id="rId4" Type="http://schemas.openxmlformats.org/officeDocument/2006/relationships/image" Target="../media/image15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slide" Target="slide1.xm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8.png"/><Relationship Id="rId5" Type="http://schemas.openxmlformats.org/officeDocument/2006/relationships/image" Target="../media/image16.svg"/><Relationship Id="rId4" Type="http://schemas.openxmlformats.org/officeDocument/2006/relationships/image" Target="../media/image15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slide" Target="slide1.xm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9.png"/><Relationship Id="rId5" Type="http://schemas.openxmlformats.org/officeDocument/2006/relationships/image" Target="../media/image16.svg"/><Relationship Id="rId4" Type="http://schemas.openxmlformats.org/officeDocument/2006/relationships/image" Target="../media/image15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slide" Target="slide1.xml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20.png"/><Relationship Id="rId5" Type="http://schemas.openxmlformats.org/officeDocument/2006/relationships/image" Target="../media/image16.svg"/><Relationship Id="rId4" Type="http://schemas.openxmlformats.org/officeDocument/2006/relationships/image" Target="../media/image15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slide" Target="slide1.xml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21.png"/><Relationship Id="rId5" Type="http://schemas.openxmlformats.org/officeDocument/2006/relationships/image" Target="../media/image16.svg"/><Relationship Id="rId4" Type="http://schemas.openxmlformats.org/officeDocument/2006/relationships/image" Target="../media/image15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slide" Target="slide1.xml"/><Relationship Id="rId7" Type="http://schemas.openxmlformats.org/officeDocument/2006/relationships/image" Target="../media/image23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22.png"/><Relationship Id="rId5" Type="http://schemas.openxmlformats.org/officeDocument/2006/relationships/image" Target="../media/image16.svg"/><Relationship Id="rId4" Type="http://schemas.openxmlformats.org/officeDocument/2006/relationships/image" Target="../media/image15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slide" Target="slide1.xml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24.png"/><Relationship Id="rId5" Type="http://schemas.openxmlformats.org/officeDocument/2006/relationships/image" Target="../media/image16.svg"/><Relationship Id="rId4" Type="http://schemas.openxmlformats.org/officeDocument/2006/relationships/image" Target="../media/image15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slide" Target="slide1.xml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20.png"/><Relationship Id="rId5" Type="http://schemas.openxmlformats.org/officeDocument/2006/relationships/image" Target="../media/image16.svg"/><Relationship Id="rId4" Type="http://schemas.openxmlformats.org/officeDocument/2006/relationships/image" Target="../media/image15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slide" Target="slide1.xml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21.png"/><Relationship Id="rId5" Type="http://schemas.openxmlformats.org/officeDocument/2006/relationships/image" Target="../media/image16.svg"/><Relationship Id="rId4" Type="http://schemas.openxmlformats.org/officeDocument/2006/relationships/image" Target="../media/image15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slide" Target="slide1.xml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20.png"/><Relationship Id="rId5" Type="http://schemas.openxmlformats.org/officeDocument/2006/relationships/image" Target="../media/image16.svg"/><Relationship Id="rId4" Type="http://schemas.openxmlformats.org/officeDocument/2006/relationships/image" Target="../media/image15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slide" Target="slide1.xml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25.png"/><Relationship Id="rId5" Type="http://schemas.openxmlformats.org/officeDocument/2006/relationships/image" Target="../media/image16.svg"/><Relationship Id="rId4" Type="http://schemas.openxmlformats.org/officeDocument/2006/relationships/image" Target="../media/image15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slide" Target="slide1.xml"/><Relationship Id="rId7" Type="http://schemas.openxmlformats.org/officeDocument/2006/relationships/image" Target="../media/image25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20.png"/><Relationship Id="rId5" Type="http://schemas.openxmlformats.org/officeDocument/2006/relationships/image" Target="../media/image16.svg"/><Relationship Id="rId4" Type="http://schemas.openxmlformats.org/officeDocument/2006/relationships/image" Target="../media/image15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0" name="Espace réservé du contenu 2" descr="Espace réservé du contenu de liste">
            <a:extLst>
              <a:ext uri="{FF2B5EF4-FFF2-40B4-BE49-F238E27FC236}">
                <a16:creationId xmlns:a16="http://schemas.microsoft.com/office/drawing/2014/main" id="{4DBF5C5D-E8C1-4EFB-87B6-B4245AB407AE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89827036"/>
              </p:ext>
            </p:extLst>
          </p:nvPr>
        </p:nvGraphicFramePr>
        <p:xfrm>
          <a:off x="5399055" y="517885"/>
          <a:ext cx="6791323" cy="598487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20" name="Espace réservé du numéro de diapositive 19">
            <a:extLst>
              <a:ext uri="{FF2B5EF4-FFF2-40B4-BE49-F238E27FC236}">
                <a16:creationId xmlns:a16="http://schemas.microsoft.com/office/drawing/2014/main" id="{3AEC0301-E9AA-4478-9E23-C372DBDCE653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 rtlCol="0"/>
          <a:lstStyle/>
          <a:p>
            <a:pPr rtl="0"/>
            <a:r>
              <a:rPr lang="fr-FR" dirty="0"/>
              <a:t>PAGE </a:t>
            </a:r>
            <a:fld id="{4A9B5881-4007-4345-955A-79C2656F0C49}" type="slidenum">
              <a:rPr lang="fr-FR" smtClean="0"/>
              <a:pPr rtl="0"/>
              <a:t>1</a:t>
            </a:fld>
            <a:endParaRPr lang="fr-FR" dirty="0"/>
          </a:p>
        </p:txBody>
      </p:sp>
      <p:sp>
        <p:nvSpPr>
          <p:cNvPr id="6" name="Titre 1">
            <a:extLst>
              <a:ext uri="{FF2B5EF4-FFF2-40B4-BE49-F238E27FC236}">
                <a16:creationId xmlns:a16="http://schemas.microsoft.com/office/drawing/2014/main" id="{E94FC760-44D8-EED2-3B2C-FE9A517EEDF3}"/>
              </a:ext>
            </a:extLst>
          </p:cNvPr>
          <p:cNvSpPr txBox="1">
            <a:spLocks/>
          </p:cNvSpPr>
          <p:nvPr/>
        </p:nvSpPr>
        <p:spPr>
          <a:xfrm>
            <a:off x="908549" y="1966960"/>
            <a:ext cx="3396750" cy="1977416"/>
          </a:xfrm>
          <a:prstGeom prst="rect">
            <a:avLst/>
          </a:prstGeom>
          <a:noFill/>
        </p:spPr>
        <p:txBody>
          <a:bodyPr vert="horz" lIns="91440" tIns="45720" rIns="91440" bIns="45720" rtlCol="0" anchor="t" anchorCtr="0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/>
            <a:r>
              <a:rPr lang="fr-FR" sz="5400" dirty="0"/>
              <a:t>Programme de cours</a:t>
            </a: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0D9C7E8B-8B59-FD54-46EB-2014C73861AF}"/>
              </a:ext>
            </a:extLst>
          </p:cNvPr>
          <p:cNvSpPr txBox="1"/>
          <p:nvPr/>
        </p:nvSpPr>
        <p:spPr>
          <a:xfrm>
            <a:off x="0" y="4352343"/>
            <a:ext cx="5399055" cy="733425"/>
          </a:xfrm>
          <a:prstGeom prst="rect">
            <a:avLst/>
          </a:prstGeom>
          <a:noFill/>
        </p:spPr>
        <p:txBody>
          <a:bodyPr vert="horz" lIns="0" tIns="0" rIns="0" bIns="0" rtlCol="0">
            <a:noAutofit/>
          </a:bodyPr>
          <a:lstStyle>
            <a:lvl1pPr indent="0">
              <a:lnSpc>
                <a:spcPct val="90000"/>
              </a:lnSpc>
              <a:spcBef>
                <a:spcPts val="1000"/>
              </a:spcBef>
              <a:buClr>
                <a:schemeClr val="accent2"/>
              </a:buClr>
              <a:buFont typeface="Wingdings" panose="05000000000000000000" pitchFamily="2" charset="2"/>
              <a:buNone/>
              <a:defRPr sz="280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  <a:lvl2pPr indent="0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None/>
              <a:defRPr sz="1400">
                <a:solidFill>
                  <a:schemeClr val="bg1"/>
                </a:solidFill>
              </a:defRPr>
            </a:lvl2pPr>
            <a:lvl3pPr indent="0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None/>
              <a:defRPr sz="1200">
                <a:solidFill>
                  <a:schemeClr val="bg1"/>
                </a:solidFill>
              </a:defRPr>
            </a:lvl3pPr>
            <a:lvl4pPr indent="0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None/>
              <a:defRPr sz="1000">
                <a:solidFill>
                  <a:schemeClr val="bg1"/>
                </a:solidFill>
              </a:defRPr>
            </a:lvl4pPr>
            <a:lvl5pPr indent="0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None/>
              <a:defRPr sz="1000">
                <a:solidFill>
                  <a:schemeClr val="bg1"/>
                </a:solidFill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000"/>
            </a:lvl6pPr>
            <a:lvl7pPr indent="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000"/>
            </a:lvl7pPr>
            <a:lvl8pPr indent="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000"/>
            </a:lvl8pPr>
            <a:lvl9pPr indent="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000"/>
            </a:lvl9pPr>
          </a:lstStyle>
          <a:p>
            <a:pPr algn="ctr"/>
            <a:r>
              <a:rPr lang="fr-FR" sz="40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Daytona Condensed" panose="020B0506030503040204" pitchFamily="34" charset="0"/>
              </a:rPr>
              <a:t>ZONE D’IMPRESSION</a:t>
            </a:r>
          </a:p>
        </p:txBody>
      </p:sp>
      <p:cxnSp>
        <p:nvCxnSpPr>
          <p:cNvPr id="5" name="Connecteur droit 4">
            <a:extLst>
              <a:ext uri="{FF2B5EF4-FFF2-40B4-BE49-F238E27FC236}">
                <a16:creationId xmlns:a16="http://schemas.microsoft.com/office/drawing/2014/main" id="{A2CE9FE8-BF53-D4FD-F481-C03DF25348B3}"/>
              </a:ext>
            </a:extLst>
          </p:cNvPr>
          <p:cNvCxnSpPr>
            <a:cxnSpLocks/>
          </p:cNvCxnSpPr>
          <p:nvPr/>
        </p:nvCxnSpPr>
        <p:spPr>
          <a:xfrm>
            <a:off x="0" y="4261909"/>
            <a:ext cx="5399055" cy="0"/>
          </a:xfrm>
          <a:prstGeom prst="line">
            <a:avLst/>
          </a:prstGeom>
          <a:ln w="381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" name="Picture 2">
            <a:extLst>
              <a:ext uri="{FF2B5EF4-FFF2-40B4-BE49-F238E27FC236}">
                <a16:creationId xmlns:a16="http://schemas.microsoft.com/office/drawing/2014/main" id="{7FF90F74-8995-7769-1DED-6D2B3FC71C6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82544" y="334102"/>
            <a:ext cx="1756456" cy="1632858"/>
          </a:xfrm>
          <a:prstGeom prst="rect">
            <a:avLst/>
          </a:prstGeom>
          <a:noFill/>
          <a:effectLst>
            <a:glow rad="101600">
              <a:schemeClr val="bg1">
                <a:lumMod val="75000"/>
                <a:alpha val="40000"/>
              </a:schemeClr>
            </a:glo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1055152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8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7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2" presetClass="entr" presetSubtype="8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75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22" presetClass="entr" presetSubtype="1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9" dur="7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10" grpId="0">
        <p:bldAsOne/>
      </p:bldGraphic>
      <p:bldP spid="6" grpId="0"/>
      <p:bldP spid="3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FA6A4B49-27C8-46B6-8B11-AD7E8F615E2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72315" y="1459436"/>
            <a:ext cx="9989285" cy="684353"/>
          </a:xfrm>
        </p:spPr>
        <p:txBody>
          <a:bodyPr rtlCol="0">
            <a:noAutofit/>
          </a:bodyPr>
          <a:lstStyle/>
          <a:p>
            <a:pPr marL="0" indent="0" algn="just">
              <a:spcAft>
                <a:spcPts val="1200"/>
              </a:spcAft>
              <a:buNone/>
            </a:pPr>
            <a:r>
              <a:rPr lang="fr-FR" sz="3200" dirty="0"/>
              <a:t>Sélectionner la plage de cellules à imprimer</a:t>
            </a:r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62B4CE3A-8C88-45AA-A849-57E5A7AC22C1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11353800" y="6361475"/>
            <a:ext cx="838200" cy="360000"/>
          </a:xfrm>
        </p:spPr>
        <p:txBody>
          <a:bodyPr rtlCol="0"/>
          <a:lstStyle/>
          <a:p>
            <a:pPr rtl="0"/>
            <a:r>
              <a:rPr lang="fr-FR" dirty="0"/>
              <a:t>PAGE </a:t>
            </a:r>
            <a:fld id="{4A9B5881-4007-4345-955A-79C2656F0C49}" type="slidenum">
              <a:rPr lang="fr-FR" smtClean="0"/>
              <a:pPr rtl="0"/>
              <a:t>2</a:t>
            </a:fld>
            <a:endParaRPr lang="fr-FR" dirty="0"/>
          </a:p>
        </p:txBody>
      </p:sp>
      <p:sp>
        <p:nvSpPr>
          <p:cNvPr id="5" name="Titre 1">
            <a:extLst>
              <a:ext uri="{FF2B5EF4-FFF2-40B4-BE49-F238E27FC236}">
                <a16:creationId xmlns:a16="http://schemas.microsoft.com/office/drawing/2014/main" id="{C0AF89E8-B08C-5A74-99DF-9BAA81C160F3}"/>
              </a:ext>
            </a:extLst>
          </p:cNvPr>
          <p:cNvSpPr txBox="1">
            <a:spLocks/>
          </p:cNvSpPr>
          <p:nvPr/>
        </p:nvSpPr>
        <p:spPr>
          <a:xfrm>
            <a:off x="0" y="0"/>
            <a:ext cx="12192000" cy="720000"/>
          </a:xfrm>
          <a:prstGeom prst="snip2DiagRect">
            <a:avLst/>
          </a:prstGeom>
          <a:solidFill>
            <a:schemeClr val="accent2">
              <a:lumMod val="50000"/>
            </a:schemeClr>
          </a:solidFill>
          <a:ln>
            <a:solidFill>
              <a:schemeClr val="bg1">
                <a:lumMod val="95000"/>
              </a:schemeClr>
            </a:solidFill>
          </a:ln>
          <a:effectLst>
            <a:glow rad="63500">
              <a:schemeClr val="bg1">
                <a:lumMod val="50000"/>
                <a:alpha val="40000"/>
              </a:schemeClr>
            </a:glow>
          </a:effectLst>
        </p:spPr>
        <p:txBody>
          <a:bodyPr vert="horz" wrap="square" lIns="91440" tIns="108000" rIns="91440" bIns="108000" rtlCol="0" anchor="ctr">
            <a:noAutofit/>
          </a:bodyPr>
          <a:lstStyle>
            <a:lvl1pPr algn="l" defTabSz="9144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sz="4000" kern="120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dirty="0">
                <a:latin typeface="Franklin Gothic Medium Cond" panose="020B0606030402020204" pitchFamily="34" charset="0"/>
              </a:rPr>
              <a:t>ZONE D'IMPRESSION</a:t>
            </a:r>
          </a:p>
        </p:txBody>
      </p:sp>
      <p:sp>
        <p:nvSpPr>
          <p:cNvPr id="2" name="Espace réservé du contenu 2">
            <a:extLst>
              <a:ext uri="{FF2B5EF4-FFF2-40B4-BE49-F238E27FC236}">
                <a16:creationId xmlns:a16="http://schemas.microsoft.com/office/drawing/2014/main" id="{40FB6FB6-A6FF-ADED-6CCB-515CB4CFF698}"/>
              </a:ext>
            </a:extLst>
          </p:cNvPr>
          <p:cNvSpPr txBox="1">
            <a:spLocks/>
          </p:cNvSpPr>
          <p:nvPr/>
        </p:nvSpPr>
        <p:spPr>
          <a:xfrm>
            <a:off x="0" y="809910"/>
            <a:ext cx="11132976" cy="55961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accent2"/>
              </a:buClr>
              <a:buFont typeface="Wingdings" panose="05000000000000000000" pitchFamily="2" charset="2"/>
              <a:buChar char="§"/>
              <a:defRPr sz="2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6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spcAft>
                <a:spcPts val="1200"/>
              </a:spcAft>
              <a:buNone/>
            </a:pPr>
            <a:r>
              <a:rPr lang="fr-FR" sz="3200" i="1" dirty="0">
                <a:solidFill>
                  <a:srgbClr val="FF9933"/>
                </a:solidFill>
              </a:rPr>
              <a:t>Imprimer une partie d’un tableau…</a:t>
            </a:r>
          </a:p>
        </p:txBody>
      </p:sp>
      <p:pic>
        <p:nvPicPr>
          <p:cNvPr id="13" name="Graphique 12" descr="Logement avec un remplissage uni">
            <a:hlinkClick r:id="rId3" action="ppaction://hlinksldjump"/>
            <a:extLst>
              <a:ext uri="{FF2B5EF4-FFF2-40B4-BE49-F238E27FC236}">
                <a16:creationId xmlns:a16="http://schemas.microsoft.com/office/drawing/2014/main" id="{A4F37C25-DD3A-2977-9C58-60A0D898318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1484900" y="63882"/>
            <a:ext cx="576000" cy="576000"/>
          </a:xfrm>
          <a:prstGeom prst="rect">
            <a:avLst/>
          </a:prstGeom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82E7F1F5-668D-B5A2-0217-37006C1C6DB3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600687" y="2467163"/>
            <a:ext cx="7438095" cy="3771429"/>
          </a:xfrm>
          <a:prstGeom prst="rect">
            <a:avLst/>
          </a:prstGeom>
          <a:noFill/>
          <a:ln>
            <a:solidFill>
              <a:schemeClr val="bg1">
                <a:lumMod val="85000"/>
              </a:schemeClr>
            </a:solidFill>
          </a:ln>
          <a:effectLst>
            <a:glow rad="101600">
              <a:schemeClr val="bg1">
                <a:lumMod val="50000"/>
                <a:alpha val="60000"/>
              </a:schemeClr>
            </a:glow>
          </a:effectLst>
        </p:spPr>
      </p:pic>
      <p:sp>
        <p:nvSpPr>
          <p:cNvPr id="6" name="Flèche : droite 5">
            <a:extLst>
              <a:ext uri="{FF2B5EF4-FFF2-40B4-BE49-F238E27FC236}">
                <a16:creationId xmlns:a16="http://schemas.microsoft.com/office/drawing/2014/main" id="{78A88528-6CA8-7B59-F830-5FD58E549B0D}"/>
              </a:ext>
            </a:extLst>
          </p:cNvPr>
          <p:cNvSpPr/>
          <p:nvPr/>
        </p:nvSpPr>
        <p:spPr>
          <a:xfrm>
            <a:off x="2311941" y="3429000"/>
            <a:ext cx="447473" cy="476655"/>
          </a:xfrm>
          <a:prstGeom prst="rightArrow">
            <a:avLst/>
          </a:prstGeom>
          <a:solidFill>
            <a:srgbClr val="C0000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BF993998-B759-1D5A-CD87-9D6D07750604}"/>
              </a:ext>
            </a:extLst>
          </p:cNvPr>
          <p:cNvSpPr/>
          <p:nvPr/>
        </p:nvSpPr>
        <p:spPr>
          <a:xfrm>
            <a:off x="2843879" y="2966937"/>
            <a:ext cx="7088061" cy="1605064"/>
          </a:xfrm>
          <a:prstGeom prst="rect">
            <a:avLst/>
          </a:prstGeom>
          <a:noFill/>
          <a:ln w="38100">
            <a:solidFill>
              <a:srgbClr val="C00000"/>
            </a:solidFill>
          </a:ln>
          <a:effectLst>
            <a:glow rad="63500">
              <a:schemeClr val="bg1">
                <a:lumMod val="9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1698326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2000"/>
                            </p:stCondLst>
                            <p:childTnLst>
                              <p:par>
                                <p:cTn id="12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3500"/>
                            </p:stCondLst>
                            <p:childTnLst>
                              <p:par>
                                <p:cTn id="16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5500"/>
                            </p:stCondLst>
                            <p:childTnLst>
                              <p:par>
                                <p:cTn id="20" presetID="10" presetClass="entr" presetSubtype="0" fill="hold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75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22" presetClass="entr" presetSubtype="8" fill="hold" grpId="0" nodeType="withEffect">
                                  <p:stCondLst>
                                    <p:cond delay="225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22" presetClass="entr" presetSubtype="8" fill="hold" grpId="0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8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  <p:bldP spid="5" grpId="0" animBg="1"/>
      <p:bldP spid="2" grpId="0" build="p"/>
      <p:bldP spid="6" grpId="0" animBg="1"/>
      <p:bldP spid="7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62B4CE3A-8C88-45AA-A849-57E5A7AC22C1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11353800" y="6361475"/>
            <a:ext cx="838200" cy="360000"/>
          </a:xfrm>
        </p:spPr>
        <p:txBody>
          <a:bodyPr rtlCol="0"/>
          <a:lstStyle/>
          <a:p>
            <a:pPr rtl="0"/>
            <a:r>
              <a:rPr lang="fr-FR" dirty="0"/>
              <a:t>PAGE </a:t>
            </a:r>
            <a:fld id="{4A9B5881-4007-4345-955A-79C2656F0C49}" type="slidenum">
              <a:rPr lang="fr-FR" smtClean="0"/>
              <a:pPr rtl="0"/>
              <a:t>3</a:t>
            </a:fld>
            <a:endParaRPr lang="fr-FR" dirty="0"/>
          </a:p>
        </p:txBody>
      </p:sp>
      <p:sp>
        <p:nvSpPr>
          <p:cNvPr id="5" name="Titre 1">
            <a:extLst>
              <a:ext uri="{FF2B5EF4-FFF2-40B4-BE49-F238E27FC236}">
                <a16:creationId xmlns:a16="http://schemas.microsoft.com/office/drawing/2014/main" id="{C0AF89E8-B08C-5A74-99DF-9BAA81C160F3}"/>
              </a:ext>
            </a:extLst>
          </p:cNvPr>
          <p:cNvSpPr txBox="1">
            <a:spLocks/>
          </p:cNvSpPr>
          <p:nvPr/>
        </p:nvSpPr>
        <p:spPr>
          <a:xfrm>
            <a:off x="0" y="0"/>
            <a:ext cx="12192000" cy="720000"/>
          </a:xfrm>
          <a:prstGeom prst="snip2DiagRect">
            <a:avLst/>
          </a:prstGeom>
          <a:solidFill>
            <a:schemeClr val="accent2">
              <a:lumMod val="50000"/>
            </a:schemeClr>
          </a:solidFill>
          <a:ln>
            <a:solidFill>
              <a:schemeClr val="bg1">
                <a:lumMod val="95000"/>
              </a:schemeClr>
            </a:solidFill>
          </a:ln>
          <a:effectLst>
            <a:glow rad="63500">
              <a:schemeClr val="bg1">
                <a:lumMod val="50000"/>
                <a:alpha val="40000"/>
              </a:schemeClr>
            </a:glow>
          </a:effectLst>
        </p:spPr>
        <p:txBody>
          <a:bodyPr vert="horz" wrap="square" lIns="91440" tIns="108000" rIns="91440" bIns="108000" rtlCol="0" anchor="ctr">
            <a:noAutofit/>
          </a:bodyPr>
          <a:lstStyle>
            <a:lvl1pPr algn="l" defTabSz="9144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sz="4000" kern="120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dirty="0">
                <a:latin typeface="Franklin Gothic Medium Cond" panose="020B0606030402020204" pitchFamily="34" charset="0"/>
              </a:rPr>
              <a:t>ZONE D'IMPRESSION</a:t>
            </a:r>
          </a:p>
        </p:txBody>
      </p:sp>
      <p:pic>
        <p:nvPicPr>
          <p:cNvPr id="13" name="Graphique 12" descr="Logement avec un remplissage uni">
            <a:hlinkClick r:id="rId3" action="ppaction://hlinksldjump"/>
            <a:extLst>
              <a:ext uri="{FF2B5EF4-FFF2-40B4-BE49-F238E27FC236}">
                <a16:creationId xmlns:a16="http://schemas.microsoft.com/office/drawing/2014/main" id="{A4F37C25-DD3A-2977-9C58-60A0D898318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1484900" y="63882"/>
            <a:ext cx="576000" cy="576000"/>
          </a:xfrm>
          <a:prstGeom prst="rect">
            <a:avLst/>
          </a:prstGeom>
        </p:spPr>
      </p:pic>
      <p:sp>
        <p:nvSpPr>
          <p:cNvPr id="6" name="Espace réservé du contenu 2">
            <a:extLst>
              <a:ext uri="{FF2B5EF4-FFF2-40B4-BE49-F238E27FC236}">
                <a16:creationId xmlns:a16="http://schemas.microsoft.com/office/drawing/2014/main" id="{2A3C2D7B-5F5B-93F6-C2F5-467F43843BF2}"/>
              </a:ext>
            </a:extLst>
          </p:cNvPr>
          <p:cNvSpPr txBox="1">
            <a:spLocks/>
          </p:cNvSpPr>
          <p:nvPr/>
        </p:nvSpPr>
        <p:spPr>
          <a:xfrm>
            <a:off x="272314" y="919454"/>
            <a:ext cx="9989285" cy="684353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accent2"/>
              </a:buClr>
              <a:buFont typeface="Wingdings" panose="05000000000000000000" pitchFamily="2" charset="2"/>
              <a:buChar char="§"/>
              <a:defRPr sz="2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6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spcAft>
                <a:spcPts val="1200"/>
              </a:spcAft>
              <a:buFont typeface="Wingdings" panose="05000000000000000000" pitchFamily="2" charset="2"/>
              <a:buNone/>
            </a:pPr>
            <a:r>
              <a:rPr lang="fr-FR" sz="3200" dirty="0"/>
              <a:t>Cliquer sur </a:t>
            </a:r>
            <a:r>
              <a:rPr lang="fr-FR" sz="3200" dirty="0">
                <a:solidFill>
                  <a:srgbClr val="FFFF00"/>
                </a:solidFill>
              </a:rPr>
              <a:t>Fichier</a:t>
            </a:r>
            <a:r>
              <a:rPr lang="fr-FR" sz="3200" dirty="0"/>
              <a:t> puis sur </a:t>
            </a:r>
            <a:r>
              <a:rPr lang="fr-FR" sz="3200" dirty="0">
                <a:solidFill>
                  <a:srgbClr val="FFFF00"/>
                </a:solidFill>
              </a:rPr>
              <a:t>Imprimer</a:t>
            </a:r>
          </a:p>
        </p:txBody>
      </p:sp>
      <p:pic>
        <p:nvPicPr>
          <p:cNvPr id="11" name="Image 10">
            <a:extLst>
              <a:ext uri="{FF2B5EF4-FFF2-40B4-BE49-F238E27FC236}">
                <a16:creationId xmlns:a16="http://schemas.microsoft.com/office/drawing/2014/main" id="{C9D4ABB4-9259-3447-5248-AC65B38ADC2D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198155" y="1774891"/>
            <a:ext cx="1795690" cy="4586584"/>
          </a:xfrm>
          <a:prstGeom prst="rect">
            <a:avLst/>
          </a:prstGeom>
          <a:noFill/>
          <a:ln>
            <a:solidFill>
              <a:schemeClr val="bg1">
                <a:lumMod val="85000"/>
              </a:schemeClr>
            </a:solidFill>
          </a:ln>
          <a:effectLst>
            <a:glow rad="101600">
              <a:schemeClr val="bg1">
                <a:lumMod val="50000"/>
                <a:alpha val="60000"/>
              </a:schemeClr>
            </a:glow>
          </a:effectLst>
        </p:spPr>
      </p:pic>
      <p:sp>
        <p:nvSpPr>
          <p:cNvPr id="2" name="Flèche : droite 1">
            <a:extLst>
              <a:ext uri="{FF2B5EF4-FFF2-40B4-BE49-F238E27FC236}">
                <a16:creationId xmlns:a16="http://schemas.microsoft.com/office/drawing/2014/main" id="{D7123745-0E40-104B-5407-60EAB002A946}"/>
              </a:ext>
            </a:extLst>
          </p:cNvPr>
          <p:cNvSpPr/>
          <p:nvPr/>
        </p:nvSpPr>
        <p:spPr>
          <a:xfrm>
            <a:off x="4629067" y="5530174"/>
            <a:ext cx="447473" cy="476655"/>
          </a:xfrm>
          <a:prstGeom prst="rightArrow">
            <a:avLst/>
          </a:prstGeom>
          <a:solidFill>
            <a:srgbClr val="C0000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A22FD133-59E8-DC84-CDF8-0F5DA2460CE8}"/>
              </a:ext>
            </a:extLst>
          </p:cNvPr>
          <p:cNvSpPr/>
          <p:nvPr/>
        </p:nvSpPr>
        <p:spPr>
          <a:xfrm>
            <a:off x="5198154" y="5593404"/>
            <a:ext cx="1795691" cy="369652"/>
          </a:xfrm>
          <a:prstGeom prst="rect">
            <a:avLst/>
          </a:prstGeom>
          <a:noFill/>
          <a:ln w="12700">
            <a:solidFill>
              <a:srgbClr val="FFFF00"/>
            </a:solidFill>
          </a:ln>
          <a:effectLst>
            <a:glow rad="63500">
              <a:schemeClr val="bg1">
                <a:lumMod val="9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0909219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2000"/>
                            </p:stCondLst>
                            <p:childTnLst>
                              <p:par>
                                <p:cTn id="12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4000"/>
                            </p:stCondLst>
                            <p:childTnLst>
                              <p:par>
                                <p:cTn id="16" presetID="10" presetClass="entr" presetSubtype="0" fill="hold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7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22" presetClass="entr" presetSubtype="8" fill="hold" grpId="0" nodeType="withEffect">
                                  <p:stCondLst>
                                    <p:cond delay="225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22" presetClass="entr" presetSubtype="8" fill="hold" grpId="0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4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uiExpand="1" build="p"/>
      <p:bldP spid="2" grpId="0" animBg="1"/>
      <p:bldP spid="3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FA6A4B49-27C8-46B6-8B11-AD7E8F615E2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72315" y="783882"/>
            <a:ext cx="11212585" cy="684353"/>
          </a:xfrm>
        </p:spPr>
        <p:txBody>
          <a:bodyPr rtlCol="0">
            <a:noAutofit/>
          </a:bodyPr>
          <a:lstStyle/>
          <a:p>
            <a:pPr marL="0" indent="0" algn="just">
              <a:spcAft>
                <a:spcPts val="1200"/>
              </a:spcAft>
              <a:buNone/>
            </a:pPr>
            <a:r>
              <a:rPr lang="fr-FR" sz="3200" dirty="0"/>
              <a:t>Dérouler </a:t>
            </a:r>
            <a:r>
              <a:rPr lang="fr-FR" sz="3200" dirty="0">
                <a:solidFill>
                  <a:srgbClr val="FFFF00"/>
                </a:solidFill>
              </a:rPr>
              <a:t>Paramètres</a:t>
            </a:r>
            <a:r>
              <a:rPr lang="fr-FR" sz="3200" dirty="0"/>
              <a:t> puis cliquer sur </a:t>
            </a:r>
            <a:r>
              <a:rPr lang="fr-FR" sz="3200" dirty="0">
                <a:solidFill>
                  <a:srgbClr val="FFFF00"/>
                </a:solidFill>
              </a:rPr>
              <a:t>Imprimer la sélection</a:t>
            </a:r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62B4CE3A-8C88-45AA-A849-57E5A7AC22C1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11353800" y="6361475"/>
            <a:ext cx="838200" cy="360000"/>
          </a:xfrm>
        </p:spPr>
        <p:txBody>
          <a:bodyPr rtlCol="0"/>
          <a:lstStyle/>
          <a:p>
            <a:pPr rtl="0"/>
            <a:r>
              <a:rPr lang="fr-FR" dirty="0"/>
              <a:t>PAGE </a:t>
            </a:r>
            <a:fld id="{4A9B5881-4007-4345-955A-79C2656F0C49}" type="slidenum">
              <a:rPr lang="fr-FR" smtClean="0"/>
              <a:pPr rtl="0"/>
              <a:t>4</a:t>
            </a:fld>
            <a:endParaRPr lang="fr-FR" dirty="0"/>
          </a:p>
        </p:txBody>
      </p:sp>
      <p:sp>
        <p:nvSpPr>
          <p:cNvPr id="5" name="Titre 1">
            <a:extLst>
              <a:ext uri="{FF2B5EF4-FFF2-40B4-BE49-F238E27FC236}">
                <a16:creationId xmlns:a16="http://schemas.microsoft.com/office/drawing/2014/main" id="{C0AF89E8-B08C-5A74-99DF-9BAA81C160F3}"/>
              </a:ext>
            </a:extLst>
          </p:cNvPr>
          <p:cNvSpPr txBox="1">
            <a:spLocks/>
          </p:cNvSpPr>
          <p:nvPr/>
        </p:nvSpPr>
        <p:spPr>
          <a:xfrm>
            <a:off x="0" y="0"/>
            <a:ext cx="12192000" cy="720000"/>
          </a:xfrm>
          <a:prstGeom prst="snip2DiagRect">
            <a:avLst/>
          </a:prstGeom>
          <a:solidFill>
            <a:schemeClr val="accent2">
              <a:lumMod val="50000"/>
            </a:schemeClr>
          </a:solidFill>
          <a:ln>
            <a:solidFill>
              <a:schemeClr val="bg1">
                <a:lumMod val="95000"/>
              </a:schemeClr>
            </a:solidFill>
          </a:ln>
          <a:effectLst>
            <a:glow rad="63500">
              <a:schemeClr val="bg1">
                <a:lumMod val="50000"/>
                <a:alpha val="40000"/>
              </a:schemeClr>
            </a:glow>
          </a:effectLst>
        </p:spPr>
        <p:txBody>
          <a:bodyPr vert="horz" wrap="square" lIns="91440" tIns="108000" rIns="91440" bIns="108000" rtlCol="0" anchor="ctr">
            <a:noAutofit/>
          </a:bodyPr>
          <a:lstStyle>
            <a:lvl1pPr algn="l" defTabSz="9144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sz="4000" kern="120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dirty="0">
                <a:latin typeface="Franklin Gothic Medium Cond" panose="020B0606030402020204" pitchFamily="34" charset="0"/>
              </a:rPr>
              <a:t>ZONE D'IMPRESSION</a:t>
            </a:r>
          </a:p>
        </p:txBody>
      </p:sp>
      <p:pic>
        <p:nvPicPr>
          <p:cNvPr id="13" name="Graphique 12" descr="Logement avec un remplissage uni">
            <a:hlinkClick r:id="rId3" action="ppaction://hlinksldjump"/>
            <a:extLst>
              <a:ext uri="{FF2B5EF4-FFF2-40B4-BE49-F238E27FC236}">
                <a16:creationId xmlns:a16="http://schemas.microsoft.com/office/drawing/2014/main" id="{A4F37C25-DD3A-2977-9C58-60A0D898318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1484900" y="63882"/>
            <a:ext cx="576000" cy="576000"/>
          </a:xfrm>
          <a:prstGeom prst="rect">
            <a:avLst/>
          </a:prstGeom>
        </p:spPr>
      </p:pic>
      <p:sp>
        <p:nvSpPr>
          <p:cNvPr id="9" name="Espace réservé du contenu 2">
            <a:extLst>
              <a:ext uri="{FF2B5EF4-FFF2-40B4-BE49-F238E27FC236}">
                <a16:creationId xmlns:a16="http://schemas.microsoft.com/office/drawing/2014/main" id="{19C948E2-F202-CADC-6EBF-EE9E4CD2DB4B}"/>
              </a:ext>
            </a:extLst>
          </p:cNvPr>
          <p:cNvSpPr txBox="1">
            <a:spLocks/>
          </p:cNvSpPr>
          <p:nvPr/>
        </p:nvSpPr>
        <p:spPr>
          <a:xfrm>
            <a:off x="272315" y="5800605"/>
            <a:ext cx="11212585" cy="79533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accent2"/>
              </a:buClr>
              <a:buFont typeface="Wingdings" panose="05000000000000000000" pitchFamily="2" charset="2"/>
              <a:buChar char="§"/>
              <a:defRPr sz="2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6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spcAft>
                <a:spcPts val="1200"/>
              </a:spcAft>
              <a:buFont typeface="Wingdings" panose="05000000000000000000" pitchFamily="2" charset="2"/>
              <a:buNone/>
            </a:pPr>
            <a:r>
              <a:rPr lang="fr-FR" sz="2400" dirty="0"/>
              <a:t>Pour une sélection multiple réalisée à l'aide de </a:t>
            </a:r>
            <a:r>
              <a:rPr lang="fr-FR" sz="2400" dirty="0">
                <a:solidFill>
                  <a:srgbClr val="FFFF00"/>
                </a:solidFill>
              </a:rPr>
              <a:t>CTRL</a:t>
            </a:r>
            <a:r>
              <a:rPr lang="fr-FR" sz="2400" dirty="0"/>
              <a:t> + </a:t>
            </a:r>
            <a:r>
              <a:rPr lang="fr-FR" sz="2400" dirty="0">
                <a:solidFill>
                  <a:srgbClr val="FFFF00"/>
                </a:solidFill>
              </a:rPr>
              <a:t>clic gauche</a:t>
            </a:r>
            <a:r>
              <a:rPr lang="fr-FR" sz="2400" dirty="0"/>
              <a:t>, chaque plage de cellules sera imprimée sur une feuille séparée</a:t>
            </a: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94621B29-3AE6-8EB6-0ACB-D89D91666A8D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358704" y="1532064"/>
            <a:ext cx="2137737" cy="4170683"/>
          </a:xfrm>
          <a:prstGeom prst="rect">
            <a:avLst/>
          </a:prstGeom>
          <a:noFill/>
          <a:ln>
            <a:solidFill>
              <a:schemeClr val="bg1">
                <a:lumMod val="85000"/>
              </a:schemeClr>
            </a:solidFill>
          </a:ln>
          <a:effectLst>
            <a:glow rad="101600">
              <a:schemeClr val="bg1">
                <a:lumMod val="50000"/>
                <a:alpha val="60000"/>
              </a:schemeClr>
            </a:glow>
          </a:effectLst>
        </p:spPr>
      </p:pic>
      <p:sp>
        <p:nvSpPr>
          <p:cNvPr id="2" name="Flèche : droite 1">
            <a:extLst>
              <a:ext uri="{FF2B5EF4-FFF2-40B4-BE49-F238E27FC236}">
                <a16:creationId xmlns:a16="http://schemas.microsoft.com/office/drawing/2014/main" id="{11688337-4AD6-BC02-0510-6C5F95759693}"/>
              </a:ext>
            </a:extLst>
          </p:cNvPr>
          <p:cNvSpPr/>
          <p:nvPr/>
        </p:nvSpPr>
        <p:spPr>
          <a:xfrm>
            <a:off x="4996742" y="4311447"/>
            <a:ext cx="447473" cy="476655"/>
          </a:xfrm>
          <a:prstGeom prst="rightArrow">
            <a:avLst/>
          </a:prstGeom>
          <a:solidFill>
            <a:srgbClr val="C0000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7168D766-043F-0049-DAE3-E809ECE51732}"/>
              </a:ext>
            </a:extLst>
          </p:cNvPr>
          <p:cNvSpPr/>
          <p:nvPr/>
        </p:nvSpPr>
        <p:spPr>
          <a:xfrm>
            <a:off x="5529726" y="4387850"/>
            <a:ext cx="1966715" cy="323850"/>
          </a:xfrm>
          <a:prstGeom prst="rect">
            <a:avLst/>
          </a:prstGeom>
          <a:noFill/>
          <a:ln w="12700">
            <a:solidFill>
              <a:srgbClr val="FFFF00"/>
            </a:solidFill>
          </a:ln>
          <a:effectLst>
            <a:glow rad="63500">
              <a:schemeClr val="bg1">
                <a:lumMod val="9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8930705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2000"/>
                            </p:stCondLst>
                            <p:childTnLst>
                              <p:par>
                                <p:cTn id="12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4000"/>
                            </p:stCondLst>
                            <p:childTnLst>
                              <p:par>
                                <p:cTn id="16" presetID="10" presetClass="entr" presetSubtype="0" fill="hold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75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22" presetClass="entr" presetSubtype="8" fill="hold" grpId="0" nodeType="withEffect">
                                  <p:stCondLst>
                                    <p:cond delay="225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22" presetClass="entr" presetSubtype="8" fill="hold" grpId="0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4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7000"/>
                            </p:stCondLst>
                            <p:childTnLst>
                              <p:par>
                                <p:cTn id="26" presetID="10" presetClass="entr" presetSubtype="0" fill="hold" grpId="0" nodeType="afterEffect">
                                  <p:stCondLst>
                                    <p:cond delay="150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  <p:bldP spid="5" grpId="0" animBg="1"/>
      <p:bldP spid="9" grpId="0" uiExpand="1" build="p"/>
      <p:bldP spid="2" grpId="0" animBg="1"/>
      <p:bldP spid="7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FA6A4B49-27C8-46B6-8B11-AD7E8F615E2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72313" y="1540677"/>
            <a:ext cx="9989285" cy="684353"/>
          </a:xfrm>
        </p:spPr>
        <p:txBody>
          <a:bodyPr rtlCol="0">
            <a:noAutofit/>
          </a:bodyPr>
          <a:lstStyle/>
          <a:p>
            <a:pPr marL="0" indent="0" algn="just">
              <a:spcAft>
                <a:spcPts val="1200"/>
              </a:spcAft>
              <a:buNone/>
            </a:pPr>
            <a:r>
              <a:rPr lang="fr-FR" sz="3200" dirty="0"/>
              <a:t>Sélectionner la plage de cellules à imprimer</a:t>
            </a:r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62B4CE3A-8C88-45AA-A849-57E5A7AC22C1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11353800" y="6361475"/>
            <a:ext cx="838200" cy="360000"/>
          </a:xfrm>
        </p:spPr>
        <p:txBody>
          <a:bodyPr rtlCol="0"/>
          <a:lstStyle/>
          <a:p>
            <a:pPr rtl="0"/>
            <a:r>
              <a:rPr lang="fr-FR" dirty="0"/>
              <a:t>PAGE </a:t>
            </a:r>
            <a:fld id="{4A9B5881-4007-4345-955A-79C2656F0C49}" type="slidenum">
              <a:rPr lang="fr-FR" smtClean="0"/>
              <a:pPr rtl="0"/>
              <a:t>5</a:t>
            </a:fld>
            <a:endParaRPr lang="fr-FR" dirty="0"/>
          </a:p>
        </p:txBody>
      </p:sp>
      <p:sp>
        <p:nvSpPr>
          <p:cNvPr id="5" name="Titre 1">
            <a:extLst>
              <a:ext uri="{FF2B5EF4-FFF2-40B4-BE49-F238E27FC236}">
                <a16:creationId xmlns:a16="http://schemas.microsoft.com/office/drawing/2014/main" id="{C0AF89E8-B08C-5A74-99DF-9BAA81C160F3}"/>
              </a:ext>
            </a:extLst>
          </p:cNvPr>
          <p:cNvSpPr txBox="1">
            <a:spLocks/>
          </p:cNvSpPr>
          <p:nvPr/>
        </p:nvSpPr>
        <p:spPr>
          <a:xfrm>
            <a:off x="0" y="0"/>
            <a:ext cx="12192000" cy="720000"/>
          </a:xfrm>
          <a:prstGeom prst="snip2DiagRect">
            <a:avLst/>
          </a:prstGeom>
          <a:solidFill>
            <a:schemeClr val="accent2">
              <a:lumMod val="50000"/>
            </a:schemeClr>
          </a:solidFill>
          <a:ln>
            <a:solidFill>
              <a:schemeClr val="bg1">
                <a:lumMod val="95000"/>
              </a:schemeClr>
            </a:solidFill>
          </a:ln>
          <a:effectLst>
            <a:glow rad="63500">
              <a:schemeClr val="bg1">
                <a:lumMod val="50000"/>
                <a:alpha val="40000"/>
              </a:schemeClr>
            </a:glow>
          </a:effectLst>
        </p:spPr>
        <p:txBody>
          <a:bodyPr vert="horz" wrap="square" lIns="91440" tIns="108000" rIns="91440" bIns="108000" rtlCol="0" anchor="ctr">
            <a:noAutofit/>
          </a:bodyPr>
          <a:lstStyle>
            <a:lvl1pPr algn="l" defTabSz="9144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sz="4000" kern="120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dirty="0">
                <a:latin typeface="Franklin Gothic Medium Cond" panose="020B0606030402020204" pitchFamily="34" charset="0"/>
              </a:rPr>
              <a:t>ZONE D'IMPRESSION</a:t>
            </a:r>
          </a:p>
        </p:txBody>
      </p:sp>
      <p:sp>
        <p:nvSpPr>
          <p:cNvPr id="2" name="Espace réservé du contenu 2">
            <a:extLst>
              <a:ext uri="{FF2B5EF4-FFF2-40B4-BE49-F238E27FC236}">
                <a16:creationId xmlns:a16="http://schemas.microsoft.com/office/drawing/2014/main" id="{40FB6FB6-A6FF-ADED-6CCB-515CB4CFF698}"/>
              </a:ext>
            </a:extLst>
          </p:cNvPr>
          <p:cNvSpPr txBox="1">
            <a:spLocks/>
          </p:cNvSpPr>
          <p:nvPr/>
        </p:nvSpPr>
        <p:spPr>
          <a:xfrm>
            <a:off x="-1" y="809910"/>
            <a:ext cx="11921067" cy="559616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accent2"/>
              </a:buClr>
              <a:buFont typeface="Wingdings" panose="05000000000000000000" pitchFamily="2" charset="2"/>
              <a:buChar char="§"/>
              <a:defRPr sz="2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6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spcAft>
                <a:spcPts val="1200"/>
              </a:spcAft>
              <a:buNone/>
            </a:pPr>
            <a:r>
              <a:rPr lang="fr-FR" sz="3200" i="1" dirty="0">
                <a:solidFill>
                  <a:srgbClr val="FF9933"/>
                </a:solidFill>
              </a:rPr>
              <a:t>Imprimer une partie d’un tableau en définissant une zone d’impression…</a:t>
            </a:r>
          </a:p>
        </p:txBody>
      </p:sp>
      <p:pic>
        <p:nvPicPr>
          <p:cNvPr id="13" name="Graphique 12" descr="Logement avec un remplissage uni">
            <a:hlinkClick r:id="rId3" action="ppaction://hlinksldjump"/>
            <a:extLst>
              <a:ext uri="{FF2B5EF4-FFF2-40B4-BE49-F238E27FC236}">
                <a16:creationId xmlns:a16="http://schemas.microsoft.com/office/drawing/2014/main" id="{A4F37C25-DD3A-2977-9C58-60A0D898318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1484900" y="63882"/>
            <a:ext cx="576000" cy="576000"/>
          </a:xfrm>
          <a:prstGeom prst="rect">
            <a:avLst/>
          </a:prstGeom>
        </p:spPr>
      </p:pic>
      <p:sp>
        <p:nvSpPr>
          <p:cNvPr id="6" name="Espace réservé du contenu 2">
            <a:extLst>
              <a:ext uri="{FF2B5EF4-FFF2-40B4-BE49-F238E27FC236}">
                <a16:creationId xmlns:a16="http://schemas.microsoft.com/office/drawing/2014/main" id="{2A3C2D7B-5F5B-93F6-C2F5-467F43843BF2}"/>
              </a:ext>
            </a:extLst>
          </p:cNvPr>
          <p:cNvSpPr txBox="1">
            <a:spLocks/>
          </p:cNvSpPr>
          <p:nvPr/>
        </p:nvSpPr>
        <p:spPr>
          <a:xfrm>
            <a:off x="272314" y="2369929"/>
            <a:ext cx="11496353" cy="684353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accent2"/>
              </a:buClr>
              <a:buFont typeface="Wingdings" panose="05000000000000000000" pitchFamily="2" charset="2"/>
              <a:buChar char="§"/>
              <a:defRPr sz="2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6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spcAft>
                <a:spcPts val="1200"/>
              </a:spcAft>
              <a:buNone/>
            </a:pPr>
            <a:r>
              <a:rPr lang="fr-FR" sz="3200" dirty="0"/>
              <a:t>Sélectionner l’onglet </a:t>
            </a:r>
            <a:r>
              <a:rPr lang="fr-FR" sz="3200" dirty="0">
                <a:solidFill>
                  <a:srgbClr val="FFFF00"/>
                </a:solidFill>
              </a:rPr>
              <a:t>Mise en page </a:t>
            </a:r>
            <a:r>
              <a:rPr lang="fr-FR" sz="3200" dirty="0"/>
              <a:t>puis cliquer sur </a:t>
            </a:r>
            <a:r>
              <a:rPr lang="fr-FR" sz="3200" dirty="0">
                <a:solidFill>
                  <a:srgbClr val="FFFF00"/>
                </a:solidFill>
              </a:rPr>
              <a:t>ZoneImpr</a:t>
            </a: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8424A82F-3301-6310-8EED-AEB3F98F7A1F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065030" y="4054686"/>
            <a:ext cx="10061939" cy="1480352"/>
          </a:xfrm>
          <a:prstGeom prst="rect">
            <a:avLst/>
          </a:prstGeom>
          <a:noFill/>
          <a:ln>
            <a:solidFill>
              <a:schemeClr val="bg1">
                <a:lumMod val="85000"/>
              </a:schemeClr>
            </a:solidFill>
          </a:ln>
          <a:effectLst>
            <a:glow rad="101600">
              <a:schemeClr val="bg1">
                <a:lumMod val="50000"/>
                <a:alpha val="60000"/>
              </a:schemeClr>
            </a:glow>
          </a:effectLst>
        </p:spPr>
      </p:pic>
      <p:sp>
        <p:nvSpPr>
          <p:cNvPr id="7" name="Flèche : droite 6">
            <a:extLst>
              <a:ext uri="{FF2B5EF4-FFF2-40B4-BE49-F238E27FC236}">
                <a16:creationId xmlns:a16="http://schemas.microsoft.com/office/drawing/2014/main" id="{FECD4EDF-BAEC-F13A-1479-F72503ADD475}"/>
              </a:ext>
            </a:extLst>
          </p:cNvPr>
          <p:cNvSpPr/>
          <p:nvPr/>
        </p:nvSpPr>
        <p:spPr>
          <a:xfrm rot="5400000">
            <a:off x="3383926" y="3627173"/>
            <a:ext cx="447473" cy="476655"/>
          </a:xfrm>
          <a:prstGeom prst="rightArrow">
            <a:avLst/>
          </a:prstGeom>
          <a:solidFill>
            <a:srgbClr val="C0000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539D7E34-8158-EE9E-2AAF-6BEBA801E4AF}"/>
              </a:ext>
            </a:extLst>
          </p:cNvPr>
          <p:cNvSpPr/>
          <p:nvPr/>
        </p:nvSpPr>
        <p:spPr>
          <a:xfrm>
            <a:off x="4625054" y="4455268"/>
            <a:ext cx="725159" cy="758758"/>
          </a:xfrm>
          <a:prstGeom prst="rect">
            <a:avLst/>
          </a:prstGeom>
          <a:noFill/>
          <a:ln w="12700">
            <a:solidFill>
              <a:srgbClr val="FFFF00"/>
            </a:solidFill>
          </a:ln>
          <a:effectLst>
            <a:glow rad="63500">
              <a:schemeClr val="bg1">
                <a:lumMod val="9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6309558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2000"/>
                            </p:stCondLst>
                            <p:childTnLst>
                              <p:par>
                                <p:cTn id="12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3500"/>
                            </p:stCondLst>
                            <p:childTnLst>
                              <p:par>
                                <p:cTn id="16" presetID="10" presetClass="entr" presetSubtype="0" fill="hold" grpId="0" nodeType="afterEffect">
                                  <p:stCondLst>
                                    <p:cond delay="200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6500"/>
                            </p:stCondLst>
                            <p:childTnLst>
                              <p:par>
                                <p:cTn id="20" presetID="10" presetClass="entr" presetSubtype="0" fill="hold" grpId="0" nodeType="afterEffect">
                                  <p:stCondLst>
                                    <p:cond delay="150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9000"/>
                            </p:stCondLst>
                            <p:childTnLst>
                              <p:par>
                                <p:cTn id="24" presetID="10" presetClass="entr" presetSubtype="0" fill="hold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75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22" presetClass="entr" presetSubtype="1" fill="hold" grpId="0" nodeType="withEffect">
                                  <p:stCondLst>
                                    <p:cond delay="225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22" presetClass="entr" presetSubtype="1" fill="hold" grpId="0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  <p:bldP spid="5" grpId="0" animBg="1"/>
      <p:bldP spid="2" grpId="0" build="p"/>
      <p:bldP spid="6" grpId="0" uiExpand="1" build="p"/>
      <p:bldP spid="7" grpId="0" animBg="1"/>
      <p:bldP spid="9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FA6A4B49-27C8-46B6-8B11-AD7E8F615E2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72314" y="1106326"/>
            <a:ext cx="9989285" cy="684353"/>
          </a:xfrm>
        </p:spPr>
        <p:txBody>
          <a:bodyPr rtlCol="0">
            <a:noAutofit/>
          </a:bodyPr>
          <a:lstStyle/>
          <a:p>
            <a:pPr marL="0" indent="0" algn="just">
              <a:spcAft>
                <a:spcPts val="1200"/>
              </a:spcAft>
              <a:buNone/>
            </a:pPr>
            <a:r>
              <a:rPr lang="fr-FR" sz="3200" dirty="0"/>
              <a:t>Cliquer sur </a:t>
            </a:r>
            <a:r>
              <a:rPr lang="fr-FR" sz="3200" dirty="0">
                <a:solidFill>
                  <a:srgbClr val="FFFF00"/>
                </a:solidFill>
              </a:rPr>
              <a:t>Définir</a:t>
            </a:r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62B4CE3A-8C88-45AA-A849-57E5A7AC22C1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11353800" y="6361475"/>
            <a:ext cx="838200" cy="360000"/>
          </a:xfrm>
        </p:spPr>
        <p:txBody>
          <a:bodyPr rtlCol="0"/>
          <a:lstStyle/>
          <a:p>
            <a:pPr rtl="0"/>
            <a:r>
              <a:rPr lang="fr-FR" dirty="0"/>
              <a:t>PAGE </a:t>
            </a:r>
            <a:fld id="{4A9B5881-4007-4345-955A-79C2656F0C49}" type="slidenum">
              <a:rPr lang="fr-FR" smtClean="0"/>
              <a:pPr rtl="0"/>
              <a:t>6</a:t>
            </a:fld>
            <a:endParaRPr lang="fr-FR" dirty="0"/>
          </a:p>
        </p:txBody>
      </p:sp>
      <p:sp>
        <p:nvSpPr>
          <p:cNvPr id="5" name="Titre 1">
            <a:extLst>
              <a:ext uri="{FF2B5EF4-FFF2-40B4-BE49-F238E27FC236}">
                <a16:creationId xmlns:a16="http://schemas.microsoft.com/office/drawing/2014/main" id="{C0AF89E8-B08C-5A74-99DF-9BAA81C160F3}"/>
              </a:ext>
            </a:extLst>
          </p:cNvPr>
          <p:cNvSpPr txBox="1">
            <a:spLocks/>
          </p:cNvSpPr>
          <p:nvPr/>
        </p:nvSpPr>
        <p:spPr>
          <a:xfrm>
            <a:off x="0" y="0"/>
            <a:ext cx="12192000" cy="720000"/>
          </a:xfrm>
          <a:prstGeom prst="snip2DiagRect">
            <a:avLst/>
          </a:prstGeom>
          <a:solidFill>
            <a:schemeClr val="accent2">
              <a:lumMod val="50000"/>
            </a:schemeClr>
          </a:solidFill>
          <a:ln>
            <a:solidFill>
              <a:schemeClr val="bg1">
                <a:lumMod val="95000"/>
              </a:schemeClr>
            </a:solidFill>
          </a:ln>
          <a:effectLst>
            <a:glow rad="63500">
              <a:schemeClr val="bg1">
                <a:lumMod val="50000"/>
                <a:alpha val="40000"/>
              </a:schemeClr>
            </a:glow>
          </a:effectLst>
        </p:spPr>
        <p:txBody>
          <a:bodyPr vert="horz" wrap="square" lIns="91440" tIns="108000" rIns="91440" bIns="108000" rtlCol="0" anchor="ctr">
            <a:noAutofit/>
          </a:bodyPr>
          <a:lstStyle>
            <a:lvl1pPr algn="l" defTabSz="9144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sz="4000" kern="120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dirty="0">
                <a:latin typeface="Franklin Gothic Medium Cond" panose="020B0606030402020204" pitchFamily="34" charset="0"/>
              </a:rPr>
              <a:t>ZONE D'IMPRESSION</a:t>
            </a:r>
          </a:p>
        </p:txBody>
      </p:sp>
      <p:pic>
        <p:nvPicPr>
          <p:cNvPr id="13" name="Graphique 12" descr="Logement avec un remplissage uni">
            <a:hlinkClick r:id="rId3" action="ppaction://hlinksldjump"/>
            <a:extLst>
              <a:ext uri="{FF2B5EF4-FFF2-40B4-BE49-F238E27FC236}">
                <a16:creationId xmlns:a16="http://schemas.microsoft.com/office/drawing/2014/main" id="{A4F37C25-DD3A-2977-9C58-60A0D898318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1484900" y="63882"/>
            <a:ext cx="576000" cy="576000"/>
          </a:xfrm>
          <a:prstGeom prst="rect">
            <a:avLst/>
          </a:prstGeom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EC7AAF93-A13F-9F3C-8454-82C4A53C0A7C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643619" y="2609952"/>
            <a:ext cx="6904762" cy="1638095"/>
          </a:xfrm>
          <a:prstGeom prst="rect">
            <a:avLst/>
          </a:prstGeom>
          <a:noFill/>
          <a:ln>
            <a:solidFill>
              <a:schemeClr val="bg1">
                <a:lumMod val="85000"/>
              </a:schemeClr>
            </a:solidFill>
          </a:ln>
          <a:effectLst>
            <a:glow rad="101600">
              <a:schemeClr val="bg1">
                <a:lumMod val="50000"/>
                <a:alpha val="60000"/>
              </a:schemeClr>
            </a:glow>
          </a:effectLst>
        </p:spPr>
      </p:pic>
      <p:sp>
        <p:nvSpPr>
          <p:cNvPr id="2" name="Flèche : droite 1">
            <a:extLst>
              <a:ext uri="{FF2B5EF4-FFF2-40B4-BE49-F238E27FC236}">
                <a16:creationId xmlns:a16="http://schemas.microsoft.com/office/drawing/2014/main" id="{AB38E86C-C7A7-379D-7E43-17A6F94B71E8}"/>
              </a:ext>
            </a:extLst>
          </p:cNvPr>
          <p:cNvSpPr/>
          <p:nvPr/>
        </p:nvSpPr>
        <p:spPr>
          <a:xfrm>
            <a:off x="5281547" y="3564145"/>
            <a:ext cx="447473" cy="476655"/>
          </a:xfrm>
          <a:prstGeom prst="rightArrow">
            <a:avLst/>
          </a:prstGeom>
          <a:solidFill>
            <a:srgbClr val="C0000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F2C5499F-0402-1CE9-FF3E-09512A9F6026}"/>
              </a:ext>
            </a:extLst>
          </p:cNvPr>
          <p:cNvSpPr/>
          <p:nvPr/>
        </p:nvSpPr>
        <p:spPr>
          <a:xfrm>
            <a:off x="5850739" y="3655515"/>
            <a:ext cx="2018938" cy="293916"/>
          </a:xfrm>
          <a:prstGeom prst="rect">
            <a:avLst/>
          </a:prstGeom>
          <a:noFill/>
          <a:ln w="12700">
            <a:solidFill>
              <a:srgbClr val="FFFF00"/>
            </a:solidFill>
          </a:ln>
          <a:effectLst>
            <a:glow rad="63500">
              <a:schemeClr val="bg1">
                <a:lumMod val="9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8" name="Espace réservé du contenu 2">
            <a:extLst>
              <a:ext uri="{FF2B5EF4-FFF2-40B4-BE49-F238E27FC236}">
                <a16:creationId xmlns:a16="http://schemas.microsoft.com/office/drawing/2014/main" id="{AA38FACD-642D-109E-229D-3A0BE3274F40}"/>
              </a:ext>
            </a:extLst>
          </p:cNvPr>
          <p:cNvSpPr txBox="1">
            <a:spLocks/>
          </p:cNvSpPr>
          <p:nvPr/>
        </p:nvSpPr>
        <p:spPr>
          <a:xfrm>
            <a:off x="315549" y="4951433"/>
            <a:ext cx="11299277" cy="992167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accent2"/>
              </a:buClr>
              <a:buFont typeface="Wingdings" panose="05000000000000000000" pitchFamily="2" charset="2"/>
              <a:buChar char="§"/>
              <a:defRPr sz="2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6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079500" indent="-1079500" algn="just">
              <a:spcAft>
                <a:spcPts val="1200"/>
              </a:spcAft>
              <a:buFont typeface="Wingdings" panose="05000000000000000000" pitchFamily="2" charset="2"/>
              <a:buNone/>
              <a:tabLst>
                <a:tab pos="1079500" algn="l"/>
              </a:tabLst>
            </a:pPr>
            <a:r>
              <a:rPr lang="fr-FR" sz="3200" dirty="0"/>
              <a:t>NB :	Lors de l’enregistrement du document, la zone d’impression se trouve également sauvegardée</a:t>
            </a:r>
            <a:endParaRPr lang="fr-FR" sz="3200" dirty="0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498168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2000"/>
                            </p:stCondLst>
                            <p:childTnLst>
                              <p:par>
                                <p:cTn id="12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4000"/>
                            </p:stCondLst>
                            <p:childTnLst>
                              <p:par>
                                <p:cTn id="16" presetID="10" presetClass="entr" presetSubtype="0" fill="hold" nodeType="after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75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22" presetClass="entr" presetSubtype="8" fill="hold" grpId="0" nodeType="withEffect">
                                  <p:stCondLst>
                                    <p:cond delay="175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22" presetClass="entr" presetSubtype="8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4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6500"/>
                            </p:stCondLst>
                            <p:childTnLst>
                              <p:par>
                                <p:cTn id="26" presetID="10" presetClass="entr" presetSubtype="0" fill="hold" grpId="0" nodeType="afterEffect">
                                  <p:stCondLst>
                                    <p:cond delay="200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  <p:bldP spid="5" grpId="0" animBg="1"/>
      <p:bldP spid="2" grpId="0" animBg="1"/>
      <p:bldP spid="7" grpId="0" animBg="1"/>
      <p:bldP spid="8" grpId="0" uiExpand="1" build="p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FA6A4B49-27C8-46B6-8B11-AD7E8F615E2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72313" y="1466956"/>
            <a:ext cx="10903687" cy="684353"/>
          </a:xfrm>
        </p:spPr>
        <p:txBody>
          <a:bodyPr rtlCol="0">
            <a:noAutofit/>
          </a:bodyPr>
          <a:lstStyle/>
          <a:p>
            <a:pPr marL="0" indent="0" algn="just">
              <a:spcAft>
                <a:spcPts val="1200"/>
              </a:spcAft>
              <a:buNone/>
            </a:pPr>
            <a:r>
              <a:rPr lang="fr-FR" sz="3200" dirty="0"/>
              <a:t>Dérouler la </a:t>
            </a:r>
            <a:r>
              <a:rPr lang="fr-FR" sz="3200" dirty="0">
                <a:solidFill>
                  <a:srgbClr val="FFFF00"/>
                </a:solidFill>
              </a:rPr>
              <a:t>zone nom </a:t>
            </a:r>
            <a:r>
              <a:rPr lang="fr-FR" sz="3200" dirty="0"/>
              <a:t>puis cliquer </a:t>
            </a:r>
            <a:r>
              <a:rPr lang="fr-FR" sz="3200" dirty="0">
                <a:solidFill>
                  <a:srgbClr val="FFFF00"/>
                </a:solidFill>
              </a:rPr>
              <a:t>zone_d_impression</a:t>
            </a:r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62B4CE3A-8C88-45AA-A849-57E5A7AC22C1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11353800" y="6361475"/>
            <a:ext cx="838200" cy="360000"/>
          </a:xfrm>
        </p:spPr>
        <p:txBody>
          <a:bodyPr rtlCol="0"/>
          <a:lstStyle/>
          <a:p>
            <a:pPr rtl="0"/>
            <a:r>
              <a:rPr lang="fr-FR" dirty="0"/>
              <a:t>PAGE </a:t>
            </a:r>
            <a:fld id="{4A9B5881-4007-4345-955A-79C2656F0C49}" type="slidenum">
              <a:rPr lang="fr-FR" smtClean="0"/>
              <a:pPr rtl="0"/>
              <a:t>7</a:t>
            </a:fld>
            <a:endParaRPr lang="fr-FR" dirty="0"/>
          </a:p>
        </p:txBody>
      </p:sp>
      <p:sp>
        <p:nvSpPr>
          <p:cNvPr id="5" name="Titre 1">
            <a:extLst>
              <a:ext uri="{FF2B5EF4-FFF2-40B4-BE49-F238E27FC236}">
                <a16:creationId xmlns:a16="http://schemas.microsoft.com/office/drawing/2014/main" id="{C0AF89E8-B08C-5A74-99DF-9BAA81C160F3}"/>
              </a:ext>
            </a:extLst>
          </p:cNvPr>
          <p:cNvSpPr txBox="1">
            <a:spLocks/>
          </p:cNvSpPr>
          <p:nvPr/>
        </p:nvSpPr>
        <p:spPr>
          <a:xfrm>
            <a:off x="0" y="0"/>
            <a:ext cx="12192000" cy="720000"/>
          </a:xfrm>
          <a:prstGeom prst="snip2DiagRect">
            <a:avLst/>
          </a:prstGeom>
          <a:solidFill>
            <a:schemeClr val="accent2">
              <a:lumMod val="50000"/>
            </a:schemeClr>
          </a:solidFill>
          <a:ln>
            <a:solidFill>
              <a:schemeClr val="bg1">
                <a:lumMod val="95000"/>
              </a:schemeClr>
            </a:solidFill>
          </a:ln>
          <a:effectLst>
            <a:glow rad="63500">
              <a:schemeClr val="bg1">
                <a:lumMod val="50000"/>
                <a:alpha val="40000"/>
              </a:schemeClr>
            </a:glow>
          </a:effectLst>
        </p:spPr>
        <p:txBody>
          <a:bodyPr vert="horz" wrap="square" lIns="91440" tIns="108000" rIns="91440" bIns="108000" rtlCol="0" anchor="ctr">
            <a:noAutofit/>
          </a:bodyPr>
          <a:lstStyle>
            <a:lvl1pPr algn="l" defTabSz="9144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sz="4000" kern="120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dirty="0">
                <a:latin typeface="Franklin Gothic Medium Cond" panose="020B0606030402020204" pitchFamily="34" charset="0"/>
              </a:rPr>
              <a:t>ZONE D'IMPRESSION</a:t>
            </a:r>
          </a:p>
        </p:txBody>
      </p:sp>
      <p:sp>
        <p:nvSpPr>
          <p:cNvPr id="2" name="Espace réservé du contenu 2">
            <a:extLst>
              <a:ext uri="{FF2B5EF4-FFF2-40B4-BE49-F238E27FC236}">
                <a16:creationId xmlns:a16="http://schemas.microsoft.com/office/drawing/2014/main" id="{40FB6FB6-A6FF-ADED-6CCB-515CB4CFF698}"/>
              </a:ext>
            </a:extLst>
          </p:cNvPr>
          <p:cNvSpPr txBox="1">
            <a:spLocks/>
          </p:cNvSpPr>
          <p:nvPr/>
        </p:nvSpPr>
        <p:spPr>
          <a:xfrm>
            <a:off x="-1" y="810670"/>
            <a:ext cx="11921067" cy="55961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accent2"/>
              </a:buClr>
              <a:buFont typeface="Wingdings" panose="05000000000000000000" pitchFamily="2" charset="2"/>
              <a:buChar char="§"/>
              <a:defRPr sz="2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6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spcAft>
                <a:spcPts val="1200"/>
              </a:spcAft>
              <a:buNone/>
            </a:pPr>
            <a:r>
              <a:rPr lang="fr-FR" sz="3200" i="1" dirty="0">
                <a:solidFill>
                  <a:srgbClr val="FF9933"/>
                </a:solidFill>
              </a:rPr>
              <a:t>Contrôler la plage de cellules utilisée comme zone d’impression…</a:t>
            </a:r>
          </a:p>
        </p:txBody>
      </p:sp>
      <p:pic>
        <p:nvPicPr>
          <p:cNvPr id="13" name="Graphique 12" descr="Logement avec un remplissage uni">
            <a:hlinkClick r:id="rId3" action="ppaction://hlinksldjump"/>
            <a:extLst>
              <a:ext uri="{FF2B5EF4-FFF2-40B4-BE49-F238E27FC236}">
                <a16:creationId xmlns:a16="http://schemas.microsoft.com/office/drawing/2014/main" id="{A4F37C25-DD3A-2977-9C58-60A0D898318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1484900" y="63882"/>
            <a:ext cx="576000" cy="576000"/>
          </a:xfrm>
          <a:prstGeom prst="rect">
            <a:avLst/>
          </a:prstGeom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72918F34-2D00-2E8C-F62E-49CA4B1A7235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996000" y="2247979"/>
            <a:ext cx="6200000" cy="1971429"/>
          </a:xfrm>
          <a:prstGeom prst="rect">
            <a:avLst/>
          </a:prstGeom>
          <a:noFill/>
          <a:ln>
            <a:solidFill>
              <a:schemeClr val="bg1">
                <a:lumMod val="85000"/>
              </a:schemeClr>
            </a:solidFill>
          </a:ln>
          <a:effectLst>
            <a:glow rad="101600">
              <a:schemeClr val="bg1">
                <a:lumMod val="50000"/>
                <a:alpha val="60000"/>
              </a:schemeClr>
            </a:glow>
          </a:effectLst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735F3D4A-D3CA-FCE7-34F6-BA3ABC1D0AE3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996000" y="4616736"/>
            <a:ext cx="6133333" cy="2009524"/>
          </a:xfrm>
          <a:prstGeom prst="rect">
            <a:avLst/>
          </a:prstGeom>
          <a:noFill/>
          <a:ln>
            <a:solidFill>
              <a:schemeClr val="bg1">
                <a:lumMod val="85000"/>
              </a:schemeClr>
            </a:solidFill>
          </a:ln>
          <a:effectLst>
            <a:glow rad="101600">
              <a:schemeClr val="bg1">
                <a:lumMod val="50000"/>
                <a:alpha val="60000"/>
              </a:schemeClr>
            </a:glow>
          </a:effectLst>
        </p:spPr>
      </p:pic>
      <p:sp>
        <p:nvSpPr>
          <p:cNvPr id="10" name="Flèche : droite 9">
            <a:extLst>
              <a:ext uri="{FF2B5EF4-FFF2-40B4-BE49-F238E27FC236}">
                <a16:creationId xmlns:a16="http://schemas.microsoft.com/office/drawing/2014/main" id="{7240D9D8-994E-9989-7ADA-90FB127A11E7}"/>
              </a:ext>
            </a:extLst>
          </p:cNvPr>
          <p:cNvSpPr/>
          <p:nvPr/>
        </p:nvSpPr>
        <p:spPr>
          <a:xfrm>
            <a:off x="2548527" y="6052935"/>
            <a:ext cx="447473" cy="476655"/>
          </a:xfrm>
          <a:prstGeom prst="rightArrow">
            <a:avLst/>
          </a:prstGeom>
          <a:solidFill>
            <a:srgbClr val="C0000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31195108-65B2-71FB-DDE6-1C7F590AF319}"/>
              </a:ext>
            </a:extLst>
          </p:cNvPr>
          <p:cNvSpPr/>
          <p:nvPr/>
        </p:nvSpPr>
        <p:spPr>
          <a:xfrm>
            <a:off x="3043237" y="6181725"/>
            <a:ext cx="1681163" cy="219076"/>
          </a:xfrm>
          <a:prstGeom prst="rect">
            <a:avLst/>
          </a:prstGeom>
          <a:noFill/>
          <a:ln w="12700">
            <a:solidFill>
              <a:srgbClr val="FFFF00"/>
            </a:solidFill>
          </a:ln>
          <a:effectLst>
            <a:glow rad="63500">
              <a:schemeClr val="bg1">
                <a:lumMod val="9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5025257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2000"/>
                            </p:stCondLst>
                            <p:childTnLst>
                              <p:par>
                                <p:cTn id="12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3500"/>
                            </p:stCondLst>
                            <p:childTnLst>
                              <p:par>
                                <p:cTn id="16" presetID="10" presetClass="entr" presetSubtype="0" fill="hold" grpId="0" nodeType="afterEffect">
                                  <p:stCondLst>
                                    <p:cond delay="200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6500"/>
                            </p:stCondLst>
                            <p:childTnLst>
                              <p:par>
                                <p:cTn id="20" presetID="10" presetClass="entr" presetSubtype="0" fill="hold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75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9250"/>
                            </p:stCondLst>
                            <p:childTnLst>
                              <p:par>
                                <p:cTn id="24" presetID="10" presetClass="entr" presetSubtype="0" fill="hold" nodeType="after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75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22" presetClass="entr" presetSubtype="8" fill="hold" grpId="0" nodeType="withEffect">
                                  <p:stCondLst>
                                    <p:cond delay="175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9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22" presetClass="entr" presetSubtype="8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  <p:bldP spid="5" grpId="0" animBg="1"/>
      <p:bldP spid="2" grpId="0" build="p"/>
      <p:bldP spid="10" grpId="0" animBg="1"/>
      <p:bldP spid="11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FA6A4B49-27C8-46B6-8B11-AD7E8F615E2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72313" y="1097305"/>
            <a:ext cx="10903687" cy="684353"/>
          </a:xfrm>
        </p:spPr>
        <p:txBody>
          <a:bodyPr rtlCol="0">
            <a:noAutofit/>
          </a:bodyPr>
          <a:lstStyle/>
          <a:p>
            <a:pPr marL="0" indent="0" algn="just">
              <a:spcAft>
                <a:spcPts val="1200"/>
              </a:spcAft>
              <a:buNone/>
            </a:pPr>
            <a:r>
              <a:rPr lang="fr-FR" sz="3200" dirty="0"/>
              <a:t>La zone d’impression apparaît en surbrillance</a:t>
            </a:r>
            <a:endParaRPr lang="fr-FR" sz="3200" dirty="0">
              <a:solidFill>
                <a:srgbClr val="FFFF00"/>
              </a:solidFill>
            </a:endParaRPr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62B4CE3A-8C88-45AA-A849-57E5A7AC22C1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11353800" y="6361475"/>
            <a:ext cx="838200" cy="360000"/>
          </a:xfrm>
        </p:spPr>
        <p:txBody>
          <a:bodyPr rtlCol="0"/>
          <a:lstStyle/>
          <a:p>
            <a:pPr rtl="0"/>
            <a:r>
              <a:rPr lang="fr-FR" dirty="0"/>
              <a:t>PAGE </a:t>
            </a:r>
            <a:fld id="{4A9B5881-4007-4345-955A-79C2656F0C49}" type="slidenum">
              <a:rPr lang="fr-FR" smtClean="0"/>
              <a:pPr rtl="0"/>
              <a:t>8</a:t>
            </a:fld>
            <a:endParaRPr lang="fr-FR" dirty="0"/>
          </a:p>
        </p:txBody>
      </p:sp>
      <p:sp>
        <p:nvSpPr>
          <p:cNvPr id="5" name="Titre 1">
            <a:extLst>
              <a:ext uri="{FF2B5EF4-FFF2-40B4-BE49-F238E27FC236}">
                <a16:creationId xmlns:a16="http://schemas.microsoft.com/office/drawing/2014/main" id="{C0AF89E8-B08C-5A74-99DF-9BAA81C160F3}"/>
              </a:ext>
            </a:extLst>
          </p:cNvPr>
          <p:cNvSpPr txBox="1">
            <a:spLocks/>
          </p:cNvSpPr>
          <p:nvPr/>
        </p:nvSpPr>
        <p:spPr>
          <a:xfrm>
            <a:off x="0" y="0"/>
            <a:ext cx="12192000" cy="720000"/>
          </a:xfrm>
          <a:prstGeom prst="snip2DiagRect">
            <a:avLst/>
          </a:prstGeom>
          <a:solidFill>
            <a:schemeClr val="accent2">
              <a:lumMod val="50000"/>
            </a:schemeClr>
          </a:solidFill>
          <a:ln>
            <a:solidFill>
              <a:schemeClr val="bg1">
                <a:lumMod val="95000"/>
              </a:schemeClr>
            </a:solidFill>
          </a:ln>
          <a:effectLst>
            <a:glow rad="63500">
              <a:schemeClr val="bg1">
                <a:lumMod val="50000"/>
                <a:alpha val="40000"/>
              </a:schemeClr>
            </a:glow>
          </a:effectLst>
        </p:spPr>
        <p:txBody>
          <a:bodyPr vert="horz" wrap="square" lIns="91440" tIns="108000" rIns="91440" bIns="108000" rtlCol="0" anchor="ctr">
            <a:noAutofit/>
          </a:bodyPr>
          <a:lstStyle>
            <a:lvl1pPr algn="l" defTabSz="9144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sz="4000" kern="120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dirty="0">
                <a:latin typeface="Franklin Gothic Medium Cond" panose="020B0606030402020204" pitchFamily="34" charset="0"/>
              </a:rPr>
              <a:t>ZONE D'IMPRESSION</a:t>
            </a:r>
          </a:p>
        </p:txBody>
      </p:sp>
      <p:pic>
        <p:nvPicPr>
          <p:cNvPr id="13" name="Graphique 12" descr="Logement avec un remplissage uni">
            <a:hlinkClick r:id="rId3" action="ppaction://hlinksldjump"/>
            <a:extLst>
              <a:ext uri="{FF2B5EF4-FFF2-40B4-BE49-F238E27FC236}">
                <a16:creationId xmlns:a16="http://schemas.microsoft.com/office/drawing/2014/main" id="{A4F37C25-DD3A-2977-9C58-60A0D898318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1484900" y="63882"/>
            <a:ext cx="576000" cy="576000"/>
          </a:xfrm>
          <a:prstGeom prst="rect">
            <a:avLst/>
          </a:prstGeom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E6A88FB4-1DC4-F8C3-A241-7F89D6B169DD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434095" y="2018440"/>
            <a:ext cx="7323809" cy="4085714"/>
          </a:xfrm>
          <a:prstGeom prst="rect">
            <a:avLst/>
          </a:prstGeom>
          <a:noFill/>
          <a:ln>
            <a:solidFill>
              <a:schemeClr val="bg1">
                <a:lumMod val="85000"/>
              </a:schemeClr>
            </a:solidFill>
          </a:ln>
          <a:effectLst>
            <a:glow rad="101600">
              <a:schemeClr val="bg1">
                <a:lumMod val="50000"/>
                <a:alpha val="60000"/>
              </a:schemeClr>
            </a:glow>
          </a:effectLst>
        </p:spPr>
      </p:pic>
      <p:sp>
        <p:nvSpPr>
          <p:cNvPr id="12" name="Flèche : droite 11">
            <a:extLst>
              <a:ext uri="{FF2B5EF4-FFF2-40B4-BE49-F238E27FC236}">
                <a16:creationId xmlns:a16="http://schemas.microsoft.com/office/drawing/2014/main" id="{7B7E7AE7-6CFE-6E55-2B04-3379360F9845}"/>
              </a:ext>
            </a:extLst>
          </p:cNvPr>
          <p:cNvSpPr/>
          <p:nvPr/>
        </p:nvSpPr>
        <p:spPr>
          <a:xfrm>
            <a:off x="1902157" y="3321996"/>
            <a:ext cx="447473" cy="476655"/>
          </a:xfrm>
          <a:prstGeom prst="rightArrow">
            <a:avLst/>
          </a:prstGeom>
          <a:solidFill>
            <a:srgbClr val="C0000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5B29ABD5-604A-2A3A-6F2D-EB9405F532CF}"/>
              </a:ext>
            </a:extLst>
          </p:cNvPr>
          <p:cNvSpPr/>
          <p:nvPr/>
        </p:nvSpPr>
        <p:spPr>
          <a:xfrm>
            <a:off x="2434095" y="2859933"/>
            <a:ext cx="7323809" cy="1605064"/>
          </a:xfrm>
          <a:prstGeom prst="rect">
            <a:avLst/>
          </a:prstGeom>
          <a:noFill/>
          <a:ln w="38100">
            <a:solidFill>
              <a:srgbClr val="C00000"/>
            </a:solidFill>
          </a:ln>
          <a:effectLst>
            <a:glow rad="63500">
              <a:schemeClr val="bg1">
                <a:lumMod val="9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7487741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2000"/>
                            </p:stCondLst>
                            <p:childTnLst>
                              <p:par>
                                <p:cTn id="12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4000"/>
                            </p:stCondLst>
                            <p:childTnLst>
                              <p:par>
                                <p:cTn id="16" presetID="10" presetClass="entr" presetSubtype="0" fill="hold" nodeType="after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75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22" presetClass="entr" presetSubtype="8" fill="hold" grpId="0" nodeType="withEffect">
                                  <p:stCondLst>
                                    <p:cond delay="175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22" presetClass="entr" presetSubtype="8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4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  <p:bldP spid="5" grpId="0" animBg="1"/>
      <p:bldP spid="12" grpId="0" animBg="1"/>
      <p:bldP spid="14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FA6A4B49-27C8-46B6-8B11-AD7E8F615E2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72313" y="1459436"/>
            <a:ext cx="10903687" cy="684353"/>
          </a:xfrm>
        </p:spPr>
        <p:txBody>
          <a:bodyPr rtlCol="0">
            <a:noAutofit/>
          </a:bodyPr>
          <a:lstStyle/>
          <a:p>
            <a:pPr marL="0" indent="0" algn="just">
              <a:spcAft>
                <a:spcPts val="1200"/>
              </a:spcAft>
              <a:buNone/>
            </a:pPr>
            <a:r>
              <a:rPr lang="fr-FR" sz="3200" dirty="0"/>
              <a:t>Sélectionner la nouvelle plage de cellules</a:t>
            </a:r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62B4CE3A-8C88-45AA-A849-57E5A7AC22C1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11353800" y="6361475"/>
            <a:ext cx="838200" cy="360000"/>
          </a:xfrm>
        </p:spPr>
        <p:txBody>
          <a:bodyPr rtlCol="0"/>
          <a:lstStyle/>
          <a:p>
            <a:pPr rtl="0"/>
            <a:r>
              <a:rPr lang="fr-FR" dirty="0"/>
              <a:t>PAGE </a:t>
            </a:r>
            <a:fld id="{4A9B5881-4007-4345-955A-79C2656F0C49}" type="slidenum">
              <a:rPr lang="fr-FR" smtClean="0"/>
              <a:pPr rtl="0"/>
              <a:t>9</a:t>
            </a:fld>
            <a:endParaRPr lang="fr-FR" dirty="0"/>
          </a:p>
        </p:txBody>
      </p:sp>
      <p:sp>
        <p:nvSpPr>
          <p:cNvPr id="5" name="Titre 1">
            <a:extLst>
              <a:ext uri="{FF2B5EF4-FFF2-40B4-BE49-F238E27FC236}">
                <a16:creationId xmlns:a16="http://schemas.microsoft.com/office/drawing/2014/main" id="{C0AF89E8-B08C-5A74-99DF-9BAA81C160F3}"/>
              </a:ext>
            </a:extLst>
          </p:cNvPr>
          <p:cNvSpPr txBox="1">
            <a:spLocks/>
          </p:cNvSpPr>
          <p:nvPr/>
        </p:nvSpPr>
        <p:spPr>
          <a:xfrm>
            <a:off x="0" y="0"/>
            <a:ext cx="12192000" cy="720000"/>
          </a:xfrm>
          <a:prstGeom prst="snip2DiagRect">
            <a:avLst/>
          </a:prstGeom>
          <a:solidFill>
            <a:schemeClr val="accent2">
              <a:lumMod val="50000"/>
            </a:schemeClr>
          </a:solidFill>
          <a:ln>
            <a:solidFill>
              <a:schemeClr val="bg1">
                <a:lumMod val="95000"/>
              </a:schemeClr>
            </a:solidFill>
          </a:ln>
          <a:effectLst>
            <a:glow rad="63500">
              <a:schemeClr val="bg1">
                <a:lumMod val="50000"/>
                <a:alpha val="40000"/>
              </a:schemeClr>
            </a:glow>
          </a:effectLst>
        </p:spPr>
        <p:txBody>
          <a:bodyPr vert="horz" wrap="square" lIns="91440" tIns="108000" rIns="91440" bIns="108000" rtlCol="0" anchor="ctr">
            <a:noAutofit/>
          </a:bodyPr>
          <a:lstStyle>
            <a:lvl1pPr algn="l" defTabSz="9144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sz="4000" kern="120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dirty="0">
                <a:latin typeface="Franklin Gothic Medium Cond" panose="020B0606030402020204" pitchFamily="34" charset="0"/>
              </a:rPr>
              <a:t>ZONE D'IMPRESSION</a:t>
            </a:r>
          </a:p>
        </p:txBody>
      </p:sp>
      <p:sp>
        <p:nvSpPr>
          <p:cNvPr id="2" name="Espace réservé du contenu 2">
            <a:extLst>
              <a:ext uri="{FF2B5EF4-FFF2-40B4-BE49-F238E27FC236}">
                <a16:creationId xmlns:a16="http://schemas.microsoft.com/office/drawing/2014/main" id="{40FB6FB6-A6FF-ADED-6CCB-515CB4CFF698}"/>
              </a:ext>
            </a:extLst>
          </p:cNvPr>
          <p:cNvSpPr txBox="1">
            <a:spLocks/>
          </p:cNvSpPr>
          <p:nvPr/>
        </p:nvSpPr>
        <p:spPr>
          <a:xfrm>
            <a:off x="-1" y="809910"/>
            <a:ext cx="11921067" cy="55961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accent2"/>
              </a:buClr>
              <a:buFont typeface="Wingdings" panose="05000000000000000000" pitchFamily="2" charset="2"/>
              <a:buChar char="§"/>
              <a:defRPr sz="2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6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spcAft>
                <a:spcPts val="1200"/>
              </a:spcAft>
              <a:buNone/>
            </a:pPr>
            <a:r>
              <a:rPr lang="fr-FR" sz="3200" i="1" dirty="0">
                <a:solidFill>
                  <a:srgbClr val="FF9933"/>
                </a:solidFill>
              </a:rPr>
              <a:t>Modifier la zone d’impression…</a:t>
            </a:r>
          </a:p>
        </p:txBody>
      </p:sp>
      <p:pic>
        <p:nvPicPr>
          <p:cNvPr id="13" name="Graphique 12" descr="Logement avec un remplissage uni">
            <a:hlinkClick r:id="rId3" action="ppaction://hlinksldjump"/>
            <a:extLst>
              <a:ext uri="{FF2B5EF4-FFF2-40B4-BE49-F238E27FC236}">
                <a16:creationId xmlns:a16="http://schemas.microsoft.com/office/drawing/2014/main" id="{A4F37C25-DD3A-2977-9C58-60A0D898318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1484900" y="63882"/>
            <a:ext cx="576000" cy="576000"/>
          </a:xfrm>
          <a:prstGeom prst="rect">
            <a:avLst/>
          </a:prstGeom>
        </p:spPr>
      </p:pic>
      <p:sp>
        <p:nvSpPr>
          <p:cNvPr id="6" name="Espace réservé du contenu 2">
            <a:extLst>
              <a:ext uri="{FF2B5EF4-FFF2-40B4-BE49-F238E27FC236}">
                <a16:creationId xmlns:a16="http://schemas.microsoft.com/office/drawing/2014/main" id="{28CEDFF4-377E-2F04-2D1D-20C10024B997}"/>
              </a:ext>
            </a:extLst>
          </p:cNvPr>
          <p:cNvSpPr txBox="1">
            <a:spLocks/>
          </p:cNvSpPr>
          <p:nvPr/>
        </p:nvSpPr>
        <p:spPr>
          <a:xfrm>
            <a:off x="272314" y="2342527"/>
            <a:ext cx="11496353" cy="684353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accent2"/>
              </a:buClr>
              <a:buFont typeface="Wingdings" panose="05000000000000000000" pitchFamily="2" charset="2"/>
              <a:buChar char="§"/>
              <a:defRPr sz="2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6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spcAft>
                <a:spcPts val="1200"/>
              </a:spcAft>
              <a:buNone/>
            </a:pPr>
            <a:r>
              <a:rPr lang="fr-FR" sz="3200" dirty="0"/>
              <a:t>Sélectionner l’onglet </a:t>
            </a:r>
            <a:r>
              <a:rPr lang="fr-FR" sz="3200" dirty="0">
                <a:solidFill>
                  <a:srgbClr val="FFFF00"/>
                </a:solidFill>
              </a:rPr>
              <a:t>Mise en page </a:t>
            </a:r>
            <a:r>
              <a:rPr lang="fr-FR" sz="3200" dirty="0"/>
              <a:t>puis cliquer sur </a:t>
            </a:r>
            <a:r>
              <a:rPr lang="fr-FR" sz="3200" dirty="0">
                <a:solidFill>
                  <a:srgbClr val="FFFF00"/>
                </a:solidFill>
              </a:rPr>
              <a:t>ZoneImpr</a:t>
            </a: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7E43BC34-C346-334C-DB78-621FD982F30F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065030" y="4054686"/>
            <a:ext cx="10061939" cy="1480352"/>
          </a:xfrm>
          <a:prstGeom prst="rect">
            <a:avLst/>
          </a:prstGeom>
          <a:noFill/>
          <a:ln>
            <a:solidFill>
              <a:schemeClr val="bg1">
                <a:lumMod val="85000"/>
              </a:schemeClr>
            </a:solidFill>
          </a:ln>
          <a:effectLst>
            <a:glow rad="101600">
              <a:schemeClr val="bg1">
                <a:lumMod val="50000"/>
                <a:alpha val="60000"/>
              </a:schemeClr>
            </a:glow>
          </a:effectLst>
        </p:spPr>
      </p:pic>
      <p:sp>
        <p:nvSpPr>
          <p:cNvPr id="8" name="Flèche : droite 7">
            <a:extLst>
              <a:ext uri="{FF2B5EF4-FFF2-40B4-BE49-F238E27FC236}">
                <a16:creationId xmlns:a16="http://schemas.microsoft.com/office/drawing/2014/main" id="{5D502304-2C96-458B-553C-6B392ADDDF51}"/>
              </a:ext>
            </a:extLst>
          </p:cNvPr>
          <p:cNvSpPr/>
          <p:nvPr/>
        </p:nvSpPr>
        <p:spPr>
          <a:xfrm rot="5400000">
            <a:off x="3383926" y="3627173"/>
            <a:ext cx="447473" cy="476655"/>
          </a:xfrm>
          <a:prstGeom prst="rightArrow">
            <a:avLst/>
          </a:prstGeom>
          <a:solidFill>
            <a:srgbClr val="C0000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76B0AB0E-0D03-6B8C-1871-D4A6212A92C6}"/>
              </a:ext>
            </a:extLst>
          </p:cNvPr>
          <p:cNvSpPr/>
          <p:nvPr/>
        </p:nvSpPr>
        <p:spPr>
          <a:xfrm>
            <a:off x="4625054" y="4455268"/>
            <a:ext cx="725159" cy="758758"/>
          </a:xfrm>
          <a:prstGeom prst="rect">
            <a:avLst/>
          </a:prstGeom>
          <a:noFill/>
          <a:ln w="12700">
            <a:solidFill>
              <a:srgbClr val="FFFF00"/>
            </a:solidFill>
          </a:ln>
          <a:effectLst>
            <a:glow rad="63500">
              <a:schemeClr val="bg1">
                <a:lumMod val="9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1422391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2000"/>
                            </p:stCondLst>
                            <p:childTnLst>
                              <p:par>
                                <p:cTn id="12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3500"/>
                            </p:stCondLst>
                            <p:childTnLst>
                              <p:par>
                                <p:cTn id="16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5500"/>
                            </p:stCondLst>
                            <p:childTnLst>
                              <p:par>
                                <p:cTn id="20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7500"/>
                            </p:stCondLst>
                            <p:childTnLst>
                              <p:par>
                                <p:cTn id="24" presetID="10" presetClass="entr" presetSubtype="0" fill="hold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75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22" presetClass="entr" presetSubtype="1" fill="hold" grpId="0" nodeType="withEffect">
                                  <p:stCondLst>
                                    <p:cond delay="225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9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22" presetClass="entr" presetSubtype="1" fill="hold" grpId="0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  <p:bldP spid="5" grpId="0" animBg="1"/>
      <p:bldP spid="2" grpId="0" build="p"/>
      <p:bldP spid="6" grpId="0" uiExpand="1" build="p"/>
      <p:bldP spid="8" grpId="0" animBg="1"/>
      <p:bldP spid="9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FA6A4B49-27C8-46B6-8B11-AD7E8F615E2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72314" y="1081210"/>
            <a:ext cx="9989285" cy="684353"/>
          </a:xfrm>
        </p:spPr>
        <p:txBody>
          <a:bodyPr rtlCol="0">
            <a:noAutofit/>
          </a:bodyPr>
          <a:lstStyle/>
          <a:p>
            <a:pPr marL="0" indent="0" algn="just">
              <a:spcAft>
                <a:spcPts val="1200"/>
              </a:spcAft>
              <a:buNone/>
            </a:pPr>
            <a:r>
              <a:rPr lang="fr-FR" sz="3200" dirty="0"/>
              <a:t>Cliquer sur </a:t>
            </a:r>
            <a:r>
              <a:rPr lang="fr-FR" sz="3200" dirty="0">
                <a:solidFill>
                  <a:srgbClr val="FFFF00"/>
                </a:solidFill>
              </a:rPr>
              <a:t>Définir</a:t>
            </a:r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62B4CE3A-8C88-45AA-A849-57E5A7AC22C1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11353800" y="6361475"/>
            <a:ext cx="838200" cy="360000"/>
          </a:xfrm>
        </p:spPr>
        <p:txBody>
          <a:bodyPr rtlCol="0"/>
          <a:lstStyle/>
          <a:p>
            <a:pPr rtl="0"/>
            <a:r>
              <a:rPr lang="fr-FR" dirty="0"/>
              <a:t>PAGE </a:t>
            </a:r>
            <a:fld id="{4A9B5881-4007-4345-955A-79C2656F0C49}" type="slidenum">
              <a:rPr lang="fr-FR" smtClean="0"/>
              <a:pPr rtl="0"/>
              <a:t>10</a:t>
            </a:fld>
            <a:endParaRPr lang="fr-FR" dirty="0"/>
          </a:p>
        </p:txBody>
      </p:sp>
      <p:sp>
        <p:nvSpPr>
          <p:cNvPr id="5" name="Titre 1">
            <a:extLst>
              <a:ext uri="{FF2B5EF4-FFF2-40B4-BE49-F238E27FC236}">
                <a16:creationId xmlns:a16="http://schemas.microsoft.com/office/drawing/2014/main" id="{C0AF89E8-B08C-5A74-99DF-9BAA81C160F3}"/>
              </a:ext>
            </a:extLst>
          </p:cNvPr>
          <p:cNvSpPr txBox="1">
            <a:spLocks/>
          </p:cNvSpPr>
          <p:nvPr/>
        </p:nvSpPr>
        <p:spPr>
          <a:xfrm>
            <a:off x="0" y="0"/>
            <a:ext cx="12192000" cy="720000"/>
          </a:xfrm>
          <a:prstGeom prst="snip2DiagRect">
            <a:avLst/>
          </a:prstGeom>
          <a:solidFill>
            <a:schemeClr val="accent2">
              <a:lumMod val="50000"/>
            </a:schemeClr>
          </a:solidFill>
          <a:ln>
            <a:solidFill>
              <a:schemeClr val="bg1">
                <a:lumMod val="95000"/>
              </a:schemeClr>
            </a:solidFill>
          </a:ln>
          <a:effectLst>
            <a:glow rad="63500">
              <a:schemeClr val="bg1">
                <a:lumMod val="50000"/>
                <a:alpha val="40000"/>
              </a:schemeClr>
            </a:glow>
          </a:effectLst>
        </p:spPr>
        <p:txBody>
          <a:bodyPr vert="horz" wrap="square" lIns="91440" tIns="108000" rIns="91440" bIns="108000" rtlCol="0" anchor="ctr">
            <a:noAutofit/>
          </a:bodyPr>
          <a:lstStyle>
            <a:lvl1pPr algn="l" defTabSz="9144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sz="4000" kern="120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dirty="0">
                <a:latin typeface="Franklin Gothic Medium Cond" panose="020B0606030402020204" pitchFamily="34" charset="0"/>
              </a:rPr>
              <a:t>ZONE D'IMPRESSION</a:t>
            </a:r>
          </a:p>
        </p:txBody>
      </p:sp>
      <p:pic>
        <p:nvPicPr>
          <p:cNvPr id="13" name="Graphique 12" descr="Logement avec un remplissage uni">
            <a:hlinkClick r:id="rId3" action="ppaction://hlinksldjump"/>
            <a:extLst>
              <a:ext uri="{FF2B5EF4-FFF2-40B4-BE49-F238E27FC236}">
                <a16:creationId xmlns:a16="http://schemas.microsoft.com/office/drawing/2014/main" id="{A4F37C25-DD3A-2977-9C58-60A0D898318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1484900" y="63882"/>
            <a:ext cx="576000" cy="576000"/>
          </a:xfrm>
          <a:prstGeom prst="rect">
            <a:avLst/>
          </a:prstGeom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7815E0E7-BB0F-226F-83FB-5187D39F0558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643619" y="2337577"/>
            <a:ext cx="6904762" cy="1638095"/>
          </a:xfrm>
          <a:prstGeom prst="rect">
            <a:avLst/>
          </a:prstGeom>
          <a:noFill/>
          <a:ln>
            <a:solidFill>
              <a:schemeClr val="bg1">
                <a:lumMod val="85000"/>
              </a:schemeClr>
            </a:solidFill>
          </a:ln>
          <a:effectLst>
            <a:glow rad="101600">
              <a:schemeClr val="bg1">
                <a:lumMod val="50000"/>
                <a:alpha val="60000"/>
              </a:schemeClr>
            </a:glow>
          </a:effectLst>
        </p:spPr>
      </p:pic>
      <p:sp>
        <p:nvSpPr>
          <p:cNvPr id="6" name="Flèche : droite 5">
            <a:extLst>
              <a:ext uri="{FF2B5EF4-FFF2-40B4-BE49-F238E27FC236}">
                <a16:creationId xmlns:a16="http://schemas.microsoft.com/office/drawing/2014/main" id="{2DC46173-4500-0261-124B-96458911601D}"/>
              </a:ext>
            </a:extLst>
          </p:cNvPr>
          <p:cNvSpPr/>
          <p:nvPr/>
        </p:nvSpPr>
        <p:spPr>
          <a:xfrm>
            <a:off x="5281547" y="3291770"/>
            <a:ext cx="447473" cy="476655"/>
          </a:xfrm>
          <a:prstGeom prst="rightArrow">
            <a:avLst/>
          </a:prstGeom>
          <a:solidFill>
            <a:srgbClr val="C0000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A1C0529B-0013-7F15-A7EE-6E8005E584B7}"/>
              </a:ext>
            </a:extLst>
          </p:cNvPr>
          <p:cNvSpPr/>
          <p:nvPr/>
        </p:nvSpPr>
        <p:spPr>
          <a:xfrm>
            <a:off x="5850739" y="3383140"/>
            <a:ext cx="2018938" cy="293916"/>
          </a:xfrm>
          <a:prstGeom prst="rect">
            <a:avLst/>
          </a:prstGeom>
          <a:noFill/>
          <a:ln w="12700">
            <a:solidFill>
              <a:srgbClr val="FFFF00"/>
            </a:solidFill>
          </a:ln>
          <a:effectLst>
            <a:glow rad="63500">
              <a:schemeClr val="bg1">
                <a:lumMod val="9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8" name="Espace réservé du contenu 2">
            <a:extLst>
              <a:ext uri="{FF2B5EF4-FFF2-40B4-BE49-F238E27FC236}">
                <a16:creationId xmlns:a16="http://schemas.microsoft.com/office/drawing/2014/main" id="{CB4ADC3D-B50A-717B-E29A-BCA48FC705D1}"/>
              </a:ext>
            </a:extLst>
          </p:cNvPr>
          <p:cNvSpPr txBox="1">
            <a:spLocks/>
          </p:cNvSpPr>
          <p:nvPr/>
        </p:nvSpPr>
        <p:spPr>
          <a:xfrm>
            <a:off x="315549" y="4951434"/>
            <a:ext cx="11299277" cy="684354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accent2"/>
              </a:buClr>
              <a:buFont typeface="Wingdings" panose="05000000000000000000" pitchFamily="2" charset="2"/>
              <a:buChar char="§"/>
              <a:defRPr sz="2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6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079500" indent="-1079500" algn="just">
              <a:spcAft>
                <a:spcPts val="1200"/>
              </a:spcAft>
              <a:buFont typeface="Wingdings" panose="05000000000000000000" pitchFamily="2" charset="2"/>
              <a:buNone/>
              <a:tabLst>
                <a:tab pos="1079500" algn="l"/>
              </a:tabLst>
            </a:pPr>
            <a:r>
              <a:rPr lang="fr-FR" sz="3200" dirty="0"/>
              <a:t>NB :	La nouvelle zone d’impression remplace la précédente</a:t>
            </a:r>
            <a:endParaRPr lang="fr-FR" sz="3200" dirty="0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249928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2000"/>
                            </p:stCondLst>
                            <p:childTnLst>
                              <p:par>
                                <p:cTn id="12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4000"/>
                            </p:stCondLst>
                            <p:childTnLst>
                              <p:par>
                                <p:cTn id="16" presetID="10" presetClass="entr" presetSubtype="0" fill="hold" nodeType="after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75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22" presetClass="entr" presetSubtype="8" fill="hold" grpId="0" nodeType="withEffect">
                                  <p:stCondLst>
                                    <p:cond delay="175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22" presetClass="entr" presetSubtype="8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4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6500"/>
                            </p:stCondLst>
                            <p:childTnLst>
                              <p:par>
                                <p:cTn id="26" presetID="10" presetClass="entr" presetSubtype="0" fill="hold" grpId="0" nodeType="afterEffect">
                                  <p:stCondLst>
                                    <p:cond delay="200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  <p:bldP spid="5" grpId="0" animBg="1"/>
      <p:bldP spid="6" grpId="0" animBg="1"/>
      <p:bldP spid="7" grpId="0" animBg="1"/>
      <p:bldP spid="8" grpId="0" uiExpand="1" build="p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FA6A4B49-27C8-46B6-8B11-AD7E8F615E2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72313" y="1582277"/>
            <a:ext cx="10903687" cy="684353"/>
          </a:xfrm>
        </p:spPr>
        <p:txBody>
          <a:bodyPr rtlCol="0">
            <a:noAutofit/>
          </a:bodyPr>
          <a:lstStyle/>
          <a:p>
            <a:pPr marL="0" indent="0" algn="just">
              <a:spcAft>
                <a:spcPts val="1200"/>
              </a:spcAft>
              <a:buNone/>
            </a:pPr>
            <a:r>
              <a:rPr lang="fr-FR" sz="3200" dirty="0"/>
              <a:t>Sélectionner la nouvelle plage de cellules</a:t>
            </a:r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62B4CE3A-8C88-45AA-A849-57E5A7AC22C1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11353800" y="6361475"/>
            <a:ext cx="838200" cy="360000"/>
          </a:xfrm>
        </p:spPr>
        <p:txBody>
          <a:bodyPr rtlCol="0"/>
          <a:lstStyle/>
          <a:p>
            <a:pPr rtl="0"/>
            <a:r>
              <a:rPr lang="fr-FR" dirty="0"/>
              <a:t>PAGE </a:t>
            </a:r>
            <a:fld id="{4A9B5881-4007-4345-955A-79C2656F0C49}" type="slidenum">
              <a:rPr lang="fr-FR" smtClean="0"/>
              <a:pPr rtl="0"/>
              <a:t>11</a:t>
            </a:fld>
            <a:endParaRPr lang="fr-FR" dirty="0"/>
          </a:p>
        </p:txBody>
      </p:sp>
      <p:sp>
        <p:nvSpPr>
          <p:cNvPr id="5" name="Titre 1">
            <a:extLst>
              <a:ext uri="{FF2B5EF4-FFF2-40B4-BE49-F238E27FC236}">
                <a16:creationId xmlns:a16="http://schemas.microsoft.com/office/drawing/2014/main" id="{C0AF89E8-B08C-5A74-99DF-9BAA81C160F3}"/>
              </a:ext>
            </a:extLst>
          </p:cNvPr>
          <p:cNvSpPr txBox="1">
            <a:spLocks/>
          </p:cNvSpPr>
          <p:nvPr/>
        </p:nvSpPr>
        <p:spPr>
          <a:xfrm>
            <a:off x="0" y="0"/>
            <a:ext cx="12192000" cy="720000"/>
          </a:xfrm>
          <a:prstGeom prst="snip2DiagRect">
            <a:avLst/>
          </a:prstGeom>
          <a:solidFill>
            <a:schemeClr val="accent2">
              <a:lumMod val="50000"/>
            </a:schemeClr>
          </a:solidFill>
          <a:ln>
            <a:solidFill>
              <a:schemeClr val="bg1">
                <a:lumMod val="95000"/>
              </a:schemeClr>
            </a:solidFill>
          </a:ln>
          <a:effectLst>
            <a:glow rad="63500">
              <a:schemeClr val="bg1">
                <a:lumMod val="50000"/>
                <a:alpha val="40000"/>
              </a:schemeClr>
            </a:glow>
          </a:effectLst>
        </p:spPr>
        <p:txBody>
          <a:bodyPr vert="horz" wrap="square" lIns="91440" tIns="108000" rIns="91440" bIns="108000" rtlCol="0" anchor="ctr">
            <a:noAutofit/>
          </a:bodyPr>
          <a:lstStyle>
            <a:lvl1pPr algn="l" defTabSz="9144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sz="4000" kern="120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dirty="0">
                <a:latin typeface="Franklin Gothic Medium Cond" panose="020B0606030402020204" pitchFamily="34" charset="0"/>
              </a:rPr>
              <a:t>ZONE D'IMPRESSION</a:t>
            </a:r>
          </a:p>
        </p:txBody>
      </p:sp>
      <p:sp>
        <p:nvSpPr>
          <p:cNvPr id="2" name="Espace réservé du contenu 2">
            <a:extLst>
              <a:ext uri="{FF2B5EF4-FFF2-40B4-BE49-F238E27FC236}">
                <a16:creationId xmlns:a16="http://schemas.microsoft.com/office/drawing/2014/main" id="{40FB6FB6-A6FF-ADED-6CCB-515CB4CFF698}"/>
              </a:ext>
            </a:extLst>
          </p:cNvPr>
          <p:cNvSpPr txBox="1">
            <a:spLocks/>
          </p:cNvSpPr>
          <p:nvPr/>
        </p:nvSpPr>
        <p:spPr>
          <a:xfrm>
            <a:off x="-1" y="809910"/>
            <a:ext cx="11921067" cy="55961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accent2"/>
              </a:buClr>
              <a:buFont typeface="Wingdings" panose="05000000000000000000" pitchFamily="2" charset="2"/>
              <a:buChar char="§"/>
              <a:defRPr sz="2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6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spcAft>
                <a:spcPts val="1200"/>
              </a:spcAft>
              <a:buNone/>
            </a:pPr>
            <a:r>
              <a:rPr lang="fr-FR" sz="3200" i="1" dirty="0">
                <a:solidFill>
                  <a:srgbClr val="FF9933"/>
                </a:solidFill>
              </a:rPr>
              <a:t>Ajouter une nouvelle plage de cellules à la zone d’impression…</a:t>
            </a:r>
          </a:p>
        </p:txBody>
      </p:sp>
      <p:pic>
        <p:nvPicPr>
          <p:cNvPr id="13" name="Graphique 12" descr="Logement avec un remplissage uni">
            <a:hlinkClick r:id="rId3" action="ppaction://hlinksldjump"/>
            <a:extLst>
              <a:ext uri="{FF2B5EF4-FFF2-40B4-BE49-F238E27FC236}">
                <a16:creationId xmlns:a16="http://schemas.microsoft.com/office/drawing/2014/main" id="{A4F37C25-DD3A-2977-9C58-60A0D898318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1484900" y="63882"/>
            <a:ext cx="576000" cy="576000"/>
          </a:xfrm>
          <a:prstGeom prst="rect">
            <a:avLst/>
          </a:prstGeom>
        </p:spPr>
      </p:pic>
      <p:sp>
        <p:nvSpPr>
          <p:cNvPr id="6" name="Espace réservé du contenu 2">
            <a:extLst>
              <a:ext uri="{FF2B5EF4-FFF2-40B4-BE49-F238E27FC236}">
                <a16:creationId xmlns:a16="http://schemas.microsoft.com/office/drawing/2014/main" id="{28CEDFF4-377E-2F04-2D1D-20C10024B997}"/>
              </a:ext>
            </a:extLst>
          </p:cNvPr>
          <p:cNvSpPr txBox="1">
            <a:spLocks/>
          </p:cNvSpPr>
          <p:nvPr/>
        </p:nvSpPr>
        <p:spPr>
          <a:xfrm>
            <a:off x="272314" y="2381437"/>
            <a:ext cx="11496353" cy="684353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accent2"/>
              </a:buClr>
              <a:buFont typeface="Wingdings" panose="05000000000000000000" pitchFamily="2" charset="2"/>
              <a:buChar char="§"/>
              <a:defRPr sz="2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6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spcAft>
                <a:spcPts val="1200"/>
              </a:spcAft>
              <a:buNone/>
            </a:pPr>
            <a:r>
              <a:rPr lang="fr-FR" sz="3200" dirty="0"/>
              <a:t>Sélectionner l’onglet </a:t>
            </a:r>
            <a:r>
              <a:rPr lang="fr-FR" sz="3200" dirty="0">
                <a:solidFill>
                  <a:srgbClr val="FFFF00"/>
                </a:solidFill>
              </a:rPr>
              <a:t>Mise en page </a:t>
            </a:r>
            <a:r>
              <a:rPr lang="fr-FR" sz="3200" dirty="0"/>
              <a:t>puis cliquer sur </a:t>
            </a:r>
            <a:r>
              <a:rPr lang="fr-FR" sz="3200" dirty="0">
                <a:solidFill>
                  <a:srgbClr val="FFFF00"/>
                </a:solidFill>
              </a:rPr>
              <a:t>ZoneImpr</a:t>
            </a: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A5A8616E-AC5C-551D-2F8C-B4150E546997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065030" y="4054686"/>
            <a:ext cx="10061939" cy="1480352"/>
          </a:xfrm>
          <a:prstGeom prst="rect">
            <a:avLst/>
          </a:prstGeom>
          <a:noFill/>
          <a:ln>
            <a:solidFill>
              <a:schemeClr val="bg1">
                <a:lumMod val="85000"/>
              </a:schemeClr>
            </a:solidFill>
          </a:ln>
          <a:effectLst>
            <a:glow rad="101600">
              <a:schemeClr val="bg1">
                <a:lumMod val="50000"/>
                <a:alpha val="60000"/>
              </a:schemeClr>
            </a:glow>
          </a:effectLst>
        </p:spPr>
      </p:pic>
      <p:sp>
        <p:nvSpPr>
          <p:cNvPr id="8" name="Flèche : droite 7">
            <a:extLst>
              <a:ext uri="{FF2B5EF4-FFF2-40B4-BE49-F238E27FC236}">
                <a16:creationId xmlns:a16="http://schemas.microsoft.com/office/drawing/2014/main" id="{4FF87ED3-BC40-CB9C-2F01-91B11F30ADCD}"/>
              </a:ext>
            </a:extLst>
          </p:cNvPr>
          <p:cNvSpPr/>
          <p:nvPr/>
        </p:nvSpPr>
        <p:spPr>
          <a:xfrm rot="5400000">
            <a:off x="3383926" y="3627173"/>
            <a:ext cx="447473" cy="476655"/>
          </a:xfrm>
          <a:prstGeom prst="rightArrow">
            <a:avLst/>
          </a:prstGeom>
          <a:solidFill>
            <a:srgbClr val="C0000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9124220F-2D73-0BE2-809A-08095B57E098}"/>
              </a:ext>
            </a:extLst>
          </p:cNvPr>
          <p:cNvSpPr/>
          <p:nvPr/>
        </p:nvSpPr>
        <p:spPr>
          <a:xfrm>
            <a:off x="4625054" y="4455268"/>
            <a:ext cx="725159" cy="758758"/>
          </a:xfrm>
          <a:prstGeom prst="rect">
            <a:avLst/>
          </a:prstGeom>
          <a:noFill/>
          <a:ln w="12700">
            <a:solidFill>
              <a:srgbClr val="FFFF00"/>
            </a:solidFill>
          </a:ln>
          <a:effectLst>
            <a:glow rad="63500">
              <a:schemeClr val="bg1">
                <a:lumMod val="9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2603458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2000"/>
                            </p:stCondLst>
                            <p:childTnLst>
                              <p:par>
                                <p:cTn id="12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3500"/>
                            </p:stCondLst>
                            <p:childTnLst>
                              <p:par>
                                <p:cTn id="16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5500"/>
                            </p:stCondLst>
                            <p:childTnLst>
                              <p:par>
                                <p:cTn id="20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7500"/>
                            </p:stCondLst>
                            <p:childTnLst>
                              <p:par>
                                <p:cTn id="24" presetID="10" presetClass="entr" presetSubtype="0" fill="hold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75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22" presetClass="entr" presetSubtype="1" fill="hold" grpId="0" nodeType="withEffect">
                                  <p:stCondLst>
                                    <p:cond delay="225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9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22" presetClass="entr" presetSubtype="1" fill="hold" grpId="0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  <p:bldP spid="5" grpId="0" animBg="1"/>
      <p:bldP spid="2" grpId="0" build="p"/>
      <p:bldP spid="6" grpId="0" uiExpand="1" build="p"/>
      <p:bldP spid="8" grpId="0" animBg="1"/>
      <p:bldP spid="9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FA6A4B49-27C8-46B6-8B11-AD7E8F615E2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72314" y="1274927"/>
            <a:ext cx="9989285" cy="684353"/>
          </a:xfrm>
        </p:spPr>
        <p:txBody>
          <a:bodyPr rtlCol="0">
            <a:noAutofit/>
          </a:bodyPr>
          <a:lstStyle/>
          <a:p>
            <a:pPr marL="0" indent="0" algn="just">
              <a:spcAft>
                <a:spcPts val="1200"/>
              </a:spcAft>
              <a:buNone/>
            </a:pPr>
            <a:r>
              <a:rPr lang="fr-FR" sz="3200" dirty="0"/>
              <a:t>Cliquer sur </a:t>
            </a:r>
            <a:r>
              <a:rPr lang="fr-FR" sz="3200" dirty="0">
                <a:solidFill>
                  <a:srgbClr val="FFFF00"/>
                </a:solidFill>
              </a:rPr>
              <a:t>Ajouter à la zone d’impression</a:t>
            </a:r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62B4CE3A-8C88-45AA-A849-57E5A7AC22C1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11353800" y="6361475"/>
            <a:ext cx="838200" cy="360000"/>
          </a:xfrm>
        </p:spPr>
        <p:txBody>
          <a:bodyPr rtlCol="0"/>
          <a:lstStyle/>
          <a:p>
            <a:pPr rtl="0"/>
            <a:r>
              <a:rPr lang="fr-FR" dirty="0"/>
              <a:t>PAGE </a:t>
            </a:r>
            <a:fld id="{4A9B5881-4007-4345-955A-79C2656F0C49}" type="slidenum">
              <a:rPr lang="fr-FR" smtClean="0"/>
              <a:pPr rtl="0"/>
              <a:t>12</a:t>
            </a:fld>
            <a:endParaRPr lang="fr-FR" dirty="0"/>
          </a:p>
        </p:txBody>
      </p:sp>
      <p:sp>
        <p:nvSpPr>
          <p:cNvPr id="5" name="Titre 1">
            <a:extLst>
              <a:ext uri="{FF2B5EF4-FFF2-40B4-BE49-F238E27FC236}">
                <a16:creationId xmlns:a16="http://schemas.microsoft.com/office/drawing/2014/main" id="{C0AF89E8-B08C-5A74-99DF-9BAA81C160F3}"/>
              </a:ext>
            </a:extLst>
          </p:cNvPr>
          <p:cNvSpPr txBox="1">
            <a:spLocks/>
          </p:cNvSpPr>
          <p:nvPr/>
        </p:nvSpPr>
        <p:spPr>
          <a:xfrm>
            <a:off x="0" y="0"/>
            <a:ext cx="12192000" cy="720000"/>
          </a:xfrm>
          <a:prstGeom prst="snip2DiagRect">
            <a:avLst/>
          </a:prstGeom>
          <a:solidFill>
            <a:schemeClr val="accent2">
              <a:lumMod val="50000"/>
            </a:schemeClr>
          </a:solidFill>
          <a:ln>
            <a:solidFill>
              <a:schemeClr val="bg1">
                <a:lumMod val="95000"/>
              </a:schemeClr>
            </a:solidFill>
          </a:ln>
          <a:effectLst>
            <a:glow rad="63500">
              <a:schemeClr val="bg1">
                <a:lumMod val="50000"/>
                <a:alpha val="40000"/>
              </a:schemeClr>
            </a:glow>
          </a:effectLst>
        </p:spPr>
        <p:txBody>
          <a:bodyPr vert="horz" wrap="square" lIns="91440" tIns="108000" rIns="91440" bIns="108000" rtlCol="0" anchor="ctr">
            <a:noAutofit/>
          </a:bodyPr>
          <a:lstStyle>
            <a:lvl1pPr algn="l" defTabSz="9144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sz="4000" kern="120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dirty="0">
                <a:latin typeface="Franklin Gothic Medium Cond" panose="020B0606030402020204" pitchFamily="34" charset="0"/>
              </a:rPr>
              <a:t>ZONE D'IMPRESSION</a:t>
            </a:r>
          </a:p>
        </p:txBody>
      </p:sp>
      <p:pic>
        <p:nvPicPr>
          <p:cNvPr id="13" name="Graphique 12" descr="Logement avec un remplissage uni">
            <a:hlinkClick r:id="rId3" action="ppaction://hlinksldjump"/>
            <a:extLst>
              <a:ext uri="{FF2B5EF4-FFF2-40B4-BE49-F238E27FC236}">
                <a16:creationId xmlns:a16="http://schemas.microsoft.com/office/drawing/2014/main" id="{A4F37C25-DD3A-2977-9C58-60A0D898318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1484900" y="63882"/>
            <a:ext cx="576000" cy="576000"/>
          </a:xfrm>
          <a:prstGeom prst="rect">
            <a:avLst/>
          </a:prstGeom>
        </p:spPr>
      </p:pic>
      <p:sp>
        <p:nvSpPr>
          <p:cNvPr id="2" name="Espace réservé du contenu 2">
            <a:extLst>
              <a:ext uri="{FF2B5EF4-FFF2-40B4-BE49-F238E27FC236}">
                <a16:creationId xmlns:a16="http://schemas.microsoft.com/office/drawing/2014/main" id="{C767B9F7-9751-DFEE-8BC6-233E244F49FE}"/>
              </a:ext>
            </a:extLst>
          </p:cNvPr>
          <p:cNvSpPr txBox="1">
            <a:spLocks/>
          </p:cNvSpPr>
          <p:nvPr/>
        </p:nvSpPr>
        <p:spPr>
          <a:xfrm>
            <a:off x="350136" y="5112858"/>
            <a:ext cx="11212585" cy="1463039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accent2"/>
              </a:buClr>
              <a:buFont typeface="Wingdings" panose="05000000000000000000" pitchFamily="2" charset="2"/>
              <a:buChar char="§"/>
              <a:defRPr sz="2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6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895350" indent="-895350" algn="just">
              <a:spcAft>
                <a:spcPts val="1200"/>
              </a:spcAft>
              <a:buFont typeface="Wingdings" panose="05000000000000000000" pitchFamily="2" charset="2"/>
              <a:buNone/>
              <a:tabLst>
                <a:tab pos="895350" algn="l"/>
              </a:tabLst>
            </a:pPr>
            <a:r>
              <a:rPr lang="fr-FR" sz="3200" dirty="0"/>
              <a:t>NB :	La nouvelle plage de cellules sera imprimée sur une feuille séparée si cette dernière n’est pas contiguë à la première.</a:t>
            </a: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848FA983-DF6D-84E2-6091-88C8D1A26187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691238" y="2443285"/>
            <a:ext cx="6809524" cy="1971429"/>
          </a:xfrm>
          <a:prstGeom prst="rect">
            <a:avLst/>
          </a:prstGeom>
          <a:noFill/>
          <a:ln>
            <a:solidFill>
              <a:schemeClr val="bg1">
                <a:lumMod val="85000"/>
              </a:schemeClr>
            </a:solidFill>
          </a:ln>
          <a:effectLst>
            <a:glow rad="101600">
              <a:schemeClr val="bg1">
                <a:lumMod val="50000"/>
                <a:alpha val="60000"/>
              </a:schemeClr>
            </a:glow>
          </a:effectLst>
        </p:spPr>
      </p:pic>
      <p:sp>
        <p:nvSpPr>
          <p:cNvPr id="8" name="Flèche : droite 7">
            <a:extLst>
              <a:ext uri="{FF2B5EF4-FFF2-40B4-BE49-F238E27FC236}">
                <a16:creationId xmlns:a16="http://schemas.microsoft.com/office/drawing/2014/main" id="{8EB94511-36D2-2696-648C-6FFC72D1504C}"/>
              </a:ext>
            </a:extLst>
          </p:cNvPr>
          <p:cNvSpPr/>
          <p:nvPr/>
        </p:nvSpPr>
        <p:spPr>
          <a:xfrm>
            <a:off x="5266956" y="3930446"/>
            <a:ext cx="447473" cy="476655"/>
          </a:xfrm>
          <a:prstGeom prst="rightArrow">
            <a:avLst/>
          </a:prstGeom>
          <a:solidFill>
            <a:srgbClr val="C0000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EF3D2EAF-C328-41B5-4458-374C8ADEC680}"/>
              </a:ext>
            </a:extLst>
          </p:cNvPr>
          <p:cNvSpPr/>
          <p:nvPr/>
        </p:nvSpPr>
        <p:spPr>
          <a:xfrm>
            <a:off x="5772151" y="4032250"/>
            <a:ext cx="2116982" cy="273049"/>
          </a:xfrm>
          <a:prstGeom prst="rect">
            <a:avLst/>
          </a:prstGeom>
          <a:noFill/>
          <a:ln w="12700">
            <a:solidFill>
              <a:srgbClr val="FFFF00"/>
            </a:solidFill>
          </a:ln>
          <a:effectLst>
            <a:glow rad="63500">
              <a:schemeClr val="bg1">
                <a:lumMod val="9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8109215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2000"/>
                            </p:stCondLst>
                            <p:childTnLst>
                              <p:par>
                                <p:cTn id="12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4000"/>
                            </p:stCondLst>
                            <p:childTnLst>
                              <p:par>
                                <p:cTn id="16" presetID="10" presetClass="entr" presetSubtype="0" fill="hold" nodeType="after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75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22" presetClass="entr" presetSubtype="8" fill="hold" grpId="0" nodeType="withEffect">
                                  <p:stCondLst>
                                    <p:cond delay="175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22" presetClass="entr" presetSubtype="8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4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6500"/>
                            </p:stCondLst>
                            <p:childTnLst>
                              <p:par>
                                <p:cTn id="26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  <p:bldP spid="5" grpId="0" animBg="1"/>
      <p:bldP spid="2" grpId="0" uiExpand="1" build="p"/>
      <p:bldP spid="8" grpId="0" animBg="1"/>
      <p:bldP spid="9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62B4CE3A-8C88-45AA-A849-57E5A7AC22C1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11353800" y="6361475"/>
            <a:ext cx="838200" cy="360000"/>
          </a:xfrm>
        </p:spPr>
        <p:txBody>
          <a:bodyPr rtlCol="0"/>
          <a:lstStyle/>
          <a:p>
            <a:pPr rtl="0"/>
            <a:r>
              <a:rPr lang="fr-FR" dirty="0"/>
              <a:t>PAGE </a:t>
            </a:r>
            <a:fld id="{4A9B5881-4007-4345-955A-79C2656F0C49}" type="slidenum">
              <a:rPr lang="fr-FR" smtClean="0"/>
              <a:pPr rtl="0"/>
              <a:t>13</a:t>
            </a:fld>
            <a:endParaRPr lang="fr-FR" dirty="0"/>
          </a:p>
        </p:txBody>
      </p:sp>
      <p:sp>
        <p:nvSpPr>
          <p:cNvPr id="5" name="Titre 1">
            <a:extLst>
              <a:ext uri="{FF2B5EF4-FFF2-40B4-BE49-F238E27FC236}">
                <a16:creationId xmlns:a16="http://schemas.microsoft.com/office/drawing/2014/main" id="{C0AF89E8-B08C-5A74-99DF-9BAA81C160F3}"/>
              </a:ext>
            </a:extLst>
          </p:cNvPr>
          <p:cNvSpPr txBox="1">
            <a:spLocks/>
          </p:cNvSpPr>
          <p:nvPr/>
        </p:nvSpPr>
        <p:spPr>
          <a:xfrm>
            <a:off x="0" y="0"/>
            <a:ext cx="12192000" cy="720000"/>
          </a:xfrm>
          <a:prstGeom prst="snip2DiagRect">
            <a:avLst/>
          </a:prstGeom>
          <a:solidFill>
            <a:schemeClr val="accent2">
              <a:lumMod val="50000"/>
            </a:schemeClr>
          </a:solidFill>
          <a:ln>
            <a:solidFill>
              <a:schemeClr val="bg1">
                <a:lumMod val="95000"/>
              </a:schemeClr>
            </a:solidFill>
          </a:ln>
          <a:effectLst>
            <a:glow rad="63500">
              <a:schemeClr val="bg1">
                <a:lumMod val="50000"/>
                <a:alpha val="40000"/>
              </a:schemeClr>
            </a:glow>
          </a:effectLst>
        </p:spPr>
        <p:txBody>
          <a:bodyPr vert="horz" wrap="square" lIns="91440" tIns="108000" rIns="91440" bIns="108000" rtlCol="0" anchor="ctr">
            <a:noAutofit/>
          </a:bodyPr>
          <a:lstStyle>
            <a:lvl1pPr algn="l" defTabSz="9144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sz="4000" kern="120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dirty="0">
                <a:latin typeface="Franklin Gothic Medium Cond" panose="020B0606030402020204" pitchFamily="34" charset="0"/>
              </a:rPr>
              <a:t>ZONE D'IMPRESSION</a:t>
            </a:r>
          </a:p>
        </p:txBody>
      </p:sp>
      <p:sp>
        <p:nvSpPr>
          <p:cNvPr id="2" name="Espace réservé du contenu 2">
            <a:extLst>
              <a:ext uri="{FF2B5EF4-FFF2-40B4-BE49-F238E27FC236}">
                <a16:creationId xmlns:a16="http://schemas.microsoft.com/office/drawing/2014/main" id="{40FB6FB6-A6FF-ADED-6CCB-515CB4CFF698}"/>
              </a:ext>
            </a:extLst>
          </p:cNvPr>
          <p:cNvSpPr txBox="1">
            <a:spLocks/>
          </p:cNvSpPr>
          <p:nvPr/>
        </p:nvSpPr>
        <p:spPr>
          <a:xfrm>
            <a:off x="-1" y="809910"/>
            <a:ext cx="11921067" cy="55961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accent2"/>
              </a:buClr>
              <a:buFont typeface="Wingdings" panose="05000000000000000000" pitchFamily="2" charset="2"/>
              <a:buChar char="§"/>
              <a:defRPr sz="2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6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spcAft>
                <a:spcPts val="1200"/>
              </a:spcAft>
              <a:buNone/>
            </a:pPr>
            <a:r>
              <a:rPr lang="fr-FR" sz="3200" i="1" dirty="0">
                <a:solidFill>
                  <a:srgbClr val="FF9933"/>
                </a:solidFill>
              </a:rPr>
              <a:t>Supprimer une zone d’impression…</a:t>
            </a:r>
          </a:p>
        </p:txBody>
      </p:sp>
      <p:pic>
        <p:nvPicPr>
          <p:cNvPr id="13" name="Graphique 12" descr="Logement avec un remplissage uni">
            <a:hlinkClick r:id="rId3" action="ppaction://hlinksldjump"/>
            <a:extLst>
              <a:ext uri="{FF2B5EF4-FFF2-40B4-BE49-F238E27FC236}">
                <a16:creationId xmlns:a16="http://schemas.microsoft.com/office/drawing/2014/main" id="{A4F37C25-DD3A-2977-9C58-60A0D898318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1484900" y="63882"/>
            <a:ext cx="576000" cy="576000"/>
          </a:xfrm>
          <a:prstGeom prst="rect">
            <a:avLst/>
          </a:prstGeom>
        </p:spPr>
      </p:pic>
      <p:sp>
        <p:nvSpPr>
          <p:cNvPr id="6" name="Espace réservé du contenu 2">
            <a:extLst>
              <a:ext uri="{FF2B5EF4-FFF2-40B4-BE49-F238E27FC236}">
                <a16:creationId xmlns:a16="http://schemas.microsoft.com/office/drawing/2014/main" id="{28CEDFF4-377E-2F04-2D1D-20C10024B997}"/>
              </a:ext>
            </a:extLst>
          </p:cNvPr>
          <p:cNvSpPr txBox="1">
            <a:spLocks/>
          </p:cNvSpPr>
          <p:nvPr/>
        </p:nvSpPr>
        <p:spPr>
          <a:xfrm>
            <a:off x="272314" y="1456535"/>
            <a:ext cx="11496353" cy="684353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accent2"/>
              </a:buClr>
              <a:buFont typeface="Wingdings" panose="05000000000000000000" pitchFamily="2" charset="2"/>
              <a:buChar char="§"/>
              <a:defRPr sz="2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6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spcAft>
                <a:spcPts val="1200"/>
              </a:spcAft>
              <a:buNone/>
            </a:pPr>
            <a:r>
              <a:rPr lang="fr-FR" sz="3200" dirty="0"/>
              <a:t>Sélectionner l’onglet </a:t>
            </a:r>
            <a:r>
              <a:rPr lang="fr-FR" sz="3200" dirty="0">
                <a:solidFill>
                  <a:srgbClr val="FFFF00"/>
                </a:solidFill>
              </a:rPr>
              <a:t>Mise en page</a:t>
            </a:r>
            <a:r>
              <a:rPr lang="fr-FR" sz="3200" dirty="0"/>
              <a:t> puis cliquer sur </a:t>
            </a:r>
            <a:r>
              <a:rPr lang="fr-FR" sz="3200" dirty="0">
                <a:solidFill>
                  <a:srgbClr val="FFFF00"/>
                </a:solidFill>
              </a:rPr>
              <a:t>ZoneImpr</a:t>
            </a:r>
          </a:p>
        </p:txBody>
      </p:sp>
      <p:sp>
        <p:nvSpPr>
          <p:cNvPr id="9" name="Espace réservé du contenu 2">
            <a:extLst>
              <a:ext uri="{FF2B5EF4-FFF2-40B4-BE49-F238E27FC236}">
                <a16:creationId xmlns:a16="http://schemas.microsoft.com/office/drawing/2014/main" id="{B6C27786-8909-3C41-3437-F99C2990CE9B}"/>
              </a:ext>
            </a:extLst>
          </p:cNvPr>
          <p:cNvSpPr txBox="1">
            <a:spLocks/>
          </p:cNvSpPr>
          <p:nvPr/>
        </p:nvSpPr>
        <p:spPr>
          <a:xfrm>
            <a:off x="347823" y="4086857"/>
            <a:ext cx="11496353" cy="684353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accent2"/>
              </a:buClr>
              <a:buFont typeface="Wingdings" panose="05000000000000000000" pitchFamily="2" charset="2"/>
              <a:buChar char="§"/>
              <a:defRPr sz="2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6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spcAft>
                <a:spcPts val="1200"/>
              </a:spcAft>
              <a:buNone/>
            </a:pPr>
            <a:r>
              <a:rPr lang="fr-FR" sz="3200" dirty="0"/>
              <a:t>Cliquer sur </a:t>
            </a:r>
            <a:r>
              <a:rPr lang="fr-FR" sz="3200" dirty="0">
                <a:solidFill>
                  <a:srgbClr val="FFFF00"/>
                </a:solidFill>
              </a:rPr>
              <a:t>Annuler la zone d’impression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AF1E3AA0-581D-C10C-9B17-FAE7113A61B1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065030" y="2454401"/>
            <a:ext cx="10061939" cy="1480352"/>
          </a:xfrm>
          <a:prstGeom prst="rect">
            <a:avLst/>
          </a:prstGeom>
          <a:noFill/>
          <a:ln>
            <a:solidFill>
              <a:schemeClr val="bg1">
                <a:lumMod val="85000"/>
              </a:schemeClr>
            </a:solidFill>
          </a:ln>
          <a:effectLst>
            <a:glow rad="101600">
              <a:schemeClr val="bg1">
                <a:lumMod val="50000"/>
                <a:alpha val="60000"/>
              </a:schemeClr>
            </a:glow>
          </a:effectLst>
        </p:spPr>
      </p:pic>
      <p:sp>
        <p:nvSpPr>
          <p:cNvPr id="7" name="Flèche : droite 6">
            <a:extLst>
              <a:ext uri="{FF2B5EF4-FFF2-40B4-BE49-F238E27FC236}">
                <a16:creationId xmlns:a16="http://schemas.microsoft.com/office/drawing/2014/main" id="{7F72A7E6-FD23-AFE7-CE84-CCADA03A3EE4}"/>
              </a:ext>
            </a:extLst>
          </p:cNvPr>
          <p:cNvSpPr/>
          <p:nvPr/>
        </p:nvSpPr>
        <p:spPr>
          <a:xfrm rot="5400000">
            <a:off x="3383926" y="2026888"/>
            <a:ext cx="447473" cy="476655"/>
          </a:xfrm>
          <a:prstGeom prst="rightArrow">
            <a:avLst/>
          </a:prstGeom>
          <a:solidFill>
            <a:srgbClr val="C0000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FD99BCF9-7722-81ED-4316-E353FC60A053}"/>
              </a:ext>
            </a:extLst>
          </p:cNvPr>
          <p:cNvSpPr/>
          <p:nvPr/>
        </p:nvSpPr>
        <p:spPr>
          <a:xfrm>
            <a:off x="4625054" y="2854983"/>
            <a:ext cx="725159" cy="758758"/>
          </a:xfrm>
          <a:prstGeom prst="rect">
            <a:avLst/>
          </a:prstGeom>
          <a:noFill/>
          <a:ln w="12700">
            <a:solidFill>
              <a:srgbClr val="FFFF00"/>
            </a:solidFill>
          </a:ln>
          <a:effectLst>
            <a:glow rad="63500">
              <a:schemeClr val="bg1">
                <a:lumMod val="9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2703294D-102C-3289-14D3-D973FF3CBD1C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896600" y="4699246"/>
            <a:ext cx="6809524" cy="1971429"/>
          </a:xfrm>
          <a:prstGeom prst="rect">
            <a:avLst/>
          </a:prstGeom>
          <a:noFill/>
          <a:ln>
            <a:solidFill>
              <a:schemeClr val="bg1">
                <a:lumMod val="85000"/>
              </a:schemeClr>
            </a:solidFill>
          </a:ln>
          <a:effectLst>
            <a:glow rad="101600">
              <a:schemeClr val="bg1">
                <a:lumMod val="50000"/>
                <a:alpha val="60000"/>
              </a:schemeClr>
            </a:glow>
          </a:effectLst>
        </p:spPr>
      </p:pic>
      <p:sp>
        <p:nvSpPr>
          <p:cNvPr id="11" name="Flèche : droite 10">
            <a:extLst>
              <a:ext uri="{FF2B5EF4-FFF2-40B4-BE49-F238E27FC236}">
                <a16:creationId xmlns:a16="http://schemas.microsoft.com/office/drawing/2014/main" id="{5411CD19-D9B1-A2F8-EA86-0C4A23116BF1}"/>
              </a:ext>
            </a:extLst>
          </p:cNvPr>
          <p:cNvSpPr/>
          <p:nvPr/>
        </p:nvSpPr>
        <p:spPr>
          <a:xfrm>
            <a:off x="5472318" y="5926057"/>
            <a:ext cx="447473" cy="476655"/>
          </a:xfrm>
          <a:prstGeom prst="rightArrow">
            <a:avLst/>
          </a:prstGeom>
          <a:solidFill>
            <a:srgbClr val="C0000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9BEAAD06-8707-4580-EAA7-18C27BBC797F}"/>
              </a:ext>
            </a:extLst>
          </p:cNvPr>
          <p:cNvSpPr/>
          <p:nvPr/>
        </p:nvSpPr>
        <p:spPr>
          <a:xfrm>
            <a:off x="5977513" y="6027861"/>
            <a:ext cx="2116982" cy="273049"/>
          </a:xfrm>
          <a:prstGeom prst="rect">
            <a:avLst/>
          </a:prstGeom>
          <a:noFill/>
          <a:ln w="12700">
            <a:solidFill>
              <a:srgbClr val="FFFF00"/>
            </a:solidFill>
          </a:ln>
          <a:effectLst>
            <a:glow rad="63500">
              <a:schemeClr val="bg1">
                <a:lumMod val="9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5467888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2000"/>
                            </p:stCondLst>
                            <p:childTnLst>
                              <p:par>
                                <p:cTn id="12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3500"/>
                            </p:stCondLst>
                            <p:childTnLst>
                              <p:par>
                                <p:cTn id="16" presetID="10" presetClass="entr" presetSubtype="0" fill="hold" grpId="0" nodeType="afterEffect">
                                  <p:stCondLst>
                                    <p:cond delay="150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6000"/>
                            </p:stCondLst>
                            <p:childTnLst>
                              <p:par>
                                <p:cTn id="20" presetID="10" presetClass="entr" presetSubtype="0" fill="hold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75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22" presetClass="entr" presetSubtype="1" fill="hold" grpId="0" nodeType="withEffect">
                                  <p:stCondLst>
                                    <p:cond delay="225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5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22" presetClass="entr" presetSubtype="1" fill="hold" grpId="0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8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9000"/>
                            </p:stCondLst>
                            <p:childTnLst>
                              <p:par>
                                <p:cTn id="30" presetID="10" presetClass="entr" presetSubtype="0" fill="hold" grpId="0" nodeType="afterEffect">
                                  <p:stCondLst>
                                    <p:cond delay="200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12000"/>
                            </p:stCondLst>
                            <p:childTnLst>
                              <p:par>
                                <p:cTn id="34" presetID="10" presetClass="entr" presetSubtype="0" fill="hold" nodeType="after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7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22" presetClass="entr" presetSubtype="8" fill="hold" grpId="0" nodeType="withEffect">
                                  <p:stCondLst>
                                    <p:cond delay="175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9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22" presetClass="entr" presetSubtype="8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2" grpId="0" build="p"/>
      <p:bldP spid="6" grpId="0" uiExpand="1" build="p"/>
      <p:bldP spid="9" grpId="0" uiExpand="1" build="p"/>
      <p:bldP spid="7" grpId="0" animBg="1"/>
      <p:bldP spid="8" grpId="0" animBg="1"/>
      <p:bldP spid="11" grpId="0" animBg="1"/>
      <p:bldP spid="12" grpId="0" animBg="1"/>
    </p:bldLst>
  </p:timing>
</p:sld>
</file>

<file path=ppt/theme/theme1.xml><?xml version="1.0" encoding="utf-8"?>
<a:theme xmlns:a="http://schemas.openxmlformats.org/drawingml/2006/main" name="Thème Office">
  <a:themeElements>
    <a:clrScheme name="Custom 254">
      <a:dk1>
        <a:srgbClr val="000000"/>
      </a:dk1>
      <a:lt1>
        <a:srgbClr val="FFFFFF"/>
      </a:lt1>
      <a:dk2>
        <a:srgbClr val="242A41"/>
      </a:dk2>
      <a:lt2>
        <a:srgbClr val="E2E8E3"/>
      </a:lt2>
      <a:accent1>
        <a:srgbClr val="5370C5"/>
      </a:accent1>
      <a:accent2>
        <a:srgbClr val="17B2D1"/>
      </a:accent2>
      <a:accent3>
        <a:srgbClr val="2978E7"/>
      </a:accent3>
      <a:accent4>
        <a:srgbClr val="7829E7"/>
      </a:accent4>
      <a:accent5>
        <a:srgbClr val="B517D5"/>
      </a:accent5>
      <a:accent6>
        <a:srgbClr val="E729B7"/>
      </a:accent6>
      <a:hlink>
        <a:srgbClr val="5370C5"/>
      </a:hlink>
      <a:folHlink>
        <a:srgbClr val="7F7F7F"/>
      </a:folHlink>
    </a:clrScheme>
    <a:fontScheme name="MS Surge Teach Light and Dark">
      <a:majorFont>
        <a:latin typeface="Calibri Light"/>
        <a:ea typeface=""/>
        <a:cs typeface=""/>
      </a:majorFont>
      <a:minorFont>
        <a:latin typeface="Calibri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_60959019_TF67543618_Win32" id="{B85E8FAF-C91C-4DAC-9A7C-AA8D17CC8157}" vid="{CD744272-D770-45A8-87FB-D52E1996D68C}"/>
    </a:ext>
  </a:extLst>
</a:theme>
</file>

<file path=ppt/theme/theme2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Override1.xml><?xml version="1.0" encoding="utf-8"?>
<a:themeOverride xmlns:a="http://schemas.openxmlformats.org/drawingml/2006/main">
  <a:clrScheme name="Custom 254">
    <a:dk1>
      <a:srgbClr val="000000"/>
    </a:dk1>
    <a:lt1>
      <a:srgbClr val="FFFFFF"/>
    </a:lt1>
    <a:dk2>
      <a:srgbClr val="242A41"/>
    </a:dk2>
    <a:lt2>
      <a:srgbClr val="E2E8E3"/>
    </a:lt2>
    <a:accent1>
      <a:srgbClr val="5370C5"/>
    </a:accent1>
    <a:accent2>
      <a:srgbClr val="17B2D1"/>
    </a:accent2>
    <a:accent3>
      <a:srgbClr val="2978E7"/>
    </a:accent3>
    <a:accent4>
      <a:srgbClr val="7829E7"/>
    </a:accent4>
    <a:accent5>
      <a:srgbClr val="B517D5"/>
    </a:accent5>
    <a:accent6>
      <a:srgbClr val="E729B7"/>
    </a:accent6>
    <a:hlink>
      <a:srgbClr val="5370C5"/>
    </a:hlink>
    <a:folHlink>
      <a:srgbClr val="7F7F7F"/>
    </a:folHlink>
  </a:clrScheme>
</a:themeOverride>
</file>

<file path=ppt/theme/themeOverride2.xml><?xml version="1.0" encoding="utf-8"?>
<a:themeOverride xmlns:a="http://schemas.openxmlformats.org/drawingml/2006/main">
  <a:clrScheme name="Custom 254">
    <a:dk1>
      <a:srgbClr val="000000"/>
    </a:dk1>
    <a:lt1>
      <a:srgbClr val="FFFFFF"/>
    </a:lt1>
    <a:dk2>
      <a:srgbClr val="242A41"/>
    </a:dk2>
    <a:lt2>
      <a:srgbClr val="E2E8E3"/>
    </a:lt2>
    <a:accent1>
      <a:srgbClr val="5370C5"/>
    </a:accent1>
    <a:accent2>
      <a:srgbClr val="17B2D1"/>
    </a:accent2>
    <a:accent3>
      <a:srgbClr val="2978E7"/>
    </a:accent3>
    <a:accent4>
      <a:srgbClr val="7829E7"/>
    </a:accent4>
    <a:accent5>
      <a:srgbClr val="B517D5"/>
    </a:accent5>
    <a:accent6>
      <a:srgbClr val="E729B7"/>
    </a:accent6>
    <a:hlink>
      <a:srgbClr val="5370C5"/>
    </a:hlink>
    <a:folHlink>
      <a:srgbClr val="7F7F7F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>Formation au sein de l'entreprise</Template>
  <TotalTime>2303</TotalTime>
  <Words>343</Words>
  <Application>Microsoft Office PowerPoint</Application>
  <PresentationFormat>Grand écran</PresentationFormat>
  <Paragraphs>72</Paragraphs>
  <Slides>13</Slides>
  <Notes>13</Notes>
  <HiddenSlides>0</HiddenSlides>
  <MMClips>0</MMClips>
  <ScaleCrop>false</ScaleCrop>
  <HeadingPairs>
    <vt:vector size="6" baseType="variant">
      <vt:variant>
        <vt:lpstr>Polices utilisées</vt:lpstr>
      </vt:variant>
      <vt:variant>
        <vt:i4>6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13</vt:i4>
      </vt:variant>
    </vt:vector>
  </HeadingPairs>
  <TitlesOfParts>
    <vt:vector size="20" baseType="lpstr">
      <vt:lpstr>Arial</vt:lpstr>
      <vt:lpstr>Calibri</vt:lpstr>
      <vt:lpstr>Calibri Light</vt:lpstr>
      <vt:lpstr>Daytona Condensed</vt:lpstr>
      <vt:lpstr>Franklin Gothic Medium Cond</vt:lpstr>
      <vt:lpstr>Wingdings</vt:lpstr>
      <vt:lpstr>Thème Office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Microsoft Excel </dc:title>
  <dc:creator>Lionel ZANITTI</dc:creator>
  <cp:lastModifiedBy>Lionel ZANITTI</cp:lastModifiedBy>
  <cp:revision>266</cp:revision>
  <dcterms:created xsi:type="dcterms:W3CDTF">2022-09-28T14:03:26Z</dcterms:created>
  <dcterms:modified xsi:type="dcterms:W3CDTF">2023-02-21T10:49:52Z</dcterms:modified>
</cp:coreProperties>
</file>