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82" r:id="rId2"/>
    <p:sldId id="260" r:id="rId3"/>
    <p:sldId id="261" r:id="rId4"/>
    <p:sldId id="270" r:id="rId5"/>
    <p:sldId id="271" r:id="rId6"/>
    <p:sldId id="285" r:id="rId7"/>
    <p:sldId id="287" r:id="rId8"/>
    <p:sldId id="288" r:id="rId9"/>
    <p:sldId id="289" r:id="rId10"/>
    <p:sldId id="290" r:id="rId11"/>
    <p:sldId id="291" r:id="rId12"/>
    <p:sldId id="292" r:id="rId13"/>
    <p:sldId id="293" r:id="rId14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40DC73-951C-4D31-B639-EC468BFF52FD}" v="510" dt="2022-11-06T14:08:21.1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0440DC73-951C-4D31-B639-EC468BFF52FD}"/>
    <pc:docChg chg="undo custSel addSld delSld modSld sldOrd modMainMaster">
      <pc:chgData name="Lionel ZANITTI" userId="1e51b01e59126d6e" providerId="LiveId" clId="{0440DC73-951C-4D31-B639-EC468BFF52FD}" dt="2022-11-06T14:08:21.170" v="846"/>
      <pc:docMkLst>
        <pc:docMk/>
      </pc:docMkLst>
      <pc:sldChg chg="del">
        <pc:chgData name="Lionel ZANITTI" userId="1e51b01e59126d6e" providerId="LiveId" clId="{0440DC73-951C-4D31-B639-EC468BFF52FD}" dt="2022-11-06T14:01:29.524" v="673" actId="47"/>
        <pc:sldMkLst>
          <pc:docMk/>
          <pc:sldMk cId="1136250268" sldId="256"/>
        </pc:sldMkLst>
      </pc:sldChg>
      <pc:sldChg chg="del">
        <pc:chgData name="Lionel ZANITTI" userId="1e51b01e59126d6e" providerId="LiveId" clId="{0440DC73-951C-4D31-B639-EC468BFF52FD}" dt="2022-11-06T14:05:31.783" v="828" actId="47"/>
        <pc:sldMkLst>
          <pc:docMk/>
          <pc:sldMk cId="4080338747" sldId="257"/>
        </pc:sldMkLst>
      </pc:sldChg>
      <pc:sldChg chg="addSp delSp modSp mod modAnim">
        <pc:chgData name="Lionel ZANITTI" userId="1e51b01e59126d6e" providerId="LiveId" clId="{0440DC73-951C-4D31-B639-EC468BFF52FD}" dt="2022-11-06T14:07:34.138" v="831"/>
        <pc:sldMkLst>
          <pc:docMk/>
          <pc:sldMk cId="2169832658" sldId="260"/>
        </pc:sldMkLst>
        <pc:spChg chg="add mod">
          <ac:chgData name="Lionel ZANITTI" userId="1e51b01e59126d6e" providerId="LiveId" clId="{0440DC73-951C-4D31-B639-EC468BFF52FD}" dt="2022-11-06T12:49:12.033" v="56" actId="1076"/>
          <ac:spMkLst>
            <pc:docMk/>
            <pc:sldMk cId="2169832658" sldId="260"/>
            <ac:spMk id="2" creationId="{7369A1CC-F2EA-E3A5-54BD-7DFD3613F228}"/>
          </ac:spMkLst>
        </pc:spChg>
        <pc:spChg chg="mod">
          <ac:chgData name="Lionel ZANITTI" userId="1e51b01e59126d6e" providerId="LiveId" clId="{0440DC73-951C-4D31-B639-EC468BFF52FD}" dt="2022-11-06T12:49:01.768" v="55" actId="6549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0440DC73-951C-4D31-B639-EC468BFF52FD}" dt="2022-11-06T12:44:34.997" v="49" actId="2711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8" creationId="{52C2DB72-01A8-424A-8CEF-8BD2418A8D25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0" creationId="{95AAAEAA-CCF6-4E36-A4A3-5AF49D00995B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1" creationId="{5F253864-26FA-4AB1-9F0A-4F57D870EE85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2" creationId="{84949406-858F-4224-BC48-197463899896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4" creationId="{1D0A4E21-00BC-4451-94C9-943503852954}"/>
          </ac:spMkLst>
        </pc:spChg>
        <pc:picChg chg="add mod">
          <ac:chgData name="Lionel ZANITTI" userId="1e51b01e59126d6e" providerId="LiveId" clId="{0440DC73-951C-4D31-B639-EC468BFF52FD}" dt="2022-11-06T12:43:26.374" v="0"/>
          <ac:picMkLst>
            <pc:docMk/>
            <pc:sldMk cId="2169832658" sldId="260"/>
            <ac:picMk id="6" creationId="{EF6143E2-C85F-06A5-8232-CEA882D91D13}"/>
          </ac:picMkLst>
        </pc:picChg>
      </pc:sldChg>
      <pc:sldChg chg="addSp delSp modSp mod modAnim">
        <pc:chgData name="Lionel ZANITTI" userId="1e51b01e59126d6e" providerId="LiveId" clId="{0440DC73-951C-4D31-B639-EC468BFF52FD}" dt="2022-11-06T14:07:38.748" v="832"/>
        <pc:sldMkLst>
          <pc:docMk/>
          <pc:sldMk cId="3879804219" sldId="261"/>
        </pc:sldMkLst>
        <pc:spChg chg="add mod">
          <ac:chgData name="Lionel ZANITTI" userId="1e51b01e59126d6e" providerId="LiveId" clId="{0440DC73-951C-4D31-B639-EC468BFF52FD}" dt="2022-11-06T12:49:22.848" v="73" actId="20577"/>
          <ac:spMkLst>
            <pc:docMk/>
            <pc:sldMk cId="3879804219" sldId="261"/>
            <ac:spMk id="2" creationId="{9E913B67-D9C0-CC1A-D5BB-CE18B0E352A2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3" creationId="{EEC3D0FF-B59D-47D4-8EEE-5EF3EA7C3CC0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2:55:20.617" v="144" actId="20577"/>
          <ac:spMkLst>
            <pc:docMk/>
            <pc:sldMk cId="3879804219" sldId="261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2:50:40.638" v="78"/>
          <ac:spMkLst>
            <pc:docMk/>
            <pc:sldMk cId="3879804219" sldId="261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38.748" v="832"/>
          <ac:picMkLst>
            <pc:docMk/>
            <pc:sldMk cId="3879804219" sldId="261"/>
            <ac:picMk id="3" creationId="{D7F45E12-DD9B-5B22-D8F4-50A14BF87792}"/>
          </ac:picMkLst>
        </pc:picChg>
        <pc:picChg chg="mod">
          <ac:chgData name="Lionel ZANITTI" userId="1e51b01e59126d6e" providerId="LiveId" clId="{0440DC73-951C-4D31-B639-EC468BFF52FD}" dt="2022-11-06T12:54:06.888" v="140" actId="12788"/>
          <ac:picMkLst>
            <pc:docMk/>
            <pc:sldMk cId="3879804219" sldId="261"/>
            <ac:picMk id="6" creationId="{D3ED944C-ABC0-DF73-B92F-E0277C03CF8A}"/>
          </ac:picMkLst>
        </pc:picChg>
      </pc:sldChg>
      <pc:sldChg chg="addSp delSp modSp mod modAnim">
        <pc:chgData name="Lionel ZANITTI" userId="1e51b01e59126d6e" providerId="LiveId" clId="{0440DC73-951C-4D31-B639-EC468BFF52FD}" dt="2022-11-06T14:07:53.479" v="836"/>
        <pc:sldMkLst>
          <pc:docMk/>
          <pc:sldMk cId="3803842256" sldId="262"/>
        </pc:sldMkLst>
        <pc:spChg chg="add mod">
          <ac:chgData name="Lionel ZANITTI" userId="1e51b01e59126d6e" providerId="LiveId" clId="{0440DC73-951C-4D31-B639-EC468BFF52FD}" dt="2022-11-06T13:14:01.710" v="229" actId="20577"/>
          <ac:spMkLst>
            <pc:docMk/>
            <pc:sldMk cId="3803842256" sldId="262"/>
            <ac:spMk id="2" creationId="{49C23323-E66C-41EC-FBDC-C2C6A7FB2E73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16:38.858" v="267"/>
          <ac:spMkLst>
            <pc:docMk/>
            <pc:sldMk cId="3803842256" sldId="262"/>
            <ac:spMk id="42" creationId="{3DD874CF-7821-4DAC-8C13-6E1A2931C45F}"/>
          </ac:spMkLst>
        </pc:spChg>
        <pc:picChg chg="mod">
          <ac:chgData name="Lionel ZANITTI" userId="1e51b01e59126d6e" providerId="LiveId" clId="{0440DC73-951C-4D31-B639-EC468BFF52FD}" dt="2022-11-06T13:15:05.866" v="265" actId="14100"/>
          <ac:picMkLst>
            <pc:docMk/>
            <pc:sldMk cId="3803842256" sldId="262"/>
            <ac:picMk id="3" creationId="{D1F56FBE-A9D8-0B5F-A017-9FBA0E1548B0}"/>
          </ac:picMkLst>
        </pc:picChg>
        <pc:picChg chg="add mod">
          <ac:chgData name="Lionel ZANITTI" userId="1e51b01e59126d6e" providerId="LiveId" clId="{0440DC73-951C-4D31-B639-EC468BFF52FD}" dt="2022-11-06T14:07:53.479" v="836"/>
          <ac:picMkLst>
            <pc:docMk/>
            <pc:sldMk cId="3803842256" sldId="262"/>
            <ac:picMk id="7" creationId="{E84BBF1C-C175-1677-5D62-B59E63984A0F}"/>
          </ac:picMkLst>
        </pc:picChg>
        <pc:cxnChg chg="mod">
          <ac:chgData name="Lionel ZANITTI" userId="1e51b01e59126d6e" providerId="LiveId" clId="{0440DC73-951C-4D31-B639-EC468BFF52FD}" dt="2022-11-06T13:15:02.286" v="259" actId="1076"/>
          <ac:cxnSpMkLst>
            <pc:docMk/>
            <pc:sldMk cId="3803842256" sldId="262"/>
            <ac:cxnSpMk id="26" creationId="{B414D4B3-0D0E-0D93-420D-F30C9CC1A7F5}"/>
          </ac:cxnSpMkLst>
        </pc:cxnChg>
      </pc:sldChg>
      <pc:sldChg chg="addSp delSp modSp mod modAnim">
        <pc:chgData name="Lionel ZANITTI" userId="1e51b01e59126d6e" providerId="LiveId" clId="{0440DC73-951C-4D31-B639-EC468BFF52FD}" dt="2022-11-06T14:08:11.159" v="842"/>
        <pc:sldMkLst>
          <pc:docMk/>
          <pc:sldMk cId="613291450" sldId="263"/>
        </pc:sldMkLst>
        <pc:spChg chg="add mod">
          <ac:chgData name="Lionel ZANITTI" userId="1e51b01e59126d6e" providerId="LiveId" clId="{0440DC73-951C-4D31-B639-EC468BFF52FD}" dt="2022-11-06T13:32:03.966" v="472" actId="6549"/>
          <ac:spMkLst>
            <pc:docMk/>
            <pc:sldMk cId="613291450" sldId="263"/>
            <ac:spMk id="2" creationId="{AC19720D-DDF1-C5AA-5137-1DC343A51C76}"/>
          </ac:spMkLst>
        </pc:spChg>
        <pc:spChg chg="mod">
          <ac:chgData name="Lionel ZANITTI" userId="1e51b01e59126d6e" providerId="LiveId" clId="{0440DC73-951C-4D31-B639-EC468BFF52FD}" dt="2022-11-06T13:34:07.027" v="480" actId="20577"/>
          <ac:spMkLst>
            <pc:docMk/>
            <pc:sldMk cId="613291450" sldId="263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31:37.477" v="425" actId="478"/>
          <ac:spMkLst>
            <pc:docMk/>
            <pc:sldMk cId="613291450" sldId="263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31:49.287" v="439" actId="1036"/>
          <ac:spMkLst>
            <pc:docMk/>
            <pc:sldMk cId="613291450" sldId="263"/>
            <ac:spMk id="9" creationId="{D34E46FF-644D-FFA9-9FF7-66CE66A2F77C}"/>
          </ac:spMkLst>
        </pc:spChg>
        <pc:spChg chg="del">
          <ac:chgData name="Lionel ZANITTI" userId="1e51b01e59126d6e" providerId="LiveId" clId="{0440DC73-951C-4D31-B639-EC468BFF52FD}" dt="2022-11-06T13:31:40.027" v="426" actId="478"/>
          <ac:spMkLst>
            <pc:docMk/>
            <pc:sldMk cId="613291450" sldId="263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30:55.565" v="422"/>
          <ac:spMkLst>
            <pc:docMk/>
            <pc:sldMk cId="613291450" sldId="263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1.159" v="842"/>
          <ac:picMkLst>
            <pc:docMk/>
            <pc:sldMk cId="613291450" sldId="263"/>
            <ac:picMk id="3" creationId="{24E61BEE-B38A-5158-0AA4-E9E25C6F9108}"/>
          </ac:picMkLst>
        </pc:picChg>
        <pc:picChg chg="mod">
          <ac:chgData name="Lionel ZANITTI" userId="1e51b01e59126d6e" providerId="LiveId" clId="{0440DC73-951C-4D31-B639-EC468BFF52FD}" dt="2022-11-06T13:31:43.362" v="427" actId="1076"/>
          <ac:picMkLst>
            <pc:docMk/>
            <pc:sldMk cId="613291450" sldId="263"/>
            <ac:picMk id="12" creationId="{0DFEA0A3-CD9E-D84A-D380-999F11BB2DC7}"/>
          </ac:picMkLst>
        </pc:picChg>
      </pc:sldChg>
      <pc:sldChg chg="add">
        <pc:chgData name="Lionel ZANITTI" userId="1e51b01e59126d6e" providerId="LiveId" clId="{0440DC73-951C-4D31-B639-EC468BFF52FD}" dt="2022-11-06T14:01:22.449" v="670"/>
        <pc:sldMkLst>
          <pc:docMk/>
          <pc:sldMk cId="2654108350" sldId="264"/>
        </pc:sldMkLst>
      </pc:sldChg>
      <pc:sldChg chg="del">
        <pc:chgData name="Lionel ZANITTI" userId="1e51b01e59126d6e" providerId="LiveId" clId="{0440DC73-951C-4D31-B639-EC468BFF52FD}" dt="2022-11-06T14:01:53.975" v="699" actId="47"/>
        <pc:sldMkLst>
          <pc:docMk/>
          <pc:sldMk cId="573966109" sldId="269"/>
        </pc:sldMkLst>
      </pc:sldChg>
      <pc:sldChg chg="addSp delSp modSp mod modAnim">
        <pc:chgData name="Lionel ZANITTI" userId="1e51b01e59126d6e" providerId="LiveId" clId="{0440DC73-951C-4D31-B639-EC468BFF52FD}" dt="2022-11-06T14:07:41.258" v="833"/>
        <pc:sldMkLst>
          <pc:docMk/>
          <pc:sldMk cId="3363568350" sldId="270"/>
        </pc:sldMkLst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3" creationId="{EEC3D0FF-B59D-47D4-8EEE-5EF3EA7C3CC0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3:00:20.327" v="178" actId="1035"/>
          <ac:spMkLst>
            <pc:docMk/>
            <pc:sldMk cId="3363568350" sldId="270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2:58:23.677" v="157"/>
          <ac:spMkLst>
            <pc:docMk/>
            <pc:sldMk cId="3363568350" sldId="270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41.258" v="833"/>
          <ac:picMkLst>
            <pc:docMk/>
            <pc:sldMk cId="3363568350" sldId="270"/>
            <ac:picMk id="2" creationId="{075F1766-13F6-F0EA-5D31-C23ED142ABB2}"/>
          </ac:picMkLst>
        </pc:picChg>
        <pc:picChg chg="mod">
          <ac:chgData name="Lionel ZANITTI" userId="1e51b01e59126d6e" providerId="LiveId" clId="{0440DC73-951C-4D31-B639-EC468BFF52FD}" dt="2022-11-06T13:00:26.288" v="183" actId="12788"/>
          <ac:picMkLst>
            <pc:docMk/>
            <pc:sldMk cId="3363568350" sldId="270"/>
            <ac:picMk id="3" creationId="{36A51FFD-3B81-D2DB-B9E4-ED1BF4691F4F}"/>
          </ac:picMkLst>
        </pc:picChg>
      </pc:sldChg>
      <pc:sldChg chg="addSp delSp modSp mod modAnim">
        <pc:chgData name="Lionel ZANITTI" userId="1e51b01e59126d6e" providerId="LiveId" clId="{0440DC73-951C-4D31-B639-EC468BFF52FD}" dt="2022-11-06T14:07:43.215" v="834"/>
        <pc:sldMkLst>
          <pc:docMk/>
          <pc:sldMk cId="612017608" sldId="271"/>
        </pc:sldMkLst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3" creationId="{EEC3D0FF-B59D-47D4-8EEE-5EF3EA7C3CC0}"/>
          </ac:spMkLst>
        </pc:spChg>
        <pc:spChg chg="mod">
          <ac:chgData name="Lionel ZANITTI" userId="1e51b01e59126d6e" providerId="LiveId" clId="{0440DC73-951C-4D31-B639-EC468BFF52FD}" dt="2022-11-06T13:04:51.533" v="193" actId="14100"/>
          <ac:spMkLst>
            <pc:docMk/>
            <pc:sldMk cId="612017608" sldId="271"/>
            <ac:spMk id="16" creationId="{593DDBD0-0062-091F-E12C-F394359A8A44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3:01:26.900" v="190" actId="1076"/>
          <ac:spMkLst>
            <pc:docMk/>
            <pc:sldMk cId="612017608" sldId="271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3:01:49.938" v="192"/>
          <ac:spMkLst>
            <pc:docMk/>
            <pc:sldMk cId="612017608" sldId="271"/>
            <ac:spMk id="20" creationId="{46CF1C9D-7FFC-FFDA-0172-0061348E93D3}"/>
          </ac:spMkLst>
        </pc:spChg>
        <pc:picChg chg="mod">
          <ac:chgData name="Lionel ZANITTI" userId="1e51b01e59126d6e" providerId="LiveId" clId="{0440DC73-951C-4D31-B639-EC468BFF52FD}" dt="2022-11-06T13:01:01.380" v="185" actId="14100"/>
          <ac:picMkLst>
            <pc:docMk/>
            <pc:sldMk cId="612017608" sldId="271"/>
            <ac:picMk id="5" creationId="{3C6AD6A7-8265-64F6-2A82-60806ABDC7E1}"/>
          </ac:picMkLst>
        </pc:picChg>
        <pc:picChg chg="add mod">
          <ac:chgData name="Lionel ZANITTI" userId="1e51b01e59126d6e" providerId="LiveId" clId="{0440DC73-951C-4D31-B639-EC468BFF52FD}" dt="2022-11-06T14:07:43.215" v="834"/>
          <ac:picMkLst>
            <pc:docMk/>
            <pc:sldMk cId="612017608" sldId="271"/>
            <ac:picMk id="14" creationId="{74475ABB-4D02-D9C6-53A6-5631E5782D27}"/>
          </ac:picMkLst>
        </pc:picChg>
        <pc:cxnChg chg="mod">
          <ac:chgData name="Lionel ZANITTI" userId="1e51b01e59126d6e" providerId="LiveId" clId="{0440DC73-951C-4D31-B639-EC468BFF52FD}" dt="2022-11-06T13:04:51.533" v="193" actId="14100"/>
          <ac:cxnSpMkLst>
            <pc:docMk/>
            <pc:sldMk cId="612017608" sldId="271"/>
            <ac:cxnSpMk id="2" creationId="{F1E2829B-CAD2-2860-CC02-C803A097475F}"/>
          </ac:cxnSpMkLst>
        </pc:cxnChg>
      </pc:sldChg>
      <pc:sldChg chg="addSp modSp mod modAnim">
        <pc:chgData name="Lionel ZANITTI" userId="1e51b01e59126d6e" providerId="LiveId" clId="{0440DC73-951C-4D31-B639-EC468BFF52FD}" dt="2022-11-06T14:07:45.469" v="835"/>
        <pc:sldMkLst>
          <pc:docMk/>
          <pc:sldMk cId="3036898558" sldId="272"/>
        </pc:sldMkLst>
        <pc:spChg chg="mod">
          <ac:chgData name="Lionel ZANITTI" userId="1e51b01e59126d6e" providerId="LiveId" clId="{0440DC73-951C-4D31-B639-EC468BFF52FD}" dt="2022-11-06T13:11:13.002" v="211" actId="179"/>
          <ac:spMkLst>
            <pc:docMk/>
            <pc:sldMk cId="3036898558" sldId="272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3:12:54.553" v="212"/>
          <ac:spMkLst>
            <pc:docMk/>
            <pc:sldMk cId="3036898558" sldId="272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45.469" v="835"/>
          <ac:picMkLst>
            <pc:docMk/>
            <pc:sldMk cId="3036898558" sldId="272"/>
            <ac:picMk id="2" creationId="{968EDACD-E5ED-77A5-0ECE-C0560DBC4E6F}"/>
          </ac:picMkLst>
        </pc:picChg>
      </pc:sldChg>
      <pc:sldChg chg="addSp delSp modSp mod modAnim">
        <pc:chgData name="Lionel ZANITTI" userId="1e51b01e59126d6e" providerId="LiveId" clId="{0440DC73-951C-4D31-B639-EC468BFF52FD}" dt="2022-11-06T14:07:56.743" v="837"/>
        <pc:sldMkLst>
          <pc:docMk/>
          <pc:sldMk cId="4233740745" sldId="273"/>
        </pc:sldMkLst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17:14.031" v="277" actId="1076"/>
          <ac:spMkLst>
            <pc:docMk/>
            <pc:sldMk cId="4233740745" sldId="273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16:51.174" v="268"/>
          <ac:spMkLst>
            <pc:docMk/>
            <pc:sldMk cId="4233740745" sldId="273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7:56.743" v="837"/>
          <ac:picMkLst>
            <pc:docMk/>
            <pc:sldMk cId="4233740745" sldId="273"/>
            <ac:picMk id="2" creationId="{B59B637D-B0DF-BA2B-AA0F-0E0B1DC8D2C4}"/>
          </ac:picMkLst>
        </pc:picChg>
        <pc:picChg chg="mod">
          <ac:chgData name="Lionel ZANITTI" userId="1e51b01e59126d6e" providerId="LiveId" clId="{0440DC73-951C-4D31-B639-EC468BFF52FD}" dt="2022-11-06T13:17:03.997" v="276" actId="14100"/>
          <ac:picMkLst>
            <pc:docMk/>
            <pc:sldMk cId="4233740745" sldId="273"/>
            <ac:picMk id="4" creationId="{9C0778A7-7517-1106-A363-3F3A47505C02}"/>
          </ac:picMkLst>
        </pc:picChg>
        <pc:cxnChg chg="mod">
          <ac:chgData name="Lionel ZANITTI" userId="1e51b01e59126d6e" providerId="LiveId" clId="{0440DC73-951C-4D31-B639-EC468BFF52FD}" dt="2022-11-06T13:17:14.031" v="277" actId="1076"/>
          <ac:cxnSpMkLst>
            <pc:docMk/>
            <pc:sldMk cId="4233740745" sldId="273"/>
            <ac:cxnSpMk id="26" creationId="{B414D4B3-0D0E-0D93-420D-F30C9CC1A7F5}"/>
          </ac:cxnSpMkLst>
        </pc:cxnChg>
      </pc:sldChg>
      <pc:sldChg chg="addSp delSp modSp mod addAnim delAnim modAnim">
        <pc:chgData name="Lionel ZANITTI" userId="1e51b01e59126d6e" providerId="LiveId" clId="{0440DC73-951C-4D31-B639-EC468BFF52FD}" dt="2022-11-06T14:07:59.374" v="838"/>
        <pc:sldMkLst>
          <pc:docMk/>
          <pc:sldMk cId="3912197953" sldId="274"/>
        </pc:sldMkLst>
        <pc:spChg chg="del">
          <ac:chgData name="Lionel ZANITTI" userId="1e51b01e59126d6e" providerId="LiveId" clId="{0440DC73-951C-4D31-B639-EC468BFF52FD}" dt="2022-11-06T13:20:39.880" v="312" actId="478"/>
          <ac:spMkLst>
            <pc:docMk/>
            <pc:sldMk cId="3912197953" sldId="274"/>
            <ac:spMk id="2" creationId="{9E5E2C2B-7011-DE5F-331F-46A84AC0EB53}"/>
          </ac:spMkLst>
        </pc:spChg>
        <pc:spChg chg="add del mod">
          <ac:chgData name="Lionel ZANITTI" userId="1e51b01e59126d6e" providerId="LiveId" clId="{0440DC73-951C-4D31-B639-EC468BFF52FD}" dt="2022-11-06T13:20:44.600" v="313" actId="1076"/>
          <ac:spMkLst>
            <pc:docMk/>
            <pc:sldMk cId="3912197953" sldId="274"/>
            <ac:spMk id="3" creationId="{0ABC2A44-5E90-A16D-FDAF-91394138CB32}"/>
          </ac:spMkLst>
        </pc:spChg>
        <pc:spChg chg="mod">
          <ac:chgData name="Lionel ZANITTI" userId="1e51b01e59126d6e" providerId="LiveId" clId="{0440DC73-951C-4D31-B639-EC468BFF52FD}" dt="2022-11-06T13:22:41.904" v="330" actId="1036"/>
          <ac:spMkLst>
            <pc:docMk/>
            <pc:sldMk cId="3912197953" sldId="274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0:58.578" v="314"/>
          <ac:spMkLst>
            <pc:docMk/>
            <pc:sldMk cId="3912197953" sldId="274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7:59.374" v="838"/>
          <ac:picMkLst>
            <pc:docMk/>
            <pc:sldMk cId="3912197953" sldId="274"/>
            <ac:picMk id="4" creationId="{8762087F-ABA6-7A99-B362-0883ABBD4AAA}"/>
          </ac:picMkLst>
        </pc:picChg>
        <pc:picChg chg="mod">
          <ac:chgData name="Lionel ZANITTI" userId="1e51b01e59126d6e" providerId="LiveId" clId="{0440DC73-951C-4D31-B639-EC468BFF52FD}" dt="2022-11-06T13:22:41.904" v="330" actId="1036"/>
          <ac:picMkLst>
            <pc:docMk/>
            <pc:sldMk cId="3912197953" sldId="274"/>
            <ac:picMk id="9" creationId="{4321396B-2F75-1CB0-6AD8-23CFF9985732}"/>
          </ac:picMkLst>
        </pc:picChg>
        <pc:picChg chg="mod">
          <ac:chgData name="Lionel ZANITTI" userId="1e51b01e59126d6e" providerId="LiveId" clId="{0440DC73-951C-4D31-B639-EC468BFF52FD}" dt="2022-11-06T13:22:41.904" v="330" actId="1036"/>
          <ac:picMkLst>
            <pc:docMk/>
            <pc:sldMk cId="3912197953" sldId="274"/>
            <ac:picMk id="1026" creationId="{FC20CA08-B73F-804E-C35C-AE9CA0779E17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1.487" v="839"/>
        <pc:sldMkLst>
          <pc:docMk/>
          <pc:sldMk cId="573856359" sldId="275"/>
        </pc:sldMkLst>
        <pc:spChg chg="mod">
          <ac:chgData name="Lionel ZANITTI" userId="1e51b01e59126d6e" providerId="LiveId" clId="{0440DC73-951C-4D31-B639-EC468BFF52FD}" dt="2022-11-06T13:23:23.896" v="358" actId="1038"/>
          <ac:spMkLst>
            <pc:docMk/>
            <pc:sldMk cId="573856359" sldId="275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3:23.896" v="358" actId="1038"/>
          <ac:spMkLst>
            <pc:docMk/>
            <pc:sldMk cId="573856359" sldId="275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3:02.361" v="331"/>
          <ac:spMkLst>
            <pc:docMk/>
            <pc:sldMk cId="573856359" sldId="275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1.487" v="839"/>
          <ac:picMkLst>
            <pc:docMk/>
            <pc:sldMk cId="573856359" sldId="275"/>
            <ac:picMk id="3" creationId="{D60FC949-540B-A685-DD89-A2BACF1F6262}"/>
          </ac:picMkLst>
        </pc:picChg>
        <pc:picChg chg="mod">
          <ac:chgData name="Lionel ZANITTI" userId="1e51b01e59126d6e" providerId="LiveId" clId="{0440DC73-951C-4D31-B639-EC468BFF52FD}" dt="2022-11-06T13:23:23.896" v="358" actId="1038"/>
          <ac:picMkLst>
            <pc:docMk/>
            <pc:sldMk cId="573856359" sldId="275"/>
            <ac:picMk id="4" creationId="{AB9629CE-F118-A05E-0173-B3CC9C193D12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3.809" v="840"/>
        <pc:sldMkLst>
          <pc:docMk/>
          <pc:sldMk cId="2843949167" sldId="276"/>
        </pc:sldMkLst>
        <pc:spChg chg="mod">
          <ac:chgData name="Lionel ZANITTI" userId="1e51b01e59126d6e" providerId="LiveId" clId="{0440DC73-951C-4D31-B639-EC468BFF52FD}" dt="2022-11-06T13:26:53.942" v="387" actId="1036"/>
          <ac:spMkLst>
            <pc:docMk/>
            <pc:sldMk cId="2843949167" sldId="276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6:53.942" v="387" actId="1036"/>
          <ac:spMkLst>
            <pc:docMk/>
            <pc:sldMk cId="2843949167" sldId="276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7:52.697" v="391" actId="20577"/>
          <ac:spMkLst>
            <pc:docMk/>
            <pc:sldMk cId="2843949167" sldId="276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3.809" v="840"/>
          <ac:picMkLst>
            <pc:docMk/>
            <pc:sldMk cId="2843949167" sldId="276"/>
            <ac:picMk id="3" creationId="{660FD4CF-7E77-34B6-BF89-5F6C93732716}"/>
          </ac:picMkLst>
        </pc:picChg>
        <pc:picChg chg="mod">
          <ac:chgData name="Lionel ZANITTI" userId="1e51b01e59126d6e" providerId="LiveId" clId="{0440DC73-951C-4D31-B639-EC468BFF52FD}" dt="2022-11-06T13:26:53.942" v="387" actId="1036"/>
          <ac:picMkLst>
            <pc:docMk/>
            <pc:sldMk cId="2843949167" sldId="276"/>
            <ac:picMk id="6" creationId="{04B235B2-3C1E-5D98-4BC7-F0B293BF9917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6.096" v="841"/>
        <pc:sldMkLst>
          <pc:docMk/>
          <pc:sldMk cId="3963462404" sldId="277"/>
        </pc:sldMkLst>
        <pc:spChg chg="mod">
          <ac:chgData name="Lionel ZANITTI" userId="1e51b01e59126d6e" providerId="LiveId" clId="{0440DC73-951C-4D31-B639-EC468BFF52FD}" dt="2022-11-06T13:28:54.787" v="421" actId="1036"/>
          <ac:spMkLst>
            <pc:docMk/>
            <pc:sldMk cId="3963462404" sldId="277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8:45.863" v="398" actId="478"/>
          <ac:spMkLst>
            <pc:docMk/>
            <pc:sldMk cId="3963462404" sldId="277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8:54.787" v="421" actId="1036"/>
          <ac:spMkLst>
            <pc:docMk/>
            <pc:sldMk cId="3963462404" sldId="277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8:05.341" v="392"/>
          <ac:spMkLst>
            <pc:docMk/>
            <pc:sldMk cId="3963462404" sldId="277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6.096" v="841"/>
          <ac:picMkLst>
            <pc:docMk/>
            <pc:sldMk cId="3963462404" sldId="277"/>
            <ac:picMk id="3" creationId="{8626CC6F-FFE8-8DCC-24CA-EB285130FBD8}"/>
          </ac:picMkLst>
        </pc:picChg>
        <pc:picChg chg="mod">
          <ac:chgData name="Lionel ZANITTI" userId="1e51b01e59126d6e" providerId="LiveId" clId="{0440DC73-951C-4D31-B639-EC468BFF52FD}" dt="2022-11-06T13:28:54.787" v="421" actId="1036"/>
          <ac:picMkLst>
            <pc:docMk/>
            <pc:sldMk cId="3963462404" sldId="277"/>
            <ac:picMk id="4" creationId="{FFA6D698-16A5-54AD-3544-6A577639819C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4.793" v="843"/>
        <pc:sldMkLst>
          <pc:docMk/>
          <pc:sldMk cId="3326186537" sldId="278"/>
        </pc:sldMkLst>
        <pc:spChg chg="mod">
          <ac:chgData name="Lionel ZANITTI" userId="1e51b01e59126d6e" providerId="LiveId" clId="{0440DC73-951C-4D31-B639-EC468BFF52FD}" dt="2022-11-06T13:40:50.052" v="497" actId="14100"/>
          <ac:spMkLst>
            <pc:docMk/>
            <pc:sldMk cId="3326186537" sldId="278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8" creationId="{BB801CDE-088C-4A56-83CA-BF9F271065B0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45:29.825" v="541"/>
          <ac:spMkLst>
            <pc:docMk/>
            <pc:sldMk cId="3326186537" sldId="278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4.793" v="843"/>
          <ac:picMkLst>
            <pc:docMk/>
            <pc:sldMk cId="3326186537" sldId="278"/>
            <ac:picMk id="2" creationId="{0201E50E-70D9-F687-3CD2-DC9D4F4DD648}"/>
          </ac:picMkLst>
        </pc:picChg>
        <pc:picChg chg="mod">
          <ac:chgData name="Lionel ZANITTI" userId="1e51b01e59126d6e" providerId="LiveId" clId="{0440DC73-951C-4D31-B639-EC468BFF52FD}" dt="2022-11-06T13:45:01.619" v="540" actId="1038"/>
          <ac:picMkLst>
            <pc:docMk/>
            <pc:sldMk cId="3326186537" sldId="278"/>
            <ac:picMk id="14" creationId="{1D0D0B85-7553-6AA3-143C-16146E8A7FED}"/>
          </ac:picMkLst>
        </pc:picChg>
        <pc:picChg chg="mod">
          <ac:chgData name="Lionel ZANITTI" userId="1e51b01e59126d6e" providerId="LiveId" clId="{0440DC73-951C-4D31-B639-EC468BFF52FD}" dt="2022-11-06T13:45:01.619" v="540" actId="1038"/>
          <ac:picMkLst>
            <pc:docMk/>
            <pc:sldMk cId="3326186537" sldId="278"/>
            <ac:picMk id="16" creationId="{04250B7B-97AF-26AE-41FF-22279565E64A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6.987" v="844"/>
        <pc:sldMkLst>
          <pc:docMk/>
          <pc:sldMk cId="2356046449" sldId="279"/>
        </pc:sldMkLst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52:52.276" v="633" actId="1037"/>
          <ac:spMkLst>
            <pc:docMk/>
            <pc:sldMk cId="2356046449" sldId="279"/>
            <ac:spMk id="9" creationId="{44D58BC2-D3A1-0E29-00EE-62DB023999D9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2:52.276" v="633" actId="1037"/>
          <ac:spMkLst>
            <pc:docMk/>
            <pc:sldMk cId="2356046449" sldId="279"/>
            <ac:spMk id="11" creationId="{AD266BB2-C5D5-98EA-793C-4316D34A0E81}"/>
          </ac:spMkLst>
        </pc:spChg>
        <pc:spChg chg="mod">
          <ac:chgData name="Lionel ZANITTI" userId="1e51b01e59126d6e" providerId="LiveId" clId="{0440DC73-951C-4D31-B639-EC468BFF52FD}" dt="2022-11-06T13:47:50.168" v="545"/>
          <ac:spMkLst>
            <pc:docMk/>
            <pc:sldMk cId="2356046449" sldId="279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6.987" v="844"/>
          <ac:picMkLst>
            <pc:docMk/>
            <pc:sldMk cId="2356046449" sldId="279"/>
            <ac:picMk id="2" creationId="{231AA00A-921E-F91E-2C55-E6FAF6BD4129}"/>
          </ac:picMkLst>
        </pc:picChg>
        <pc:picChg chg="mod">
          <ac:chgData name="Lionel ZANITTI" userId="1e51b01e59126d6e" providerId="LiveId" clId="{0440DC73-951C-4D31-B639-EC468BFF52FD}" dt="2022-11-06T13:52:52.276" v="633" actId="1037"/>
          <ac:picMkLst>
            <pc:docMk/>
            <pc:sldMk cId="2356046449" sldId="279"/>
            <ac:picMk id="3" creationId="{66B157C9-986E-024F-8033-D275A655F014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9.067" v="845"/>
        <pc:sldMkLst>
          <pc:docMk/>
          <pc:sldMk cId="1770395035" sldId="280"/>
        </pc:sldMkLst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59:54.796" v="649" actId="1076"/>
          <ac:spMkLst>
            <pc:docMk/>
            <pc:sldMk cId="1770395035" sldId="280"/>
            <ac:spMk id="9" creationId="{44D58BC2-D3A1-0E29-00EE-62DB023999D9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8:40.077" v="634"/>
          <ac:spMkLst>
            <pc:docMk/>
            <pc:sldMk cId="1770395035" sldId="280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9.067" v="845"/>
          <ac:picMkLst>
            <pc:docMk/>
            <pc:sldMk cId="1770395035" sldId="280"/>
            <ac:picMk id="2" creationId="{6BE2AB84-5F99-D6B0-16B3-2813F84C4323}"/>
          </ac:picMkLst>
        </pc:picChg>
        <pc:picChg chg="mod">
          <ac:chgData name="Lionel ZANITTI" userId="1e51b01e59126d6e" providerId="LiveId" clId="{0440DC73-951C-4D31-B639-EC468BFF52FD}" dt="2022-11-06T13:59:47.941" v="647" actId="1076"/>
          <ac:picMkLst>
            <pc:docMk/>
            <pc:sldMk cId="1770395035" sldId="280"/>
            <ac:picMk id="11" creationId="{E2201B49-0C64-4116-492A-263FA8923CB3}"/>
          </ac:picMkLst>
        </pc:picChg>
      </pc:sldChg>
      <pc:sldChg chg="addSp delSp modSp mod modAnim">
        <pc:chgData name="Lionel ZANITTI" userId="1e51b01e59126d6e" providerId="LiveId" clId="{0440DC73-951C-4D31-B639-EC468BFF52FD}" dt="2022-11-06T14:08:21.170" v="846"/>
        <pc:sldMkLst>
          <pc:docMk/>
          <pc:sldMk cId="238519127" sldId="281"/>
        </pc:sldMkLst>
        <pc:spChg chg="mod">
          <ac:chgData name="Lionel ZANITTI" userId="1e51b01e59126d6e" providerId="LiveId" clId="{0440DC73-951C-4D31-B639-EC468BFF52FD}" dt="2022-11-06T14:00:30.355" v="665" actId="1036"/>
          <ac:spMkLst>
            <pc:docMk/>
            <pc:sldMk cId="238519127" sldId="281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8" creationId="{BB801CDE-088C-4A56-83CA-BF9F271065B0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8:44.207" v="635"/>
          <ac:spMkLst>
            <pc:docMk/>
            <pc:sldMk cId="238519127" sldId="281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21.170" v="846"/>
          <ac:picMkLst>
            <pc:docMk/>
            <pc:sldMk cId="238519127" sldId="281"/>
            <ac:picMk id="2" creationId="{B1B4DB49-4804-7908-B067-ED1972FA2D04}"/>
          </ac:picMkLst>
        </pc:picChg>
        <pc:picChg chg="mod">
          <ac:chgData name="Lionel ZANITTI" userId="1e51b01e59126d6e" providerId="LiveId" clId="{0440DC73-951C-4D31-B639-EC468BFF52FD}" dt="2022-11-06T14:00:24.945" v="658" actId="1036"/>
          <ac:picMkLst>
            <pc:docMk/>
            <pc:sldMk cId="238519127" sldId="281"/>
            <ac:picMk id="2050" creationId="{6AEB75C1-8DD9-7870-6108-44CE94F374A8}"/>
          </ac:picMkLst>
        </pc:picChg>
      </pc:sldChg>
      <pc:sldChg chg="modSp add modAnim">
        <pc:chgData name="Lionel ZANITTI" userId="1e51b01e59126d6e" providerId="LiveId" clId="{0440DC73-951C-4D31-B639-EC468BFF52FD}" dt="2022-11-06T14:04:41.238" v="826" actId="207"/>
        <pc:sldMkLst>
          <pc:docMk/>
          <pc:sldMk cId="718536988" sldId="282"/>
        </pc:sldMkLst>
        <pc:spChg chg="mod">
          <ac:chgData name="Lionel ZANITTI" userId="1e51b01e59126d6e" providerId="LiveId" clId="{0440DC73-951C-4D31-B639-EC468BFF52FD}" dt="2022-11-06T14:01:41.322" v="696" actId="20577"/>
          <ac:spMkLst>
            <pc:docMk/>
            <pc:sldMk cId="718536988" sldId="282"/>
            <ac:spMk id="3" creationId="{0D9C7E8B-8B59-FD54-46EB-2014C73861AF}"/>
          </ac:spMkLst>
        </pc:spChg>
        <pc:graphicFrameChg chg="mod">
          <ac:chgData name="Lionel ZANITTI" userId="1e51b01e59126d6e" providerId="LiveId" clId="{0440DC73-951C-4D31-B639-EC468BFF52FD}" dt="2022-11-06T14:04:41.238" v="826" actId="207"/>
          <ac:graphicFrameMkLst>
            <pc:docMk/>
            <pc:sldMk cId="718536988" sldId="282"/>
            <ac:graphicFrameMk id="10" creationId="{4DBF5C5D-E8C1-4EFB-87B6-B4245AB407AE}"/>
          </ac:graphicFrameMkLst>
        </pc:graphicFrameChg>
      </pc:sldChg>
      <pc:sldChg chg="add ord">
        <pc:chgData name="Lionel ZANITTI" userId="1e51b01e59126d6e" providerId="LiveId" clId="{0440DC73-951C-4D31-B639-EC468BFF52FD}" dt="2022-11-06T14:01:51.935" v="698"/>
        <pc:sldMkLst>
          <pc:docMk/>
          <pc:sldMk cId="1374322667" sldId="283"/>
        </pc:sldMkLst>
      </pc:sldChg>
      <pc:sldMasterChg chg="addSp modSp">
        <pc:chgData name="Lionel ZANITTI" userId="1e51b01e59126d6e" providerId="LiveId" clId="{0440DC73-951C-4D31-B639-EC468BFF52FD}" dt="2022-11-06T14:05:17.760" v="827"/>
        <pc:sldMasterMkLst>
          <pc:docMk/>
          <pc:sldMasterMk cId="3853920126" sldId="2147483648"/>
        </pc:sldMasterMkLst>
        <pc:picChg chg="add mod">
          <ac:chgData name="Lionel ZANITTI" userId="1e51b01e59126d6e" providerId="LiveId" clId="{0440DC73-951C-4D31-B639-EC468BFF52FD}" dt="2022-11-06T14:05:17.760" v="827"/>
          <ac:picMkLst>
            <pc:docMk/>
            <pc:sldMasterMk cId="3853920126" sldId="2147483648"/>
            <ac:picMk id="4" creationId="{E7DC17D0-F548-00BA-4ADB-87B73C53C98F}"/>
          </ac:picMkLst>
        </pc:pic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6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slide" Target="../slides/slide7.xml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Méthode par Copier/Coller Transposer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504446D0-BB24-4D19-B390-0BB4E9D32A1A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Méthode par la fonction TRANSPOSE</a:t>
          </a:r>
        </a:p>
      </dgm:t>
    </dgm:pt>
    <dgm:pt modelId="{BEBA49CC-06CE-449B-89D0-C9BF82B9A980}" type="parTrans" cxnId="{693B9800-D224-4DA1-B17B-79C3A27F0F65}">
      <dgm:prSet/>
      <dgm:spPr/>
      <dgm:t>
        <a:bodyPr/>
        <a:lstStyle/>
        <a:p>
          <a:endParaRPr lang="fr-FR"/>
        </a:p>
      </dgm:t>
    </dgm:pt>
    <dgm:pt modelId="{009E9625-C3C8-4E24-AE01-2CBA54ECE8A5}" type="sibTrans" cxnId="{693B9800-D224-4DA1-B17B-79C3A27F0F65}">
      <dgm:prSet/>
      <dgm:spPr/>
      <dgm:t>
        <a:bodyPr/>
        <a:lstStyle/>
        <a:p>
          <a:endParaRPr lang="fr-FR"/>
        </a:p>
      </dgm:t>
    </dgm:pt>
    <dgm:pt modelId="{945F6BF1-AC31-41C6-874B-685BBD105B9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Méthode avec Power Query</a:t>
          </a:r>
        </a:p>
      </dgm:t>
    </dgm:pt>
    <dgm:pt modelId="{CC7A382E-12B8-49FB-BD45-0CE00C93F0D0}" type="parTrans" cxnId="{CB69E59E-23F5-4F2D-9B04-A6BD9B0FCB71}">
      <dgm:prSet/>
      <dgm:spPr/>
      <dgm:t>
        <a:bodyPr/>
        <a:lstStyle/>
        <a:p>
          <a:endParaRPr lang="fr-FR"/>
        </a:p>
      </dgm:t>
    </dgm:pt>
    <dgm:pt modelId="{3631563B-CF3A-4FE0-AB93-DB23E6309E65}" type="sibTrans" cxnId="{CB69E59E-23F5-4F2D-9B04-A6BD9B0FCB71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4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4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4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4">
        <dgm:presLayoutVars>
          <dgm:chMax val="0"/>
          <dgm:chPref val="0"/>
        </dgm:presLayoutVars>
      </dgm:prSet>
      <dgm:spPr/>
    </dgm:pt>
    <dgm:pt modelId="{45CFD6E6-F277-4F67-AAB7-951D8DDC787A}" type="pres">
      <dgm:prSet presAssocID="{80EFB54F-1AC8-40D9-981D-4C85160A5799}" presName="sibTrans" presStyleCnt="0"/>
      <dgm:spPr/>
    </dgm:pt>
    <dgm:pt modelId="{93729471-CC84-400E-A56D-82B0605C6081}" type="pres">
      <dgm:prSet presAssocID="{504446D0-BB24-4D19-B390-0BB4E9D32A1A}" presName="compNode" presStyleCnt="0"/>
      <dgm:spPr/>
    </dgm:pt>
    <dgm:pt modelId="{D009D6CD-7EA4-481F-8115-E0BF7306AB9C}" type="pres">
      <dgm:prSet presAssocID="{504446D0-BB24-4D19-B390-0BB4E9D32A1A}" presName="bgRect" presStyleLbl="bgShp" presStyleIdx="2" presStyleCnt="4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53B7C301-BA14-4A98-9FD4-5E499C926D6C}" type="pres">
      <dgm:prSet presAssocID="{504446D0-BB24-4D19-B390-0BB4E9D32A1A}" presName="iconRect" presStyleLbl="node1" presStyleIdx="2" presStyleCnt="4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35A2598C-AB39-4636-A53E-527EF1A7F98E}" type="pres">
      <dgm:prSet presAssocID="{504446D0-BB24-4D19-B390-0BB4E9D32A1A}" presName="spaceRect" presStyleCnt="0"/>
      <dgm:spPr/>
    </dgm:pt>
    <dgm:pt modelId="{21675E52-A362-4E56-B597-EE9B768E43D1}" type="pres">
      <dgm:prSet presAssocID="{504446D0-BB24-4D19-B390-0BB4E9D32A1A}" presName="parTx" presStyleLbl="revTx" presStyleIdx="2" presStyleCnt="4">
        <dgm:presLayoutVars>
          <dgm:chMax val="0"/>
          <dgm:chPref val="0"/>
        </dgm:presLayoutVars>
      </dgm:prSet>
      <dgm:spPr/>
    </dgm:pt>
    <dgm:pt modelId="{2C12C36B-72A6-4B0D-83C8-035E614EC970}" type="pres">
      <dgm:prSet presAssocID="{009E9625-C3C8-4E24-AE01-2CBA54ECE8A5}" presName="sibTrans" presStyleCnt="0"/>
      <dgm:spPr/>
    </dgm:pt>
    <dgm:pt modelId="{70AA17D7-CE05-41A1-8554-26FF13A111D6}" type="pres">
      <dgm:prSet presAssocID="{945F6BF1-AC31-41C6-874B-685BBD105B94}" presName="compNode" presStyleCnt="0"/>
      <dgm:spPr/>
    </dgm:pt>
    <dgm:pt modelId="{67656573-405D-4FCA-8867-CA2DC696C308}" type="pres">
      <dgm:prSet presAssocID="{945F6BF1-AC31-41C6-874B-685BBD105B94}" presName="bgRect" presStyleLbl="bgShp" presStyleIdx="3" presStyleCnt="4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ECD07187-C20D-434E-A15B-B323773AF6FC}" type="pres">
      <dgm:prSet presAssocID="{945F6BF1-AC31-41C6-874B-685BBD105B94}" presName="iconRect" presStyleLbl="node1" presStyleIdx="3" presStyleCnt="4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C3BC03D0-08E5-4545-B296-3E2C5DB3A364}" type="pres">
      <dgm:prSet presAssocID="{945F6BF1-AC31-41C6-874B-685BBD105B94}" presName="spaceRect" presStyleCnt="0"/>
      <dgm:spPr/>
    </dgm:pt>
    <dgm:pt modelId="{4330CFE2-6753-48FB-8E77-2E64FEE0C793}" type="pres">
      <dgm:prSet presAssocID="{945F6BF1-AC31-41C6-874B-685BBD105B94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693B9800-D224-4DA1-B17B-79C3A27F0F65}" srcId="{162F69A6-0780-49EA-A6A8-3965C12489B2}" destId="{504446D0-BB24-4D19-B390-0BB4E9D32A1A}" srcOrd="2" destOrd="0" parTransId="{BEBA49CC-06CE-449B-89D0-C9BF82B9A980}" sibTransId="{009E9625-C3C8-4E24-AE01-2CBA54ECE8A5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CB69E59E-23F5-4F2D-9B04-A6BD9B0FCB71}" srcId="{162F69A6-0780-49EA-A6A8-3965C12489B2}" destId="{945F6BF1-AC31-41C6-874B-685BBD105B94}" srcOrd="3" destOrd="0" parTransId="{CC7A382E-12B8-49FB-BD45-0CE00C93F0D0}" sibTransId="{3631563B-CF3A-4FE0-AB93-DB23E6309E65}"/>
    <dgm:cxn modelId="{A3677EAA-1437-4069-8025-F23A08302AB6}" type="presOf" srcId="{945F6BF1-AC31-41C6-874B-685BBD105B94}" destId="{4330CFE2-6753-48FB-8E77-2E64FEE0C793}" srcOrd="0" destOrd="0" presId="urn:microsoft.com/office/officeart/2018/2/layout/IconVerticalSolidList#1"/>
    <dgm:cxn modelId="{4D8EAED2-1249-4AA2-A1E8-876A9AB3B1A5}" type="presOf" srcId="{504446D0-BB24-4D19-B390-0BB4E9D32A1A}" destId="{21675E52-A362-4E56-B597-EE9B768E43D1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8C2456-F976-4536-BD1C-FFF9647D31A7}" type="presParOf" srcId="{05261D3E-3CC7-4C85-9E09-D67FC777908C}" destId="{45CFD6E6-F277-4F67-AAB7-951D8DDC787A}" srcOrd="3" destOrd="0" presId="urn:microsoft.com/office/officeart/2018/2/layout/IconVerticalSolidList#1"/>
    <dgm:cxn modelId="{59BBA965-C616-4D41-8C4C-7874FB89BA8C}" type="presParOf" srcId="{05261D3E-3CC7-4C85-9E09-D67FC777908C}" destId="{93729471-CC84-400E-A56D-82B0605C6081}" srcOrd="4" destOrd="0" presId="urn:microsoft.com/office/officeart/2018/2/layout/IconVerticalSolidList#1"/>
    <dgm:cxn modelId="{8E3FA29A-6AE7-4C75-AE1E-BD2C3E1EBCDF}" type="presParOf" srcId="{93729471-CC84-400E-A56D-82B0605C6081}" destId="{D009D6CD-7EA4-481F-8115-E0BF7306AB9C}" srcOrd="0" destOrd="0" presId="urn:microsoft.com/office/officeart/2018/2/layout/IconVerticalSolidList#1"/>
    <dgm:cxn modelId="{A9079E2A-12B6-4057-9B76-53ECA7C3E889}" type="presParOf" srcId="{93729471-CC84-400E-A56D-82B0605C6081}" destId="{53B7C301-BA14-4A98-9FD4-5E499C926D6C}" srcOrd="1" destOrd="0" presId="urn:microsoft.com/office/officeart/2018/2/layout/IconVerticalSolidList#1"/>
    <dgm:cxn modelId="{EAF3021D-B138-4B5D-8A84-21D984E71A9C}" type="presParOf" srcId="{93729471-CC84-400E-A56D-82B0605C6081}" destId="{35A2598C-AB39-4636-A53E-527EF1A7F98E}" srcOrd="2" destOrd="0" presId="urn:microsoft.com/office/officeart/2018/2/layout/IconVerticalSolidList#1"/>
    <dgm:cxn modelId="{4C34901E-5F72-4EE4-A154-389CF4A2EDEF}" type="presParOf" srcId="{93729471-CC84-400E-A56D-82B0605C6081}" destId="{21675E52-A362-4E56-B597-EE9B768E43D1}" srcOrd="3" destOrd="0" presId="urn:microsoft.com/office/officeart/2018/2/layout/IconVerticalSolidList#1"/>
    <dgm:cxn modelId="{7FCEFE11-EDD0-42E8-B8A4-16C4966FAE11}" type="presParOf" srcId="{05261D3E-3CC7-4C85-9E09-D67FC777908C}" destId="{2C12C36B-72A6-4B0D-83C8-035E614EC970}" srcOrd="5" destOrd="0" presId="urn:microsoft.com/office/officeart/2018/2/layout/IconVerticalSolidList#1"/>
    <dgm:cxn modelId="{A7D97496-CDF8-429F-8B68-689E9BDE7314}" type="presParOf" srcId="{05261D3E-3CC7-4C85-9E09-D67FC777908C}" destId="{70AA17D7-CE05-41A1-8554-26FF13A111D6}" srcOrd="6" destOrd="0" presId="urn:microsoft.com/office/officeart/2018/2/layout/IconVerticalSolidList#1"/>
    <dgm:cxn modelId="{AFBB19CB-FD67-4262-9A1E-D0FFBA8679F5}" type="presParOf" srcId="{70AA17D7-CE05-41A1-8554-26FF13A111D6}" destId="{67656573-405D-4FCA-8867-CA2DC696C308}" srcOrd="0" destOrd="0" presId="urn:microsoft.com/office/officeart/2018/2/layout/IconVerticalSolidList#1"/>
    <dgm:cxn modelId="{B3CEFA85-5F10-4486-AA69-9F6675FAB323}" type="presParOf" srcId="{70AA17D7-CE05-41A1-8554-26FF13A111D6}" destId="{ECD07187-C20D-434E-A15B-B323773AF6FC}" srcOrd="1" destOrd="0" presId="urn:microsoft.com/office/officeart/2018/2/layout/IconVerticalSolidList#1"/>
    <dgm:cxn modelId="{E84656E2-264F-44C5-A6FA-866D7B1D5EA9}" type="presParOf" srcId="{70AA17D7-CE05-41A1-8554-26FF13A111D6}" destId="{C3BC03D0-08E5-4545-B296-3E2C5DB3A364}" srcOrd="2" destOrd="0" presId="urn:microsoft.com/office/officeart/2018/2/layout/IconVerticalSolidList#1"/>
    <dgm:cxn modelId="{0EE89BBA-90A2-4651-8322-FA30FD33E9B3}" type="presParOf" srcId="{70AA17D7-CE05-41A1-8554-26FF13A111D6}" destId="{4330CFE2-6753-48FB-8E77-2E64FEE0C793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2483"/>
          <a:ext cx="6791323" cy="1258927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80825" y="285742"/>
          <a:ext cx="692410" cy="6924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454061" y="248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2483"/>
        <a:ext cx="5337261" cy="1258927"/>
      </dsp:txXfrm>
    </dsp:sp>
    <dsp:sp modelId="{FA3369E0-5B38-4FDD-A9F5-22B9810A03F7}">
      <dsp:nvSpPr>
        <dsp:cNvPr id="0" name=""/>
        <dsp:cNvSpPr/>
      </dsp:nvSpPr>
      <dsp:spPr>
        <a:xfrm>
          <a:off x="0" y="157614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80825" y="1859402"/>
          <a:ext cx="692410" cy="6924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454061" y="157614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Méthode par Copier/Coller Transposer</a:t>
          </a:r>
        </a:p>
      </dsp:txBody>
      <dsp:txXfrm>
        <a:off x="1454061" y="1576143"/>
        <a:ext cx="5337261" cy="1258927"/>
      </dsp:txXfrm>
    </dsp:sp>
    <dsp:sp modelId="{D009D6CD-7EA4-481F-8115-E0BF7306AB9C}">
      <dsp:nvSpPr>
        <dsp:cNvPr id="0" name=""/>
        <dsp:cNvSpPr/>
      </dsp:nvSpPr>
      <dsp:spPr>
        <a:xfrm>
          <a:off x="0" y="314980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B7C301-BA14-4A98-9FD4-5E499C926D6C}">
      <dsp:nvSpPr>
        <dsp:cNvPr id="0" name=""/>
        <dsp:cNvSpPr/>
      </dsp:nvSpPr>
      <dsp:spPr>
        <a:xfrm>
          <a:off x="380825" y="3433062"/>
          <a:ext cx="692410" cy="6924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75E52-A362-4E56-B597-EE9B768E43D1}">
      <dsp:nvSpPr>
        <dsp:cNvPr id="0" name=""/>
        <dsp:cNvSpPr/>
      </dsp:nvSpPr>
      <dsp:spPr>
        <a:xfrm>
          <a:off x="1454061" y="314980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Méthode par la fonction TRANSPOSE</a:t>
          </a:r>
        </a:p>
      </dsp:txBody>
      <dsp:txXfrm>
        <a:off x="1454061" y="3149803"/>
        <a:ext cx="5337261" cy="1258927"/>
      </dsp:txXfrm>
    </dsp:sp>
    <dsp:sp modelId="{67656573-405D-4FCA-8867-CA2DC696C308}">
      <dsp:nvSpPr>
        <dsp:cNvPr id="0" name=""/>
        <dsp:cNvSpPr/>
      </dsp:nvSpPr>
      <dsp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D07187-C20D-434E-A15B-B323773AF6FC}">
      <dsp:nvSpPr>
        <dsp:cNvPr id="0" name=""/>
        <dsp:cNvSpPr/>
      </dsp:nvSpPr>
      <dsp:spPr>
        <a:xfrm>
          <a:off x="380825" y="5006721"/>
          <a:ext cx="692410" cy="69241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30CFE2-6753-48FB-8E77-2E64FEE0C793}">
      <dsp:nvSpPr>
        <dsp:cNvPr id="0" name=""/>
        <dsp:cNvSpPr/>
      </dsp:nvSpPr>
      <dsp:spPr>
        <a:xfrm>
          <a:off x="1454061" y="472346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Méthode avec Power Query</a:t>
          </a:r>
        </a:p>
      </dsp:txBody>
      <dsp:txXfrm>
        <a:off x="1454061" y="4723463"/>
        <a:ext cx="5337261" cy="12589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20/04/2023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20/04/2023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40562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84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046238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00580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260623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99847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00084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566316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008244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896138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679804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50521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9158636"/>
              </p:ext>
            </p:extLst>
          </p:nvPr>
        </p:nvGraphicFramePr>
        <p:xfrm>
          <a:off x="5399055" y="218611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89666"/>
            <a:ext cx="5399055" cy="1357992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TRANSPOSER </a:t>
            </a:r>
            <a:b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</a:br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LIGNES ET COLONNES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F6A58A34-0972-7951-B947-162A2D1F6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841" y="275407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53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98" y="2114874"/>
            <a:ext cx="10806404" cy="1001550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600" noProof="1"/>
              <a:t>Cette fonctionnalité permet de faire pivoter des données en colonnes pour les réorganiser en lignes ou vice versa.</a:t>
            </a:r>
            <a:endParaRPr lang="fr-FR" sz="3200" noProof="1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TRANSPOSER LIGNES ET COLONNES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3B077748-EE1A-265A-72F6-526C87E67697}"/>
              </a:ext>
            </a:extLst>
          </p:cNvPr>
          <p:cNvSpPr txBox="1">
            <a:spLocks/>
          </p:cNvSpPr>
          <p:nvPr/>
        </p:nvSpPr>
        <p:spPr>
          <a:xfrm>
            <a:off x="678496" y="3640841"/>
            <a:ext cx="10806404" cy="1001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600" noProof="1"/>
              <a:t>Ce diaporama va aborder différentes méthodes.</a:t>
            </a:r>
            <a:endParaRPr lang="fr-FR" sz="3200" noProof="1"/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110B20C8-56A2-E039-67BD-37EDA0F60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78" y="2847448"/>
            <a:ext cx="11961845" cy="254380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613" y="1629902"/>
            <a:ext cx="11132976" cy="720000"/>
          </a:xfrm>
        </p:spPr>
        <p:txBody>
          <a:bodyPr rtlCol="0">
            <a:noAutofit/>
          </a:bodyPr>
          <a:lstStyle/>
          <a:p>
            <a:pPr marL="0" lvl="1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3000" dirty="0"/>
              <a:t>Sélectionner le tableau puis l’onglet </a:t>
            </a:r>
            <a:r>
              <a:rPr lang="fr-FR" sz="3000" dirty="0">
                <a:solidFill>
                  <a:srgbClr val="FFFF00"/>
                </a:solidFill>
              </a:rPr>
              <a:t>Accueil</a:t>
            </a:r>
            <a:r>
              <a:rPr lang="fr-FR" sz="3000" dirty="0"/>
              <a:t> et cliquer sur </a:t>
            </a:r>
            <a:r>
              <a:rPr lang="fr-FR" sz="3000" dirty="0">
                <a:solidFill>
                  <a:srgbClr val="FFFF00"/>
                </a:solidFill>
              </a:rPr>
              <a:t>Copier</a:t>
            </a:r>
            <a:endParaRPr lang="fr-FR" sz="3000" noProof="1">
              <a:solidFill>
                <a:srgbClr val="FFFF00"/>
              </a:solidFill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TRANSPOSER LIGNES ET COLONNES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E913B67-D9C0-CC1A-D5BB-CE18B0E352A2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Méthode par Copier/Coller Transposer…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D7F45E12-DD9B-5B22-D8F4-50A14BF877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56F72D0B-8F16-E9AD-568B-1DF1871CAC21}"/>
              </a:ext>
            </a:extLst>
          </p:cNvPr>
          <p:cNvSpPr/>
          <p:nvPr/>
        </p:nvSpPr>
        <p:spPr>
          <a:xfrm rot="5400000">
            <a:off x="579593" y="2404884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F408CC-048D-7A63-D7B3-B780C67B87D8}"/>
              </a:ext>
            </a:extLst>
          </p:cNvPr>
          <p:cNvSpPr/>
          <p:nvPr/>
        </p:nvSpPr>
        <p:spPr>
          <a:xfrm>
            <a:off x="1078978" y="3346179"/>
            <a:ext cx="357934" cy="255440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98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 build="p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93CBDB2-93B3-82FE-F54F-67C585531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212" y="2419888"/>
            <a:ext cx="2718318" cy="41829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09384"/>
            <a:ext cx="11132976" cy="575911"/>
          </a:xfrm>
        </p:spPr>
        <p:txBody>
          <a:bodyPr rtlCol="0">
            <a:normAutofit/>
          </a:bodyPr>
          <a:lstStyle/>
          <a:p>
            <a:pPr marL="457200" lvl="1" indent="0" algn="just">
              <a:spcAft>
                <a:spcPts val="600"/>
              </a:spcAft>
              <a:buNone/>
            </a:pPr>
            <a:r>
              <a:rPr lang="fr-FR" sz="3000" dirty="0"/>
              <a:t>Dérouler l’outil </a:t>
            </a:r>
            <a:r>
              <a:rPr lang="fr-FR" sz="3000" dirty="0">
                <a:solidFill>
                  <a:srgbClr val="FFFF00"/>
                </a:solidFill>
              </a:rPr>
              <a:t>Coller</a:t>
            </a:r>
            <a:r>
              <a:rPr lang="fr-FR" sz="3000" dirty="0"/>
              <a:t> et cliquer sur </a:t>
            </a:r>
            <a:r>
              <a:rPr lang="fr-FR" sz="3000" dirty="0">
                <a:solidFill>
                  <a:srgbClr val="FFFF00"/>
                </a:solidFill>
              </a:rPr>
              <a:t>Transposer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TRANSPOSER LIGNES ET COLONNES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075F1766-13F6-F0EA-5D31-C23ED142AB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F2BB89A1-0054-953D-020D-0DBFDA56B889}"/>
              </a:ext>
            </a:extLst>
          </p:cNvPr>
          <p:cNvSpPr/>
          <p:nvPr/>
        </p:nvSpPr>
        <p:spPr>
          <a:xfrm>
            <a:off x="5165670" y="3381551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824EFDD8-7CB6-F971-139C-FABDC7B33C8E}"/>
              </a:ext>
            </a:extLst>
          </p:cNvPr>
          <p:cNvSpPr txBox="1">
            <a:spLocks/>
          </p:cNvSpPr>
          <p:nvPr/>
        </p:nvSpPr>
        <p:spPr>
          <a:xfrm>
            <a:off x="0" y="954593"/>
            <a:ext cx="10831286" cy="5759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fr-FR" sz="3000" dirty="0"/>
              <a:t>Cliquer dans la première cellule destinée à réceptionner la copie</a:t>
            </a:r>
            <a:endParaRPr lang="fr-FR" sz="3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56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  <p:bldP spid="20" grpId="0" animBg="1"/>
      <p:bldP spid="6" grpId="0" animBg="1"/>
      <p:bldP spid="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124A823-B8FD-F32F-CBFF-F178D7134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47" y="1978091"/>
            <a:ext cx="11745490" cy="370864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049" y="902680"/>
            <a:ext cx="11940851" cy="556967"/>
          </a:xfrm>
        </p:spPr>
        <p:txBody>
          <a:bodyPr rtlCol="0">
            <a:noAutofit/>
          </a:bodyPr>
          <a:lstStyle/>
          <a:p>
            <a:pPr marL="457200" lvl="1" indent="0" algn="just">
              <a:spcAft>
                <a:spcPts val="1200"/>
              </a:spcAft>
              <a:buNone/>
            </a:pPr>
            <a:r>
              <a:rPr lang="fr-FR" sz="3000" dirty="0"/>
              <a:t>Résultat. Les lignes et les colonnes sont transposées automatiquement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TRANSPOSER LIGNES ET COLONNES</a:t>
            </a:r>
          </a:p>
        </p:txBody>
      </p:sp>
      <p:pic>
        <p:nvPicPr>
          <p:cNvPr id="14" name="Graphique 13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74475ABB-4D02-D9C6-53A6-5631E5782D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1DD7DAF-B6D5-7A10-3BFA-7553B6C8CD89}"/>
              </a:ext>
            </a:extLst>
          </p:cNvPr>
          <p:cNvSpPr/>
          <p:nvPr/>
        </p:nvSpPr>
        <p:spPr>
          <a:xfrm>
            <a:off x="438539" y="2404847"/>
            <a:ext cx="11439330" cy="595104"/>
          </a:xfrm>
          <a:prstGeom prst="rect">
            <a:avLst/>
          </a:prstGeom>
          <a:ln w="28575">
            <a:solidFill>
              <a:srgbClr val="C000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E25A32-7972-4D37-99AB-1BFE1B43EFE4}"/>
              </a:ext>
            </a:extLst>
          </p:cNvPr>
          <p:cNvSpPr/>
          <p:nvPr/>
        </p:nvSpPr>
        <p:spPr>
          <a:xfrm>
            <a:off x="438540" y="3426707"/>
            <a:ext cx="3470988" cy="2106346"/>
          </a:xfrm>
          <a:prstGeom prst="rect">
            <a:avLst/>
          </a:prstGeom>
          <a:ln w="28575">
            <a:solidFill>
              <a:srgbClr val="C000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651357CC-92E4-8ABB-FBD1-0DDAFDBF9EE0}"/>
              </a:ext>
            </a:extLst>
          </p:cNvPr>
          <p:cNvSpPr/>
          <p:nvPr/>
        </p:nvSpPr>
        <p:spPr>
          <a:xfrm rot="7380000">
            <a:off x="4007526" y="3098994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201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25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  <p:bldP spid="20" grpId="0" animBg="1"/>
      <p:bldP spid="7" grpId="0" animBg="1"/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613" y="1380737"/>
            <a:ext cx="11132976" cy="720000"/>
          </a:xfrm>
        </p:spPr>
        <p:txBody>
          <a:bodyPr rtlCol="0">
            <a:noAutofit/>
          </a:bodyPr>
          <a:lstStyle/>
          <a:p>
            <a:pPr marL="0" lvl="1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3000" dirty="0"/>
              <a:t>Cliquer dans la première cellule destinée à réceptionner la copie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TRANSPOSER LIGNES ET COLONNES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E913B67-D9C0-CC1A-D5BB-CE18B0E352A2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Méthode par la fonction TRANSPOSE…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D7F45E12-DD9B-5B22-D8F4-50A14BF877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57D467FD-EB22-4048-E4FB-642677B0A7DC}"/>
              </a:ext>
            </a:extLst>
          </p:cNvPr>
          <p:cNvSpPr txBox="1">
            <a:spLocks/>
          </p:cNvSpPr>
          <p:nvPr/>
        </p:nvSpPr>
        <p:spPr>
          <a:xfrm>
            <a:off x="160612" y="1940353"/>
            <a:ext cx="11791901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3000" dirty="0"/>
              <a:t>Saisir la formule </a:t>
            </a:r>
            <a:r>
              <a:rPr lang="fr-FR" sz="3000" dirty="0">
                <a:solidFill>
                  <a:srgbClr val="FFFF00"/>
                </a:solidFill>
              </a:rPr>
              <a:t>=TRANSPOSE(A2:J4) </a:t>
            </a:r>
            <a:r>
              <a:rPr lang="fr-FR" sz="3000" dirty="0"/>
              <a:t>puis valider </a:t>
            </a:r>
            <a:r>
              <a:rPr lang="fr-FR" sz="2400" dirty="0"/>
              <a:t>(le format % n’est pas repris)</a:t>
            </a:r>
            <a:endParaRPr lang="fr-FR" sz="30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CDDACCD-1D59-4AB5-7B16-1B31C64CD6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44" y="2660352"/>
            <a:ext cx="11532729" cy="38897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F6E64E7-553F-2AC7-FD98-218983D01DA1}"/>
              </a:ext>
            </a:extLst>
          </p:cNvPr>
          <p:cNvSpPr/>
          <p:nvPr/>
        </p:nvSpPr>
        <p:spPr>
          <a:xfrm>
            <a:off x="214313" y="3295435"/>
            <a:ext cx="11182350" cy="627930"/>
          </a:xfrm>
          <a:prstGeom prst="rect">
            <a:avLst/>
          </a:prstGeom>
          <a:ln w="28575">
            <a:solidFill>
              <a:srgbClr val="C000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0E7FDE-2118-8BEB-189A-7AAA53C719D8}"/>
              </a:ext>
            </a:extLst>
          </p:cNvPr>
          <p:cNvSpPr/>
          <p:nvPr/>
        </p:nvSpPr>
        <p:spPr>
          <a:xfrm>
            <a:off x="214313" y="4300538"/>
            <a:ext cx="3362325" cy="2060937"/>
          </a:xfrm>
          <a:prstGeom prst="rect">
            <a:avLst/>
          </a:prstGeom>
          <a:ln w="28575">
            <a:solidFill>
              <a:srgbClr val="C000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AED174D3-617E-C66B-9F0B-3D8DEFB29DBB}"/>
              </a:ext>
            </a:extLst>
          </p:cNvPr>
          <p:cNvSpPr/>
          <p:nvPr/>
        </p:nvSpPr>
        <p:spPr>
          <a:xfrm rot="7380000">
            <a:off x="3824505" y="406221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335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 build="p"/>
      <p:bldP spid="5" grpId="0" build="p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23870F70-382B-E6B5-08C5-A0430F5D1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963" y="3259803"/>
            <a:ext cx="11842442" cy="257902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613" y="1515064"/>
            <a:ext cx="11132976" cy="1067399"/>
          </a:xfrm>
        </p:spPr>
        <p:txBody>
          <a:bodyPr rtlCol="0">
            <a:noAutofit/>
          </a:bodyPr>
          <a:lstStyle/>
          <a:p>
            <a:pPr marL="0" lvl="1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3000" dirty="0"/>
              <a:t>Sélectionner le tableau à transposer puis l’onglet </a:t>
            </a:r>
            <a:r>
              <a:rPr lang="fr-FR" sz="3000" dirty="0">
                <a:solidFill>
                  <a:srgbClr val="FFFF00"/>
                </a:solidFill>
              </a:rPr>
              <a:t>Données</a:t>
            </a:r>
            <a:r>
              <a:rPr lang="fr-FR" sz="3000" dirty="0"/>
              <a:t> et cliquer sur </a:t>
            </a:r>
            <a:r>
              <a:rPr lang="fr-FR" sz="3000" dirty="0">
                <a:solidFill>
                  <a:srgbClr val="FFFF00"/>
                </a:solidFill>
              </a:rPr>
              <a:t>À partir de Tableau ou d’une Plage</a:t>
            </a:r>
            <a:endParaRPr lang="fr-FR" sz="3000" noProof="1">
              <a:solidFill>
                <a:srgbClr val="FFFF00"/>
              </a:solidFill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TRANSPOSER LIGNES ET COLONNES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E913B67-D9C0-CC1A-D5BB-CE18B0E352A2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Méthode avec Power Query…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D7F45E12-DD9B-5B22-D8F4-50A14BF877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56F72D0B-8F16-E9AD-568B-1DF1871CAC21}"/>
              </a:ext>
            </a:extLst>
          </p:cNvPr>
          <p:cNvSpPr/>
          <p:nvPr/>
        </p:nvSpPr>
        <p:spPr>
          <a:xfrm rot="5400000">
            <a:off x="3513293" y="2797739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F408CC-048D-7A63-D7B3-B780C67B87D8}"/>
              </a:ext>
            </a:extLst>
          </p:cNvPr>
          <p:cNvSpPr/>
          <p:nvPr/>
        </p:nvSpPr>
        <p:spPr>
          <a:xfrm>
            <a:off x="974202" y="3968749"/>
            <a:ext cx="1883297" cy="252000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774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 build="p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049" y="902680"/>
            <a:ext cx="11940851" cy="556967"/>
          </a:xfrm>
        </p:spPr>
        <p:txBody>
          <a:bodyPr rtlCol="0">
            <a:noAutofit/>
          </a:bodyPr>
          <a:lstStyle/>
          <a:p>
            <a:pPr marL="457200" lvl="1" indent="0" algn="just">
              <a:spcAft>
                <a:spcPts val="1200"/>
              </a:spcAft>
              <a:buNone/>
            </a:pPr>
            <a:r>
              <a:rPr lang="fr-FR" sz="2800" dirty="0"/>
              <a:t>Valider par le bouton </a:t>
            </a:r>
            <a:r>
              <a:rPr lang="fr-FR" sz="2800" dirty="0">
                <a:solidFill>
                  <a:srgbClr val="FFFF00"/>
                </a:solidFill>
              </a:rPr>
              <a:t>OK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TRANSPOSER LIGNES ET COLONNES</a:t>
            </a:r>
          </a:p>
        </p:txBody>
      </p:sp>
      <p:pic>
        <p:nvPicPr>
          <p:cNvPr id="14" name="Graphique 13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74475ABB-4D02-D9C6-53A6-5631E5782D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5B3A5-7A06-890E-CA40-56315F281A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6762" y="850123"/>
            <a:ext cx="2409524" cy="12190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91ACA91E-2340-7AE4-6F61-F45D4F7567FB}"/>
              </a:ext>
            </a:extLst>
          </p:cNvPr>
          <p:cNvSpPr txBox="1">
            <a:spLocks/>
          </p:cNvSpPr>
          <p:nvPr/>
        </p:nvSpPr>
        <p:spPr>
          <a:xfrm>
            <a:off x="120049" y="2262457"/>
            <a:ext cx="11940851" cy="12642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Power Query s’ouvre. Sélectionner l’onglet </a:t>
            </a:r>
            <a:r>
              <a:rPr lang="fr-FR" sz="2800" dirty="0">
                <a:solidFill>
                  <a:srgbClr val="FFFF00"/>
                </a:solidFill>
              </a:rPr>
              <a:t>Accueil</a:t>
            </a:r>
            <a:r>
              <a:rPr lang="fr-FR" sz="2800" dirty="0"/>
              <a:t> puis dérouler l’outil </a:t>
            </a:r>
            <a:r>
              <a:rPr lang="fr-FR" sz="2800" dirty="0">
                <a:solidFill>
                  <a:srgbClr val="FFFF00"/>
                </a:solidFill>
              </a:rPr>
              <a:t>Utiliser la première ligne pour les en-têtes </a:t>
            </a:r>
            <a:r>
              <a:rPr lang="fr-FR" sz="2800" dirty="0"/>
              <a:t>et cliquer sur </a:t>
            </a:r>
            <a:r>
              <a:rPr lang="fr-FR" sz="2800" dirty="0">
                <a:solidFill>
                  <a:srgbClr val="FFFF00"/>
                </a:solidFill>
              </a:rPr>
              <a:t>Utiliser les en-têtes comme première ligne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380EDD-B730-D90D-4D37-672C294326B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7976" b="36672"/>
          <a:stretch/>
        </p:blipFill>
        <p:spPr>
          <a:xfrm>
            <a:off x="333375" y="3714329"/>
            <a:ext cx="11327696" cy="27200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CBDFD6E2-6421-98F9-E858-1C03B874C912}"/>
              </a:ext>
            </a:extLst>
          </p:cNvPr>
          <p:cNvSpPr/>
          <p:nvPr/>
        </p:nvSpPr>
        <p:spPr>
          <a:xfrm rot="5400000">
            <a:off x="896833" y="3540073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6E4338-8516-FD12-45FA-977EACC45348}"/>
              </a:ext>
            </a:extLst>
          </p:cNvPr>
          <p:cNvSpPr/>
          <p:nvPr/>
        </p:nvSpPr>
        <p:spPr>
          <a:xfrm>
            <a:off x="6537384" y="4873819"/>
            <a:ext cx="2503979" cy="228600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C245E06A-4C95-2BE9-6309-9E5477AD948E}"/>
              </a:ext>
            </a:extLst>
          </p:cNvPr>
          <p:cNvSpPr/>
          <p:nvPr/>
        </p:nvSpPr>
        <p:spPr>
          <a:xfrm rot="5400000">
            <a:off x="8579299" y="4296340"/>
            <a:ext cx="447473" cy="476655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413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  <p:bldP spid="20" grpId="0" animBg="1"/>
      <p:bldP spid="5" grpId="0" uiExpand="1" build="p"/>
      <p:bldP spid="11" grpId="0" animBg="1"/>
      <p:bldP spid="13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43D29CF-B921-2F07-AABE-05B407F80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711" y="2210700"/>
            <a:ext cx="11792578" cy="366758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86867"/>
            <a:ext cx="11940851" cy="556967"/>
          </a:xfrm>
        </p:spPr>
        <p:txBody>
          <a:bodyPr rtlCol="0">
            <a:noAutofit/>
          </a:bodyPr>
          <a:lstStyle/>
          <a:p>
            <a:pPr marL="354013" lvl="1" indent="9525" algn="just">
              <a:spcAft>
                <a:spcPts val="1200"/>
              </a:spcAft>
              <a:buNone/>
            </a:pPr>
            <a:r>
              <a:rPr lang="fr-FR" sz="2800" dirty="0"/>
              <a:t>Les en-têtes de colonnes sont passées en première ligne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TRANSPOSER LIGNES ET COLONNES</a:t>
            </a:r>
          </a:p>
        </p:txBody>
      </p:sp>
      <p:pic>
        <p:nvPicPr>
          <p:cNvPr id="14" name="Graphique 13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74475ABB-4D02-D9C6-53A6-5631E5782D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CBDFD6E2-6421-98F9-E858-1C03B874C912}"/>
              </a:ext>
            </a:extLst>
          </p:cNvPr>
          <p:cNvSpPr/>
          <p:nvPr/>
        </p:nvSpPr>
        <p:spPr>
          <a:xfrm>
            <a:off x="1633952" y="3700226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6810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  <p:bldP spid="2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A662863-056C-B83B-66BA-EB9E5D55C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55" y="2172031"/>
            <a:ext cx="11616545" cy="16004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7532"/>
            <a:ext cx="11940851" cy="556967"/>
          </a:xfrm>
        </p:spPr>
        <p:txBody>
          <a:bodyPr rtlCol="0">
            <a:noAutofit/>
          </a:bodyPr>
          <a:lstStyle/>
          <a:p>
            <a:pPr marL="354013" lvl="1" indent="0" algn="just">
              <a:spcAft>
                <a:spcPts val="1200"/>
              </a:spcAft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Transformer</a:t>
            </a:r>
            <a:r>
              <a:rPr lang="fr-FR" sz="2800" dirty="0"/>
              <a:t> puis cliquer sur </a:t>
            </a:r>
            <a:r>
              <a:rPr lang="fr-FR" sz="2800" dirty="0">
                <a:solidFill>
                  <a:srgbClr val="FFFF00"/>
                </a:solidFill>
              </a:rPr>
              <a:t>Transposer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TRANSPOSER LIGNES ET COLONNES</a:t>
            </a:r>
          </a:p>
        </p:txBody>
      </p:sp>
      <p:pic>
        <p:nvPicPr>
          <p:cNvPr id="14" name="Graphique 13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74475ABB-4D02-D9C6-53A6-5631E5782D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CBDFD6E2-6421-98F9-E858-1C03B874C912}"/>
              </a:ext>
            </a:extLst>
          </p:cNvPr>
          <p:cNvSpPr/>
          <p:nvPr/>
        </p:nvSpPr>
        <p:spPr>
          <a:xfrm rot="5400000">
            <a:off x="2072490" y="2086416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7844D6-D069-CD78-8EE7-D15647B6E5A9}"/>
              </a:ext>
            </a:extLst>
          </p:cNvPr>
          <p:cNvSpPr/>
          <p:nvPr/>
        </p:nvSpPr>
        <p:spPr>
          <a:xfrm>
            <a:off x="2534554" y="2790009"/>
            <a:ext cx="1029740" cy="270818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666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  <p:bldP spid="20" grpId="0" animBg="1"/>
      <p:bldP spid="11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AE79C3E-47D2-9502-EC00-080EEBBE0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75" y="1783322"/>
            <a:ext cx="11940851" cy="37137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44486"/>
            <a:ext cx="11940851" cy="556967"/>
          </a:xfrm>
        </p:spPr>
        <p:txBody>
          <a:bodyPr rtlCol="0">
            <a:noAutofit/>
          </a:bodyPr>
          <a:lstStyle/>
          <a:p>
            <a:pPr marL="354013" lvl="1" indent="0" algn="just">
              <a:spcAft>
                <a:spcPts val="1200"/>
              </a:spcAft>
              <a:buNone/>
            </a:pPr>
            <a:r>
              <a:rPr lang="fr-FR" sz="2800" dirty="0"/>
              <a:t>Résultat. Les données sont transposées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TRANSPOSER LIGNES ET COLONNES</a:t>
            </a:r>
          </a:p>
        </p:txBody>
      </p:sp>
      <p:pic>
        <p:nvPicPr>
          <p:cNvPr id="14" name="Graphique 13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74475ABB-4D02-D9C6-53A6-5631E5782D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CBDFD6E2-6421-98F9-E858-1C03B874C912}"/>
              </a:ext>
            </a:extLst>
          </p:cNvPr>
          <p:cNvSpPr/>
          <p:nvPr/>
        </p:nvSpPr>
        <p:spPr>
          <a:xfrm>
            <a:off x="1428677" y="3896167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246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  <p:bldP spid="2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53F0E3F-E8F8-405E-5597-304809F15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026" y="2614603"/>
            <a:ext cx="11161948" cy="13788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47019"/>
            <a:ext cx="11940851" cy="556967"/>
          </a:xfrm>
        </p:spPr>
        <p:txBody>
          <a:bodyPr rtlCol="0">
            <a:noAutofit/>
          </a:bodyPr>
          <a:lstStyle/>
          <a:p>
            <a:pPr marL="457200" lvl="1" indent="0" algn="just">
              <a:spcAft>
                <a:spcPts val="1200"/>
              </a:spcAft>
              <a:buNone/>
            </a:pPr>
            <a:r>
              <a:rPr lang="fr-FR" sz="2800" dirty="0"/>
              <a:t>Pour finir, sélectionner l’onglet </a:t>
            </a:r>
            <a:r>
              <a:rPr lang="fr-FR" sz="2800" dirty="0">
                <a:solidFill>
                  <a:srgbClr val="FFFF00"/>
                </a:solidFill>
              </a:rPr>
              <a:t>Accueil</a:t>
            </a:r>
            <a:r>
              <a:rPr lang="fr-FR" sz="2800" dirty="0"/>
              <a:t> puis cliquer sur </a:t>
            </a:r>
            <a:r>
              <a:rPr lang="fr-FR" sz="2800" dirty="0">
                <a:solidFill>
                  <a:srgbClr val="FFFF00"/>
                </a:solidFill>
              </a:rPr>
              <a:t>Fermer et charger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TRANSPOSER LIGNES ET COLONNES</a:t>
            </a:r>
          </a:p>
        </p:txBody>
      </p:sp>
      <p:pic>
        <p:nvPicPr>
          <p:cNvPr id="14" name="Graphique 13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74475ABB-4D02-D9C6-53A6-5631E5782D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CBDFD6E2-6421-98F9-E858-1C03B874C912}"/>
              </a:ext>
            </a:extLst>
          </p:cNvPr>
          <p:cNvSpPr/>
          <p:nvPr/>
        </p:nvSpPr>
        <p:spPr>
          <a:xfrm rot="5400000">
            <a:off x="1344702" y="2224896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A6C7B1-4DED-4658-E832-974526CE4731}"/>
              </a:ext>
            </a:extLst>
          </p:cNvPr>
          <p:cNvSpPr/>
          <p:nvPr/>
        </p:nvSpPr>
        <p:spPr>
          <a:xfrm>
            <a:off x="515027" y="2931885"/>
            <a:ext cx="742274" cy="828352"/>
          </a:xfrm>
          <a:prstGeom prst="rect">
            <a:avLst/>
          </a:prstGeom>
          <a:ln w="28575">
            <a:solidFill>
              <a:srgbClr val="C000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876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  <p:bldP spid="20" grpId="0" animBg="1"/>
      <p:bldP spid="11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00C3540-6D87-D7C6-1A85-2D417F03D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43" y="2338184"/>
            <a:ext cx="11898664" cy="324152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81924"/>
            <a:ext cx="11940851" cy="880141"/>
          </a:xfrm>
        </p:spPr>
        <p:txBody>
          <a:bodyPr rtlCol="0">
            <a:noAutofit/>
          </a:bodyPr>
          <a:lstStyle/>
          <a:p>
            <a:pPr marL="354013" lvl="1" indent="0" algn="just">
              <a:spcAft>
                <a:spcPts val="1200"/>
              </a:spcAft>
              <a:buNone/>
            </a:pPr>
            <a:r>
              <a:rPr lang="fr-FR" sz="2800" dirty="0"/>
              <a:t>Résultat. Il ne reste plus qu’à ajuster les en-têtes de colonnes et formater les valeurs numériques en %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TRANSPOSER LIGNES ET COLONNES</a:t>
            </a:r>
          </a:p>
        </p:txBody>
      </p:sp>
      <p:pic>
        <p:nvPicPr>
          <p:cNvPr id="14" name="Graphique 13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74475ABB-4D02-D9C6-53A6-5631E5782D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0458725A-7689-01E2-0703-1450D8E2F5B3}"/>
              </a:ext>
            </a:extLst>
          </p:cNvPr>
          <p:cNvSpPr/>
          <p:nvPr/>
        </p:nvSpPr>
        <p:spPr>
          <a:xfrm flipH="1">
            <a:off x="2576343" y="4324284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536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  <p:bldP spid="20" grpId="0" animBg="1"/>
      <p:bldP spid="2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791</TotalTime>
  <Words>326</Words>
  <Application>Microsoft Office PowerPoint</Application>
  <PresentationFormat>Grand écran</PresentationFormat>
  <Paragraphs>64</Paragraphs>
  <Slides>13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232</cp:revision>
  <dcterms:created xsi:type="dcterms:W3CDTF">2022-09-28T14:03:26Z</dcterms:created>
  <dcterms:modified xsi:type="dcterms:W3CDTF">2023-04-20T06:26:34Z</dcterms:modified>
</cp:coreProperties>
</file>