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1" r:id="rId2"/>
    <p:sldId id="293" r:id="rId3"/>
    <p:sldId id="330" r:id="rId4"/>
    <p:sldId id="331" r:id="rId5"/>
    <p:sldId id="332" r:id="rId6"/>
    <p:sldId id="333" r:id="rId7"/>
    <p:sldId id="334" r:id="rId8"/>
    <p:sldId id="335" r:id="rId9"/>
    <p:sldId id="336" r:id="rId10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4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Les différentes synthèses de valeurs dans un TCD 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dirty="0">
              <a:solidFill>
                <a:srgbClr val="FF9933"/>
              </a:solidFill>
            </a:rPr>
            <a:t>Pour synthétiser les valeurs d’un TCD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Les différentes synthèses de valeurs dans un TCD 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dirty="0">
              <a:solidFill>
                <a:srgbClr val="FF9933"/>
              </a:solidFill>
            </a:rPr>
            <a:t>Pour synthétiser les valeurs d’un TCD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08/03/2023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08/03/2023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3852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78631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4128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19329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65084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79047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19840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0867151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00983"/>
            <a:ext cx="5399055" cy="107568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TCD – SYNTHÈSE DES VALEURS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525B311-8822-9972-B639-84023EAB6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282" y="24853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SYNTHÈSE DES VALEURS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926643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différentes synthèses de valeurs dans un TCD…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611912"/>
            <a:ext cx="11940910" cy="1043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Comme son nom l’indique, l’option </a:t>
            </a:r>
            <a:r>
              <a:rPr lang="fr-FR" dirty="0">
                <a:solidFill>
                  <a:srgbClr val="FFFF00"/>
                </a:solidFill>
              </a:rPr>
              <a:t>« Synthèse des valeurs par »</a:t>
            </a:r>
            <a:r>
              <a:rPr lang="fr-FR" dirty="0"/>
              <a:t> nous permet de synthétiser l’information de différentes façons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632BF66D-2ECA-EC2B-1540-708EE6A13EF8}"/>
              </a:ext>
            </a:extLst>
          </p:cNvPr>
          <p:cNvSpPr txBox="1">
            <a:spLocks/>
          </p:cNvSpPr>
          <p:nvPr/>
        </p:nvSpPr>
        <p:spPr>
          <a:xfrm>
            <a:off x="119990" y="2646311"/>
            <a:ext cx="1194091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Ci-dessous, les types de calculs disponibles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504A7E-A6DF-4903-BDCD-346DC28A5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4911" y="3353480"/>
            <a:ext cx="4101397" cy="338949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108645-FE29-5588-C50B-EF0CAFD134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7264" y="3353480"/>
            <a:ext cx="4101397" cy="338949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7A3F6521-1C4E-7A14-85D9-F77889892AD9}"/>
              </a:ext>
            </a:extLst>
          </p:cNvPr>
          <p:cNvSpPr/>
          <p:nvPr/>
        </p:nvSpPr>
        <p:spPr>
          <a:xfrm rot="16200000" flipV="1">
            <a:off x="3373537" y="5445661"/>
            <a:ext cx="292871" cy="34341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17A34D-A398-3BF6-56D3-7D0AA43865E3}"/>
              </a:ext>
            </a:extLst>
          </p:cNvPr>
          <p:cNvSpPr/>
          <p:nvPr/>
        </p:nvSpPr>
        <p:spPr>
          <a:xfrm>
            <a:off x="2495550" y="5181600"/>
            <a:ext cx="751759" cy="8715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9C1DC749-104A-0A06-C26E-07DDCF925B0E}"/>
              </a:ext>
            </a:extLst>
          </p:cNvPr>
          <p:cNvSpPr/>
          <p:nvPr/>
        </p:nvSpPr>
        <p:spPr>
          <a:xfrm rot="16200000" flipV="1">
            <a:off x="7566831" y="5443672"/>
            <a:ext cx="292871" cy="34341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8B39E51-8EA8-328F-A29E-6F1CBB77C38C}"/>
              </a:ext>
            </a:extLst>
          </p:cNvPr>
          <p:cNvSpPr/>
          <p:nvPr/>
        </p:nvSpPr>
        <p:spPr>
          <a:xfrm>
            <a:off x="6688844" y="5179611"/>
            <a:ext cx="751759" cy="87153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7" grpId="0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SYNTHÈSE DES VALEURS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39091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Pour synthétiser les valeurs d’un TCD…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25545" y="1339472"/>
            <a:ext cx="11940910" cy="9231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Procéder à la création du TCD en déplaçant par exemple le champ </a:t>
            </a:r>
            <a:r>
              <a:rPr lang="fr-FR" sz="2800" dirty="0">
                <a:solidFill>
                  <a:srgbClr val="FFFF00"/>
                </a:solidFill>
              </a:rPr>
              <a:t>AGENCE</a:t>
            </a:r>
            <a:r>
              <a:rPr lang="fr-FR" sz="2800" dirty="0"/>
              <a:t> dans la zone </a:t>
            </a:r>
            <a:r>
              <a:rPr lang="fr-FR" sz="2800" dirty="0">
                <a:solidFill>
                  <a:srgbClr val="FFFF00"/>
                </a:solidFill>
              </a:rPr>
              <a:t>Lignes</a:t>
            </a:r>
            <a:r>
              <a:rPr lang="fr-FR" sz="2800" dirty="0"/>
              <a:t> et le champ contenant des valeurs numériques </a:t>
            </a:r>
            <a:r>
              <a:rPr lang="fr-FR" sz="2800" dirty="0">
                <a:solidFill>
                  <a:srgbClr val="FFFF00"/>
                </a:solidFill>
              </a:rPr>
              <a:t>CA</a:t>
            </a:r>
            <a:r>
              <a:rPr lang="fr-FR" sz="2800" dirty="0"/>
              <a:t> dans la zone </a:t>
            </a:r>
            <a:r>
              <a:rPr lang="fr-FR" sz="2800" dirty="0">
                <a:solidFill>
                  <a:srgbClr val="FFFF00"/>
                </a:solidFill>
              </a:rPr>
              <a:t>Valeurs</a:t>
            </a:r>
            <a:endParaRPr lang="fr-FR" sz="2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B79C654-B2C0-A942-6A0D-CC454104C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3170" y="2316017"/>
            <a:ext cx="5492886" cy="43640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35C901B-7A3D-A3EF-418D-B2F3768F194C}"/>
              </a:ext>
            </a:extLst>
          </p:cNvPr>
          <p:cNvSpPr/>
          <p:nvPr/>
        </p:nvSpPr>
        <p:spPr>
          <a:xfrm>
            <a:off x="9033145" y="5539074"/>
            <a:ext cx="1999642" cy="79861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6110701-AD55-98E4-4AC9-60F02332E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33" y="3329385"/>
            <a:ext cx="5429250" cy="23812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46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SYNTHÈSE DES VALEURS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3815"/>
            <a:ext cx="11940910" cy="9538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Déplacer autant de fois que nécessaire le même champ numérique </a:t>
            </a:r>
            <a:r>
              <a:rPr lang="fr-FR" sz="2800" dirty="0">
                <a:solidFill>
                  <a:srgbClr val="FFFF00"/>
                </a:solidFill>
              </a:rPr>
              <a:t>CA</a:t>
            </a:r>
            <a:r>
              <a:rPr lang="fr-FR" sz="2800" dirty="0"/>
              <a:t> dans la zone </a:t>
            </a:r>
            <a:r>
              <a:rPr lang="fr-FR" sz="2800" dirty="0">
                <a:solidFill>
                  <a:srgbClr val="FFFF00"/>
                </a:solidFill>
              </a:rPr>
              <a:t>Valeurs</a:t>
            </a:r>
            <a:endParaRPr lang="fr-FR" sz="2800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F922D71-4EAD-6949-2BF1-3E1C6921C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5685" y="1912299"/>
            <a:ext cx="9679908" cy="46635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60DAEB9-7BAB-17CA-70EB-27F4EAADAE3A}"/>
              </a:ext>
            </a:extLst>
          </p:cNvPr>
          <p:cNvSpPr/>
          <p:nvPr/>
        </p:nvSpPr>
        <p:spPr>
          <a:xfrm>
            <a:off x="9690099" y="5539074"/>
            <a:ext cx="1016001" cy="57597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74FDA9-6E7D-294B-9BC2-95A197D79A62}"/>
              </a:ext>
            </a:extLst>
          </p:cNvPr>
          <p:cNvSpPr/>
          <p:nvPr/>
        </p:nvSpPr>
        <p:spPr>
          <a:xfrm>
            <a:off x="2697196" y="2342822"/>
            <a:ext cx="5814506" cy="2112446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359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SYNTHÈSE DES VALEURS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3815"/>
            <a:ext cx="11940910" cy="545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Double cliquer sur la cellule suivante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BADF95-133B-F803-1FD8-6B4B44519C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81" y="1826240"/>
            <a:ext cx="11036045" cy="37960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3C801E14-1EDF-1C68-D13A-AD4A46640CE4}"/>
              </a:ext>
            </a:extLst>
          </p:cNvPr>
          <p:cNvSpPr/>
          <p:nvPr/>
        </p:nvSpPr>
        <p:spPr>
          <a:xfrm rot="10800000" flipV="1">
            <a:off x="5963055" y="2247090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205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87468D1-516D-4066-96EF-74BDED8FA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226" y="2133688"/>
            <a:ext cx="4881548" cy="40342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SYNTHÈSE DES VALEURS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3815"/>
            <a:ext cx="11940910" cy="876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Synthèse des valeurs par </a:t>
            </a:r>
            <a:r>
              <a:rPr lang="fr-FR" sz="2800" dirty="0"/>
              <a:t>puis cliquer sur la fonction de synthèse souhaitée (Ex. </a:t>
            </a:r>
            <a:r>
              <a:rPr lang="fr-FR" sz="2800" dirty="0">
                <a:solidFill>
                  <a:srgbClr val="FFFF00"/>
                </a:solidFill>
              </a:rPr>
              <a:t>Moyenne</a:t>
            </a:r>
            <a:r>
              <a:rPr lang="fr-FR" sz="2800" dirty="0"/>
              <a:t>). Valider ensuite par </a:t>
            </a:r>
            <a:r>
              <a:rPr lang="fr-FR" sz="28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C801E14-1EDF-1C68-D13A-AD4A46640CE4}"/>
              </a:ext>
            </a:extLst>
          </p:cNvPr>
          <p:cNvSpPr/>
          <p:nvPr/>
        </p:nvSpPr>
        <p:spPr>
          <a:xfrm rot="5400000" flipV="1">
            <a:off x="3365774" y="4533090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357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7380678-420E-82A9-9951-AE07EBD9C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59" y="2213777"/>
            <a:ext cx="10628571" cy="37238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SYNTHÈSE DES VALEURS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3815"/>
            <a:ext cx="11940910" cy="876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Résultat obtenu après une mise en forme des valeurs numériques au format </a:t>
            </a:r>
            <a:r>
              <a:rPr lang="fr-FR" sz="2800" dirty="0">
                <a:solidFill>
                  <a:srgbClr val="FFFF00"/>
                </a:solidFill>
              </a:rPr>
              <a:t>Monétaire</a:t>
            </a:r>
            <a:endParaRPr lang="fr-FR" sz="2800" dirty="0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C801E14-1EDF-1C68-D13A-AD4A46640CE4}"/>
              </a:ext>
            </a:extLst>
          </p:cNvPr>
          <p:cNvSpPr/>
          <p:nvPr/>
        </p:nvSpPr>
        <p:spPr>
          <a:xfrm rot="16200000" flipH="1" flipV="1">
            <a:off x="7295762" y="4182895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0AF0EA-2029-20E5-9B90-E07434556F98}"/>
              </a:ext>
            </a:extLst>
          </p:cNvPr>
          <p:cNvSpPr/>
          <p:nvPr/>
        </p:nvSpPr>
        <p:spPr>
          <a:xfrm>
            <a:off x="5099050" y="3005846"/>
            <a:ext cx="2082800" cy="2772383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068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A9E23B8-3640-3992-D380-3CDF419BC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04" y="1823032"/>
            <a:ext cx="10165405" cy="489649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SYNTHÈSE DES VALEURS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3815"/>
            <a:ext cx="11940910" cy="876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Répéter l’opération sur les colonnes restantes en sélectionnant par exemple les fonctions </a:t>
            </a:r>
            <a:r>
              <a:rPr lang="fr-FR" sz="2800" dirty="0">
                <a:solidFill>
                  <a:srgbClr val="FFFF00"/>
                </a:solidFill>
              </a:rPr>
              <a:t>Max</a:t>
            </a:r>
            <a:r>
              <a:rPr lang="fr-FR" sz="2800" dirty="0"/>
              <a:t> et </a:t>
            </a:r>
            <a:r>
              <a:rPr lang="fr-FR" sz="2800" dirty="0">
                <a:solidFill>
                  <a:srgbClr val="FFFF00"/>
                </a:solidFill>
              </a:rPr>
              <a:t>Min</a:t>
            </a:r>
            <a:endParaRPr lang="fr-FR" sz="2800" dirty="0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3C801E14-1EDF-1C68-D13A-AD4A46640CE4}"/>
              </a:ext>
            </a:extLst>
          </p:cNvPr>
          <p:cNvSpPr/>
          <p:nvPr/>
        </p:nvSpPr>
        <p:spPr>
          <a:xfrm rot="17732026" flipH="1" flipV="1">
            <a:off x="8756076" y="4411099"/>
            <a:ext cx="553175" cy="625760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0AF0EA-2029-20E5-9B90-E07434556F98}"/>
              </a:ext>
            </a:extLst>
          </p:cNvPr>
          <p:cNvSpPr/>
          <p:nvPr/>
        </p:nvSpPr>
        <p:spPr>
          <a:xfrm>
            <a:off x="2626469" y="2344367"/>
            <a:ext cx="6089514" cy="2169267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D0B4E5-F89C-2AC3-F1AE-69DCBC138282}"/>
              </a:ext>
            </a:extLst>
          </p:cNvPr>
          <p:cNvSpPr/>
          <p:nvPr/>
        </p:nvSpPr>
        <p:spPr>
          <a:xfrm>
            <a:off x="9931939" y="5478068"/>
            <a:ext cx="1128409" cy="883407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4789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A1A4ED-1DAB-A5BA-FB3F-120E85152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12" y="2033998"/>
            <a:ext cx="11827170" cy="40944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SYNTHÈSE DES VALEURS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119990" y="913815"/>
            <a:ext cx="11940910" cy="581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Résultat après une modification des titres de colonnes…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0AF0EA-2029-20E5-9B90-E07434556F98}"/>
              </a:ext>
            </a:extLst>
          </p:cNvPr>
          <p:cNvSpPr/>
          <p:nvPr/>
        </p:nvSpPr>
        <p:spPr>
          <a:xfrm>
            <a:off x="2898842" y="2889880"/>
            <a:ext cx="9162058" cy="398069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412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2633</TotalTime>
  <Words>243</Words>
  <Application>Microsoft Office PowerPoint</Application>
  <PresentationFormat>Grand écran</PresentationFormat>
  <Paragraphs>41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377</cp:revision>
  <dcterms:created xsi:type="dcterms:W3CDTF">2022-09-28T14:03:26Z</dcterms:created>
  <dcterms:modified xsi:type="dcterms:W3CDTF">2023-03-08T07:45:51Z</dcterms:modified>
</cp:coreProperties>
</file>