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1" r:id="rId2"/>
    <p:sldId id="293" r:id="rId3"/>
    <p:sldId id="348" r:id="rId4"/>
    <p:sldId id="350" r:id="rId5"/>
    <p:sldId id="351" r:id="rId6"/>
    <p:sldId id="352" r:id="rId7"/>
    <p:sldId id="353" r:id="rId8"/>
    <p:sldId id="354" r:id="rId9"/>
    <p:sldId id="355" r:id="rId10"/>
    <p:sldId id="356" r:id="rId11"/>
    <p:sldId id="357" r:id="rId12"/>
    <p:sldId id="358" r:id="rId13"/>
    <p:sldId id="360" r:id="rId14"/>
    <p:sldId id="359" r:id="rId15"/>
    <p:sldId id="362" r:id="rId16"/>
    <p:sldId id="363" r:id="rId17"/>
    <p:sldId id="364" r:id="rId18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E65C36-C6A5-4452-8578-3CADBB8739B4}" v="338" dt="2022-11-06T19:26:56.275"/>
    <p1510:client id="{C3592A82-2351-46E2-98F2-1CAA26410AD7}" v="321" dt="2022-11-06T10:49:49.4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9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35E65C36-C6A5-4452-8578-3CADBB8739B4}"/>
    <pc:docChg chg="undo redo custSel addSld delSld modSld">
      <pc:chgData name="Lionel ZANITTI" userId="1e51b01e59126d6e" providerId="LiveId" clId="{35E65C36-C6A5-4452-8578-3CADBB8739B4}" dt="2022-11-06T19:27:56.245" v="867" actId="1036"/>
      <pc:docMkLst>
        <pc:docMk/>
      </pc:docMkLst>
      <pc:sldChg chg="addSp delSp modSp mod delAnim modAnim">
        <pc:chgData name="Lionel ZANITTI" userId="1e51b01e59126d6e" providerId="LiveId" clId="{35E65C36-C6A5-4452-8578-3CADBB8739B4}" dt="2022-11-06T18:52:41.367" v="528" actId="6549"/>
        <pc:sldMkLst>
          <pc:docMk/>
          <pc:sldMk cId="2169832658" sldId="260"/>
        </pc:sldMkLst>
        <pc:spChg chg="mod">
          <ac:chgData name="Lionel ZANITTI" userId="1e51b01e59126d6e" providerId="LiveId" clId="{35E65C36-C6A5-4452-8578-3CADBB8739B4}" dt="2022-11-06T18:22:48.338" v="2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35E65C36-C6A5-4452-8578-3CADBB8739B4}" dt="2022-11-06T18:24:48.326" v="17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41.367" v="528" actId="6549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6" creationId="{16E6557F-AC59-B450-CF62-11838634297B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7" creationId="{07FACD15-5A2A-F690-1775-93FE16797706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8" creationId="{3B222279-E5CA-41FC-07B7-E45D9502CA47}"/>
          </ac:spMkLst>
        </pc:spChg>
        <pc:spChg chg="add mod">
          <ac:chgData name="Lionel ZANITTI" userId="1e51b01e59126d6e" providerId="LiveId" clId="{35E65C36-C6A5-4452-8578-3CADBB8739B4}" dt="2022-11-06T18:29:21.107" v="60"/>
          <ac:spMkLst>
            <pc:docMk/>
            <pc:sldMk cId="2169832658" sldId="260"/>
            <ac:spMk id="9" creationId="{4732D82C-D9B6-4441-F87D-15FCAE591927}"/>
          </ac:spMkLst>
        </pc:spChg>
        <pc:spChg chg="del">
          <ac:chgData name="Lionel ZANITTI" userId="1e51b01e59126d6e" providerId="LiveId" clId="{35E65C36-C6A5-4452-8578-3CADBB8739B4}" dt="2022-11-06T18:22:54.099" v="4" actId="478"/>
          <ac:spMkLst>
            <pc:docMk/>
            <pc:sldMk cId="2169832658" sldId="260"/>
            <ac:spMk id="10" creationId="{4CE82FBE-8D9F-B125-B4A6-EA05EAAF43F2}"/>
          </ac:spMkLst>
        </pc:spChg>
        <pc:spChg chg="add mod">
          <ac:chgData name="Lionel ZANITTI" userId="1e51b01e59126d6e" providerId="LiveId" clId="{35E65C36-C6A5-4452-8578-3CADBB8739B4}" dt="2022-11-06T18:29:51.399" v="64" actId="6549"/>
          <ac:spMkLst>
            <pc:docMk/>
            <pc:sldMk cId="2169832658" sldId="260"/>
            <ac:spMk id="11" creationId="{15517180-CB62-841B-F3D4-C57F2A2EC613}"/>
          </ac:spMkLst>
        </pc:spChg>
        <pc:picChg chg="del">
          <ac:chgData name="Lionel ZANITTI" userId="1e51b01e59126d6e" providerId="LiveId" clId="{35E65C36-C6A5-4452-8578-3CADBB8739B4}" dt="2022-11-06T18:22:51.512" v="3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addSp delSp modSp mod addAnim delAnim modAnim">
        <pc:chgData name="Lionel ZANITTI" userId="1e51b01e59126d6e" providerId="LiveId" clId="{35E65C36-C6A5-4452-8578-3CADBB8739B4}" dt="2022-11-06T18:52:33.101" v="526" actId="6549"/>
        <pc:sldMkLst>
          <pc:docMk/>
          <pc:sldMk cId="421335030" sldId="293"/>
        </pc:sldMkLst>
        <pc:spChg chg="mod">
          <ac:chgData name="Lionel ZANITTI" userId="1e51b01e59126d6e" providerId="LiveId" clId="{35E65C36-C6A5-4452-8578-3CADBB8739B4}" dt="2022-11-06T18:33:30.089" v="136" actId="20577"/>
          <ac:spMkLst>
            <pc:docMk/>
            <pc:sldMk cId="421335030" sldId="293"/>
            <ac:spMk id="2" creationId="{40FB6FB6-A6FF-ADED-6CCB-515CB4CFF698}"/>
          </ac:spMkLst>
        </pc:spChg>
        <pc:spChg chg="add del mod">
          <ac:chgData name="Lionel ZANITTI" userId="1e51b01e59126d6e" providerId="LiveId" clId="{35E65C36-C6A5-4452-8578-3CADBB8739B4}" dt="2022-11-06T18:34:27.384" v="143" actId="478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33.101" v="526" actId="6549"/>
          <ac:spMkLst>
            <pc:docMk/>
            <pc:sldMk cId="421335030" sldId="293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36:06.934" v="194" actId="14100"/>
          <ac:spMkLst>
            <pc:docMk/>
            <pc:sldMk cId="421335030" sldId="293"/>
            <ac:spMk id="6" creationId="{702E14E7-3258-8B45-ACC7-080979FB0CFF}"/>
          </ac:spMkLst>
        </pc:spChg>
        <pc:spChg chg="add del mod">
          <ac:chgData name="Lionel ZANITTI" userId="1e51b01e59126d6e" providerId="LiveId" clId="{35E65C36-C6A5-4452-8578-3CADBB8739B4}" dt="2022-11-06T18:42:12.290" v="302" actId="14100"/>
          <ac:spMkLst>
            <pc:docMk/>
            <pc:sldMk cId="421335030" sldId="293"/>
            <ac:spMk id="9" creationId="{13840B81-31B9-CB97-84AA-2EF407222AD7}"/>
          </ac:spMkLst>
        </pc:spChg>
        <pc:spChg chg="del">
          <ac:chgData name="Lionel ZANITTI" userId="1e51b01e59126d6e" providerId="LiveId" clId="{35E65C36-C6A5-4452-8578-3CADBB8739B4}" dt="2022-11-06T18:33:19.351" v="122" actId="478"/>
          <ac:spMkLst>
            <pc:docMk/>
            <pc:sldMk cId="421335030" sldId="293"/>
            <ac:spMk id="10" creationId="{4CE82FBE-8D9F-B125-B4A6-EA05EAAF43F2}"/>
          </ac:spMkLst>
        </pc:spChg>
        <pc:spChg chg="add del mod">
          <ac:chgData name="Lionel ZANITTI" userId="1e51b01e59126d6e" providerId="LiveId" clId="{35E65C36-C6A5-4452-8578-3CADBB8739B4}" dt="2022-11-06T18:34:22.757" v="142" actId="478"/>
          <ac:spMkLst>
            <pc:docMk/>
            <pc:sldMk cId="421335030" sldId="293"/>
            <ac:spMk id="12" creationId="{6B14CEBC-F2BA-680B-3D0A-85DC5780B458}"/>
          </ac:spMkLst>
        </pc:spChg>
        <pc:spChg chg="add del mod">
          <ac:chgData name="Lionel ZANITTI" userId="1e51b01e59126d6e" providerId="LiveId" clId="{35E65C36-C6A5-4452-8578-3CADBB8739B4}" dt="2022-11-06T18:34:30.333" v="144" actId="478"/>
          <ac:spMkLst>
            <pc:docMk/>
            <pc:sldMk cId="421335030" sldId="293"/>
            <ac:spMk id="14" creationId="{740B39FD-EC85-C9A2-0F64-0DACE39A0312}"/>
          </ac:spMkLst>
        </pc:spChg>
        <pc:picChg chg="del">
          <ac:chgData name="Lionel ZANITTI" userId="1e51b01e59126d6e" providerId="LiveId" clId="{35E65C36-C6A5-4452-8578-3CADBB8739B4}" dt="2022-11-06T18:33:15.445" v="121" actId="47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35E65C36-C6A5-4452-8578-3CADBB8739B4}" dt="2022-11-06T18:42:43.464" v="308" actId="14100"/>
          <ac:picMkLst>
            <pc:docMk/>
            <pc:sldMk cId="421335030" sldId="293"/>
            <ac:picMk id="16" creationId="{7899B73B-E46B-D7FE-04FF-E84E672505B9}"/>
          </ac:picMkLst>
        </pc:picChg>
      </pc:sldChg>
      <pc:sldChg chg="modSp del mod">
        <pc:chgData name="Lionel ZANITTI" userId="1e51b01e59126d6e" providerId="LiveId" clId="{35E65C36-C6A5-4452-8578-3CADBB8739B4}" dt="2022-11-06T18:42:36.194" v="307" actId="47"/>
        <pc:sldMkLst>
          <pc:docMk/>
          <pc:sldMk cId="1531711146" sldId="294"/>
        </pc:sldMkLst>
        <pc:picChg chg="mod">
          <ac:chgData name="Lionel ZANITTI" userId="1e51b01e59126d6e" providerId="LiveId" clId="{35E65C36-C6A5-4452-8578-3CADBB8739B4}" dt="2022-11-06T18:42:16.653" v="304" actId="1037"/>
          <ac:picMkLst>
            <pc:docMk/>
            <pc:sldMk cId="1531711146" sldId="294"/>
            <ac:picMk id="8" creationId="{5358BBB8-64ED-119B-55BA-14D618D419ED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8:52:25.014" v="524" actId="6549"/>
        <pc:sldMkLst>
          <pc:docMk/>
          <pc:sldMk cId="3601355547" sldId="295"/>
        </pc:sldMkLst>
        <pc:spChg chg="del">
          <ac:chgData name="Lionel ZANITTI" userId="1e51b01e59126d6e" providerId="LiveId" clId="{35E65C36-C6A5-4452-8578-3CADBB8739B4}" dt="2022-11-06T18:37:15.827" v="242" actId="478"/>
          <ac:spMkLst>
            <pc:docMk/>
            <pc:sldMk cId="3601355547" sldId="295"/>
            <ac:spMk id="2" creationId="{40FB6FB6-A6FF-ADED-6CCB-515CB4CFF698}"/>
          </ac:spMkLst>
        </pc:spChg>
        <pc:spChg chg="add mod">
          <ac:chgData name="Lionel ZANITTI" userId="1e51b01e59126d6e" providerId="LiveId" clId="{35E65C36-C6A5-4452-8578-3CADBB8739B4}" dt="2022-11-06T18:51:25.432" v="437" actId="14100"/>
          <ac:spMkLst>
            <pc:docMk/>
            <pc:sldMk cId="3601355547" sldId="295"/>
            <ac:spMk id="3" creationId="{90482871-5A0A-3434-6B25-1653DB33A61F}"/>
          </ac:spMkLst>
        </pc:spChg>
        <pc:spChg chg="mod">
          <ac:chgData name="Lionel ZANITTI" userId="1e51b01e59126d6e" providerId="LiveId" clId="{35E65C36-C6A5-4452-8578-3CADBB8739B4}" dt="2022-11-06T18:52:25.014" v="524" actId="6549"/>
          <ac:spMkLst>
            <pc:docMk/>
            <pc:sldMk cId="3601355547" sldId="295"/>
            <ac:spMk id="5" creationId="{C0AF89E8-B08C-5A74-99DF-9BAA81C160F3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6" creationId="{702E14E7-3258-8B45-ACC7-080979FB0CFF}"/>
          </ac:spMkLst>
        </pc:spChg>
        <pc:spChg chg="add mod">
          <ac:chgData name="Lionel ZANITTI" userId="1e51b01e59126d6e" providerId="LiveId" clId="{35E65C36-C6A5-4452-8578-3CADBB8739B4}" dt="2022-11-06T18:48:07.632" v="410" actId="1035"/>
          <ac:spMkLst>
            <pc:docMk/>
            <pc:sldMk cId="3601355547" sldId="295"/>
            <ac:spMk id="7" creationId="{BB34E97E-C3E0-CD79-3212-8B12EA76E6E8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9" creationId="{13840B81-31B9-CB97-84AA-2EF407222AD7}"/>
          </ac:spMkLst>
        </pc:spChg>
        <pc:spChg chg="add mod">
          <ac:chgData name="Lionel ZANITTI" userId="1e51b01e59126d6e" providerId="LiveId" clId="{35E65C36-C6A5-4452-8578-3CADBB8739B4}" dt="2022-11-06T18:52:18.554" v="522" actId="6549"/>
          <ac:spMkLst>
            <pc:docMk/>
            <pc:sldMk cId="3601355547" sldId="295"/>
            <ac:spMk id="14" creationId="{2C3800A0-1A48-DD0E-55FE-B40CC0395634}"/>
          </ac:spMkLst>
        </pc:spChg>
        <pc:spChg chg="add mod">
          <ac:chgData name="Lionel ZANITTI" userId="1e51b01e59126d6e" providerId="LiveId" clId="{35E65C36-C6A5-4452-8578-3CADBB8739B4}" dt="2022-11-06T18:49:12.101" v="420"/>
          <ac:spMkLst>
            <pc:docMk/>
            <pc:sldMk cId="3601355547" sldId="295"/>
            <ac:spMk id="15" creationId="{1FF369AB-83EA-1C2F-8C01-F2518104656A}"/>
          </ac:spMkLst>
        </pc:spChg>
        <pc:picChg chg="add del mod">
          <ac:chgData name="Lionel ZANITTI" userId="1e51b01e59126d6e" providerId="LiveId" clId="{35E65C36-C6A5-4452-8578-3CADBB8739B4}" dt="2022-11-06T18:46:00.946" v="362" actId="478"/>
          <ac:picMkLst>
            <pc:docMk/>
            <pc:sldMk cId="3601355547" sldId="295"/>
            <ac:picMk id="11" creationId="{C91EE956-C3A5-E17D-8E9F-C0B664C579A0}"/>
          </ac:picMkLst>
        </pc:picChg>
        <pc:picChg chg="add mod">
          <ac:chgData name="Lionel ZANITTI" userId="1e51b01e59126d6e" providerId="LiveId" clId="{35E65C36-C6A5-4452-8578-3CADBB8739B4}" dt="2022-11-06T18:48:32.849" v="415" actId="1076"/>
          <ac:picMkLst>
            <pc:docMk/>
            <pc:sldMk cId="3601355547" sldId="295"/>
            <ac:picMk id="13" creationId="{8286CFB9-A47D-37D0-C50C-5298D0378E78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9:18:24.643" v="780"/>
        <pc:sldMkLst>
          <pc:docMk/>
          <pc:sldMk cId="698647256" sldId="296"/>
        </pc:sldMkLst>
        <pc:spChg chg="del">
          <ac:chgData name="Lionel ZANITTI" userId="1e51b01e59126d6e" providerId="LiveId" clId="{35E65C36-C6A5-4452-8578-3CADBB8739B4}" dt="2022-11-06T18:54:11.359" v="536" actId="478"/>
          <ac:spMkLst>
            <pc:docMk/>
            <pc:sldMk cId="698647256" sldId="296"/>
            <ac:spMk id="3" creationId="{90482871-5A0A-3434-6B25-1653DB33A61F}"/>
          </ac:spMkLst>
        </pc:spChg>
        <pc:spChg chg="add mod">
          <ac:chgData name="Lionel ZANITTI" userId="1e51b01e59126d6e" providerId="LiveId" clId="{35E65C36-C6A5-4452-8578-3CADBB8739B4}" dt="2022-11-06T19:01:02.765" v="615" actId="1035"/>
          <ac:spMkLst>
            <pc:docMk/>
            <pc:sldMk cId="698647256" sldId="296"/>
            <ac:spMk id="6" creationId="{570DE291-B22C-0F52-7991-AEFE3EF303CE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7" creationId="{BB34E97E-C3E0-CD79-3212-8B12EA76E6E8}"/>
          </ac:spMkLst>
        </pc:spChg>
        <pc:spChg chg="add del mod">
          <ac:chgData name="Lionel ZANITTI" userId="1e51b01e59126d6e" providerId="LiveId" clId="{35E65C36-C6A5-4452-8578-3CADBB8739B4}" dt="2022-11-06T19:00:40.377" v="604" actId="478"/>
          <ac:spMkLst>
            <pc:docMk/>
            <pc:sldMk cId="698647256" sldId="296"/>
            <ac:spMk id="12" creationId="{CE75C7B6-CE53-367A-12F2-32C3FE2E0626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4" creationId="{2C3800A0-1A48-DD0E-55FE-B40CC0395634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5" creationId="{1FF369AB-83EA-1C2F-8C01-F2518104656A}"/>
          </ac:spMkLst>
        </pc:spChg>
        <pc:spChg chg="add del mod">
          <ac:chgData name="Lionel ZANITTI" userId="1e51b01e59126d6e" providerId="LiveId" clId="{35E65C36-C6A5-4452-8578-3CADBB8739B4}" dt="2022-11-06T19:01:40.481" v="635" actId="478"/>
          <ac:spMkLst>
            <pc:docMk/>
            <pc:sldMk cId="698647256" sldId="296"/>
            <ac:spMk id="16" creationId="{C238B892-0384-B29F-2548-0EC402012B18}"/>
          </ac:spMkLst>
        </pc:spChg>
        <pc:spChg chg="add del mod">
          <ac:chgData name="Lionel ZANITTI" userId="1e51b01e59126d6e" providerId="LiveId" clId="{35E65C36-C6A5-4452-8578-3CADBB8739B4}" dt="2022-11-06T19:01:43.685" v="636" actId="478"/>
          <ac:spMkLst>
            <pc:docMk/>
            <pc:sldMk cId="698647256" sldId="296"/>
            <ac:spMk id="17" creationId="{AE70FC7B-D92A-805A-D315-93956305133F}"/>
          </ac:spMkLst>
        </pc:spChg>
        <pc:spChg chg="add mod">
          <ac:chgData name="Lionel ZANITTI" userId="1e51b01e59126d6e" providerId="LiveId" clId="{35E65C36-C6A5-4452-8578-3CADBB8739B4}" dt="2022-11-06T19:01:36.150" v="634" actId="1038"/>
          <ac:spMkLst>
            <pc:docMk/>
            <pc:sldMk cId="698647256" sldId="296"/>
            <ac:spMk id="18" creationId="{D3E66575-2193-059B-E985-5C56BB3BD695}"/>
          </ac:spMkLst>
        </pc:spChg>
        <pc:spChg chg="add del mod">
          <ac:chgData name="Lionel ZANITTI" userId="1e51b01e59126d6e" providerId="LiveId" clId="{35E65C36-C6A5-4452-8578-3CADBB8739B4}" dt="2022-11-06T19:03:30.929" v="638" actId="478"/>
          <ac:spMkLst>
            <pc:docMk/>
            <pc:sldMk cId="698647256" sldId="296"/>
            <ac:spMk id="19" creationId="{5F6C7BB8-EF8E-B28B-1FFD-CF449491362C}"/>
          </ac:spMkLst>
        </pc:spChg>
        <pc:spChg chg="add mod">
          <ac:chgData name="Lionel ZANITTI" userId="1e51b01e59126d6e" providerId="LiveId" clId="{35E65C36-C6A5-4452-8578-3CADBB8739B4}" dt="2022-11-06T19:09:01.421" v="682" actId="14100"/>
          <ac:spMkLst>
            <pc:docMk/>
            <pc:sldMk cId="698647256" sldId="296"/>
            <ac:spMk id="20" creationId="{4EEA7C73-8183-E930-22B1-9FCC44FB972C}"/>
          </ac:spMkLst>
        </pc:spChg>
        <pc:spChg chg="add mod">
          <ac:chgData name="Lionel ZANITTI" userId="1e51b01e59126d6e" providerId="LiveId" clId="{35E65C36-C6A5-4452-8578-3CADBB8739B4}" dt="2022-11-06T19:17:30.875" v="764" actId="1035"/>
          <ac:spMkLst>
            <pc:docMk/>
            <pc:sldMk cId="698647256" sldId="296"/>
            <ac:spMk id="21" creationId="{EA2EDB13-B65D-B205-D2F5-439E8E3B0E2D}"/>
          </ac:spMkLst>
        </pc:spChg>
        <pc:spChg chg="add mod">
          <ac:chgData name="Lionel ZANITTI" userId="1e51b01e59126d6e" providerId="LiveId" clId="{35E65C36-C6A5-4452-8578-3CADBB8739B4}" dt="2022-11-06T19:08:14.395" v="673" actId="1076"/>
          <ac:spMkLst>
            <pc:docMk/>
            <pc:sldMk cId="698647256" sldId="296"/>
            <ac:spMk id="22" creationId="{6B07F4CF-8D4F-F257-3FFC-AB768679392E}"/>
          </ac:spMkLst>
        </pc:spChg>
        <pc:spChg chg="add mod">
          <ac:chgData name="Lionel ZANITTI" userId="1e51b01e59126d6e" providerId="LiveId" clId="{35E65C36-C6A5-4452-8578-3CADBB8739B4}" dt="2022-11-06T19:07:53.443" v="669" actId="14100"/>
          <ac:spMkLst>
            <pc:docMk/>
            <pc:sldMk cId="698647256" sldId="296"/>
            <ac:spMk id="23" creationId="{1A1BA21C-D566-6438-D2CC-877C494F180A}"/>
          </ac:spMkLst>
        </pc:spChg>
        <pc:picChg chg="add del">
          <ac:chgData name="Lionel ZANITTI" userId="1e51b01e59126d6e" providerId="LiveId" clId="{35E65C36-C6A5-4452-8578-3CADBB8739B4}" dt="2022-11-06T18:53:38.401" v="532"/>
          <ac:picMkLst>
            <pc:docMk/>
            <pc:sldMk cId="698647256" sldId="296"/>
            <ac:picMk id="2" creationId="{BE4CF3E1-6FD8-34ED-83C7-4F0DC3FC6880}"/>
          </ac:picMkLst>
        </pc:picChg>
        <pc:picChg chg="add mod modCrop">
          <ac:chgData name="Lionel ZANITTI" userId="1e51b01e59126d6e" providerId="LiveId" clId="{35E65C36-C6A5-4452-8578-3CADBB8739B4}" dt="2022-11-06T19:06:12.199" v="650" actId="14100"/>
          <ac:picMkLst>
            <pc:docMk/>
            <pc:sldMk cId="698647256" sldId="296"/>
            <ac:picMk id="10" creationId="{723BC3C9-95DC-82EF-2252-17E45D9B0C36}"/>
          </ac:picMkLst>
        </pc:picChg>
        <pc:picChg chg="add mod modCrop">
          <ac:chgData name="Lionel ZANITTI" userId="1e51b01e59126d6e" providerId="LiveId" clId="{35E65C36-C6A5-4452-8578-3CADBB8739B4}" dt="2022-11-06T19:06:16.346" v="653" actId="14100"/>
          <ac:picMkLst>
            <pc:docMk/>
            <pc:sldMk cId="698647256" sldId="296"/>
            <ac:picMk id="11" creationId="{91767157-8217-CA6E-CC33-88743D2DD7E4}"/>
          </ac:picMkLst>
        </pc:picChg>
        <pc:picChg chg="del">
          <ac:chgData name="Lionel ZANITTI" userId="1e51b01e59126d6e" providerId="LiveId" clId="{35E65C36-C6A5-4452-8578-3CADBB8739B4}" dt="2022-11-06T18:53:27.508" v="530" actId="478"/>
          <ac:picMkLst>
            <pc:docMk/>
            <pc:sldMk cId="698647256" sldId="296"/>
            <ac:picMk id="13" creationId="{8286CFB9-A47D-37D0-C50C-5298D0378E78}"/>
          </ac:picMkLst>
        </pc:picChg>
      </pc:sldChg>
      <pc:sldChg chg="addSp delSp modSp add mod addAnim delAnim modAnim">
        <pc:chgData name="Lionel ZANITTI" userId="1e51b01e59126d6e" providerId="LiveId" clId="{35E65C36-C6A5-4452-8578-3CADBB8739B4}" dt="2022-11-06T19:27:56.245" v="867" actId="1036"/>
        <pc:sldMkLst>
          <pc:docMk/>
          <pc:sldMk cId="510960447" sldId="297"/>
        </pc:sldMkLst>
        <pc:spChg chg="add mod">
          <ac:chgData name="Lionel ZANITTI" userId="1e51b01e59126d6e" providerId="LiveId" clId="{35E65C36-C6A5-4452-8578-3CADBB8739B4}" dt="2022-11-06T19:21:00.882" v="815" actId="1076"/>
          <ac:spMkLst>
            <pc:docMk/>
            <pc:sldMk cId="510960447" sldId="297"/>
            <ac:spMk id="2" creationId="{509941CE-A9AB-0644-F5CA-C392D0301E92}"/>
          </ac:spMkLst>
        </pc:spChg>
        <pc:spChg chg="add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3" creationId="{40D54EF8-DFE3-B329-440D-FC7B95D9FD77}"/>
          </ac:spMkLst>
        </pc:spChg>
        <pc:spChg chg="add del mod">
          <ac:chgData name="Lionel ZANITTI" userId="1e51b01e59126d6e" providerId="LiveId" clId="{35E65C36-C6A5-4452-8578-3CADBB8739B4}" dt="2022-11-06T19:21:50.493" v="822" actId="478"/>
          <ac:spMkLst>
            <pc:docMk/>
            <pc:sldMk cId="510960447" sldId="297"/>
            <ac:spMk id="6" creationId="{570DE291-B22C-0F52-7991-AEFE3EF303CE}"/>
          </ac:spMkLst>
        </pc:spChg>
        <pc:spChg chg="add del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7" creationId="{2D2EA040-99F5-7605-F8B3-AFC95B91C1B9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9" creationId="{0BCBD2CE-458E-DE54-6154-B296E1E89EB6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12" creationId="{AA296A4D-01C3-649C-45CF-1F7CA209C724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18" creationId="{D3E66575-2193-059B-E985-5C56BB3BD695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0" creationId="{4EEA7C73-8183-E930-22B1-9FCC44FB972C}"/>
          </ac:spMkLst>
        </pc:spChg>
        <pc:spChg chg="del">
          <ac:chgData name="Lionel ZANITTI" userId="1e51b01e59126d6e" providerId="LiveId" clId="{35E65C36-C6A5-4452-8578-3CADBB8739B4}" dt="2022-11-06T19:19:59.774" v="785" actId="478"/>
          <ac:spMkLst>
            <pc:docMk/>
            <pc:sldMk cId="510960447" sldId="297"/>
            <ac:spMk id="21" creationId="{EA2EDB13-B65D-B205-D2F5-439E8E3B0E2D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2" creationId="{6B07F4CF-8D4F-F257-3FFC-AB768679392E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3" creationId="{1A1BA21C-D566-6438-D2CC-877C494F180A}"/>
          </ac:spMkLst>
        </pc:spChg>
        <pc:picChg chg="del">
          <ac:chgData name="Lionel ZANITTI" userId="1e51b01e59126d6e" providerId="LiveId" clId="{35E65C36-C6A5-4452-8578-3CADBB8739B4}" dt="2022-11-06T19:19:46.956" v="782" actId="478"/>
          <ac:picMkLst>
            <pc:docMk/>
            <pc:sldMk cId="510960447" sldId="297"/>
            <ac:picMk id="10" creationId="{723BC3C9-95DC-82EF-2252-17E45D9B0C36}"/>
          </ac:picMkLst>
        </pc:picChg>
        <pc:picChg chg="del">
          <ac:chgData name="Lionel ZANITTI" userId="1e51b01e59126d6e" providerId="LiveId" clId="{35E65C36-C6A5-4452-8578-3CADBB8739B4}" dt="2022-11-06T19:19:49.429" v="783" actId="478"/>
          <ac:picMkLst>
            <pc:docMk/>
            <pc:sldMk cId="510960447" sldId="297"/>
            <ac:picMk id="11" creationId="{91767157-8217-CA6E-CC33-88743D2DD7E4}"/>
          </ac:picMkLst>
        </pc:picChg>
        <pc:picChg chg="add mod">
          <ac:chgData name="Lionel ZANITTI" userId="1e51b01e59126d6e" providerId="LiveId" clId="{35E65C36-C6A5-4452-8578-3CADBB8739B4}" dt="2022-11-06T19:25:45.532" v="844" actId="1076"/>
          <ac:picMkLst>
            <pc:docMk/>
            <pc:sldMk cId="510960447" sldId="297"/>
            <ac:picMk id="14" creationId="{BF578A8B-40F6-42AE-20DB-F0BC8226C27F}"/>
          </ac:picMkLst>
        </pc:picChg>
      </pc:sldChg>
    </pc:docChg>
  </pc:docChgLst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6.xm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200" i="1" kern="1200" dirty="0">
              <a:solidFill>
                <a:srgbClr val="FF9933"/>
              </a:solidFill>
            </a:rPr>
            <a:t>Prérequis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200" i="1" kern="1200" dirty="0">
              <a:solidFill>
                <a:srgbClr val="FF9933"/>
              </a:solidFill>
            </a:rPr>
            <a:t>Création du TCD</a:t>
          </a:r>
          <a:endParaRPr lang="fr-FR" sz="32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2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2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2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2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972542"/>
          <a:ext cx="6791323" cy="179546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43127" y="1376521"/>
          <a:ext cx="987504" cy="9875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2073759" y="972542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dirty="0">
              <a:solidFill>
                <a:srgbClr val="FF9933"/>
              </a:solidFill>
            </a:rPr>
            <a:t>Prérequis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972542"/>
        <a:ext cx="4717563" cy="1795462"/>
      </dsp:txXfrm>
    </dsp:sp>
    <dsp:sp modelId="{FA3369E0-5B38-4FDD-A9F5-22B9810A03F7}">
      <dsp:nvSpPr>
        <dsp:cNvPr id="0" name=""/>
        <dsp:cNvSpPr/>
      </dsp:nvSpPr>
      <dsp:spPr>
        <a:xfrm>
          <a:off x="0" y="3216870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43127" y="3620849"/>
          <a:ext cx="987504" cy="9875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2073759" y="3216870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dirty="0">
              <a:solidFill>
                <a:srgbClr val="FF9933"/>
              </a:solidFill>
            </a:rPr>
            <a:t>Création du TCD</a:t>
          </a:r>
          <a:endParaRPr lang="fr-FR" sz="32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3216870"/>
        <a:ext cx="4717563" cy="1795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06/04/2023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06/04/2023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83981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60237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42350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81910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69804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35226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76728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80116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11919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31519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188211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579888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145036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632396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211219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34073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9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Relationship Id="rId9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" Target="slide1.xm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4770734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-1" y="4427154"/>
            <a:ext cx="5399055" cy="1224616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CRÉER UN TCD AVEC PLUSIEURS TABLES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CE6B7A1B-8B93-BB13-99DC-68922A08C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113" y="267978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F42D4F8C-1A3D-0174-3AA2-0BA46D3A2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1855" y="3277450"/>
            <a:ext cx="4161905" cy="337142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CRÉER UN TCD AVEC PLUSIEURS TABLES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68566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Prérequis…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495724"/>
            <a:ext cx="1194091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La feuille de calcul contient 4 tableaux structurés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632BF66D-2ECA-EC2B-1540-708EE6A13EF8}"/>
              </a:ext>
            </a:extLst>
          </p:cNvPr>
          <p:cNvSpPr txBox="1">
            <a:spLocks/>
          </p:cNvSpPr>
          <p:nvPr/>
        </p:nvSpPr>
        <p:spPr>
          <a:xfrm>
            <a:off x="119990" y="2034224"/>
            <a:ext cx="11940910" cy="6783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Tableau structuré des fournisseurs : </a:t>
            </a:r>
            <a:r>
              <a:rPr lang="fr-FR" sz="3600" dirty="0">
                <a:solidFill>
                  <a:srgbClr val="FFFF00"/>
                </a:solidFill>
              </a:rPr>
              <a:t>tbl_Fournisseur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9C1DC749-104A-0A06-C26E-07DDCF925B0E}"/>
              </a:ext>
            </a:extLst>
          </p:cNvPr>
          <p:cNvSpPr/>
          <p:nvPr/>
        </p:nvSpPr>
        <p:spPr>
          <a:xfrm rot="10800000" flipV="1">
            <a:off x="5639024" y="2691440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33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/>
      <p:bldP spid="7" grpId="0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E032F03-F254-1EC1-7823-671E405A9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9677" y="2496449"/>
            <a:ext cx="4072646" cy="394820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CRÉER UN TCD AVEC PLUSIEURS TABLES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632BF66D-2ECA-EC2B-1540-708EE6A13EF8}"/>
              </a:ext>
            </a:extLst>
          </p:cNvPr>
          <p:cNvSpPr txBox="1">
            <a:spLocks/>
          </p:cNvSpPr>
          <p:nvPr/>
        </p:nvSpPr>
        <p:spPr>
          <a:xfrm>
            <a:off x="119990" y="1071185"/>
            <a:ext cx="11940910" cy="6783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Tableau structuré des références de pièces : </a:t>
            </a:r>
            <a:r>
              <a:rPr lang="fr-FR" sz="3600" dirty="0">
                <a:solidFill>
                  <a:srgbClr val="FFFF00"/>
                </a:solidFill>
              </a:rPr>
              <a:t>tbl_Piece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9C1DC749-104A-0A06-C26E-07DDCF925B0E}"/>
              </a:ext>
            </a:extLst>
          </p:cNvPr>
          <p:cNvSpPr/>
          <p:nvPr/>
        </p:nvSpPr>
        <p:spPr>
          <a:xfrm rot="10800000" flipV="1">
            <a:off x="5864734" y="1815569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939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CRÉER UN TCD AVEC PLUSIEURS TABLES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632BF66D-2ECA-EC2B-1540-708EE6A13EF8}"/>
              </a:ext>
            </a:extLst>
          </p:cNvPr>
          <p:cNvSpPr txBox="1">
            <a:spLocks/>
          </p:cNvSpPr>
          <p:nvPr/>
        </p:nvSpPr>
        <p:spPr>
          <a:xfrm>
            <a:off x="119990" y="1071185"/>
            <a:ext cx="11940910" cy="6783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Tableau structuré des clients : </a:t>
            </a:r>
            <a:r>
              <a:rPr lang="fr-FR" sz="3600" dirty="0">
                <a:solidFill>
                  <a:srgbClr val="FFFF00"/>
                </a:solidFill>
              </a:rPr>
              <a:t>tbl_Client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9C1DC749-104A-0A06-C26E-07DDCF925B0E}"/>
              </a:ext>
            </a:extLst>
          </p:cNvPr>
          <p:cNvSpPr/>
          <p:nvPr/>
        </p:nvSpPr>
        <p:spPr>
          <a:xfrm rot="10800000" flipV="1">
            <a:off x="5864734" y="1907038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3AB6A8F-F082-AD7D-8019-DA9BAD7C60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2105" y="2538594"/>
            <a:ext cx="4287790" cy="389097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51561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9DB69A0-F42D-B9AE-12E6-0BB0DD02D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837" y="2724887"/>
            <a:ext cx="9073214" cy="306192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CRÉER UN TCD AVEC PLUSIEURS TABLES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632BF66D-2ECA-EC2B-1540-708EE6A13EF8}"/>
              </a:ext>
            </a:extLst>
          </p:cNvPr>
          <p:cNvSpPr txBox="1">
            <a:spLocks/>
          </p:cNvSpPr>
          <p:nvPr/>
        </p:nvSpPr>
        <p:spPr>
          <a:xfrm>
            <a:off x="119990" y="1071185"/>
            <a:ext cx="11940910" cy="6783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Tableau structuré des ventes : </a:t>
            </a:r>
            <a:r>
              <a:rPr lang="fr-FR" sz="3600" dirty="0">
                <a:solidFill>
                  <a:srgbClr val="FFFF00"/>
                </a:solidFill>
              </a:rPr>
              <a:t>tbl_Vente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9C1DC749-104A-0A06-C26E-07DDCF925B0E}"/>
              </a:ext>
            </a:extLst>
          </p:cNvPr>
          <p:cNvSpPr/>
          <p:nvPr/>
        </p:nvSpPr>
        <p:spPr>
          <a:xfrm rot="10800000" flipV="1">
            <a:off x="5864734" y="2062686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463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CRÉER UN TCD AVEC PLUSIEURS TABLES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767907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Création du TCD…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486363"/>
            <a:ext cx="11940910" cy="9223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Cliquer dans l’un des tableaux structurés puis sélectionner l’onglet </a:t>
            </a:r>
            <a:r>
              <a:rPr lang="fr-FR" sz="2800" dirty="0">
                <a:solidFill>
                  <a:srgbClr val="FFFF00"/>
                </a:solidFill>
              </a:rPr>
              <a:t>Insertion</a:t>
            </a:r>
            <a:r>
              <a:rPr lang="fr-FR" sz="2800" dirty="0"/>
              <a:t> et cliquer sur </a:t>
            </a:r>
            <a:r>
              <a:rPr lang="fr-FR" sz="2800" dirty="0">
                <a:solidFill>
                  <a:srgbClr val="FFFF00"/>
                </a:solidFill>
              </a:rPr>
              <a:t>Tableau croisé dynamique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3309538-ACD5-26B8-5BF1-A58513CC9B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00" y="3096361"/>
            <a:ext cx="12024000" cy="115066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5E22DFE-A9A4-C8F4-5019-32C0F369D592}"/>
              </a:ext>
            </a:extLst>
          </p:cNvPr>
          <p:cNvSpPr/>
          <p:nvPr/>
        </p:nvSpPr>
        <p:spPr>
          <a:xfrm>
            <a:off x="238125" y="3382878"/>
            <a:ext cx="746125" cy="700549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044602AB-ECCA-55DB-FE0C-EEC4EA65CD6D}"/>
              </a:ext>
            </a:extLst>
          </p:cNvPr>
          <p:cNvSpPr/>
          <p:nvPr/>
        </p:nvSpPr>
        <p:spPr>
          <a:xfrm rot="10800000" flipV="1">
            <a:off x="1239614" y="2668810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709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C7494D33-66CF-878E-292F-7E6690E3D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4686" y="2777566"/>
            <a:ext cx="5342628" cy="312376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CRÉER UN TCD AVEC PLUSIEURS TABLES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395064"/>
            <a:ext cx="11940910" cy="9223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Sélectionner </a:t>
            </a:r>
            <a:r>
              <a:rPr lang="fr-FR" sz="2800" dirty="0">
                <a:solidFill>
                  <a:srgbClr val="FFFF00"/>
                </a:solidFill>
              </a:rPr>
              <a:t>Nouvelle feuille de calcul </a:t>
            </a:r>
            <a:r>
              <a:rPr lang="fr-FR" sz="2800" dirty="0"/>
              <a:t>puis cocher l’option </a:t>
            </a:r>
            <a:r>
              <a:rPr lang="fr-FR" sz="2800" dirty="0">
                <a:solidFill>
                  <a:srgbClr val="FFFF00"/>
                </a:solidFill>
              </a:rPr>
              <a:t>Ajouter ces données au modèle de données</a:t>
            </a:r>
          </a:p>
        </p:txBody>
      </p:sp>
      <p:sp>
        <p:nvSpPr>
          <p:cNvPr id="3" name="Flèche : bas 2">
            <a:extLst>
              <a:ext uri="{FF2B5EF4-FFF2-40B4-BE49-F238E27FC236}">
                <a16:creationId xmlns:a16="http://schemas.microsoft.com/office/drawing/2014/main" id="{79E22959-AC43-C8F2-AFE1-EE934B8F6376}"/>
              </a:ext>
            </a:extLst>
          </p:cNvPr>
          <p:cNvSpPr/>
          <p:nvPr/>
        </p:nvSpPr>
        <p:spPr>
          <a:xfrm rot="5400000" flipV="1">
            <a:off x="3097597" y="5081269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126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CRÉER UN TCD AVEC PLUSIEURS TABLES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912813"/>
            <a:ext cx="11940910" cy="9223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Dans le volet latéral de droite, cliquer sur </a:t>
            </a:r>
            <a:r>
              <a:rPr lang="fr-FR" sz="2800" dirty="0">
                <a:solidFill>
                  <a:srgbClr val="FFFF00"/>
                </a:solidFill>
              </a:rPr>
              <a:t>Tous</a:t>
            </a:r>
            <a:r>
              <a:rPr lang="fr-FR" sz="2800" dirty="0"/>
              <a:t> afin d’afficher l’ensemble des tableaux structurés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E0F262E-1D79-B1CD-AC42-16CCE247C17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5697"/>
          <a:stretch/>
        </p:blipFill>
        <p:spPr>
          <a:xfrm>
            <a:off x="615265" y="2315184"/>
            <a:ext cx="10961470" cy="387395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879ADA77-E3E1-5F4E-3487-A4AE7FC9DFBF}"/>
              </a:ext>
            </a:extLst>
          </p:cNvPr>
          <p:cNvSpPr/>
          <p:nvPr/>
        </p:nvSpPr>
        <p:spPr>
          <a:xfrm>
            <a:off x="9204294" y="3957828"/>
            <a:ext cx="537402" cy="323659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BCE145-800B-D3EB-3026-37BC6F7EEF16}"/>
              </a:ext>
            </a:extLst>
          </p:cNvPr>
          <p:cNvSpPr/>
          <p:nvPr/>
        </p:nvSpPr>
        <p:spPr>
          <a:xfrm>
            <a:off x="8964623" y="4867276"/>
            <a:ext cx="1336968" cy="923924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610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765D11F-205B-0ED3-E186-7E770D3CC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" y="3110424"/>
            <a:ext cx="12060000" cy="114856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CRÉER UN TCD AVEC PLUSIEURS TABLES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1526256"/>
            <a:ext cx="11940910" cy="9223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Analyse du tableau croisé dynamique </a:t>
            </a:r>
            <a:r>
              <a:rPr lang="fr-FR" sz="2800" dirty="0"/>
              <a:t>puis cliquer sur </a:t>
            </a:r>
            <a:r>
              <a:rPr lang="fr-FR" sz="2800" dirty="0">
                <a:solidFill>
                  <a:srgbClr val="FFFF00"/>
                </a:solidFill>
              </a:rPr>
              <a:t>Relations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A1E859-D30D-95B6-78B3-394ED6E7BB7A}"/>
              </a:ext>
            </a:extLst>
          </p:cNvPr>
          <p:cNvSpPr/>
          <p:nvPr/>
        </p:nvSpPr>
        <p:spPr>
          <a:xfrm>
            <a:off x="8380176" y="3875319"/>
            <a:ext cx="1016743" cy="229099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5E7ED70B-0757-2DAF-1122-74B172EC8DA4}"/>
              </a:ext>
            </a:extLst>
          </p:cNvPr>
          <p:cNvSpPr/>
          <p:nvPr/>
        </p:nvSpPr>
        <p:spPr>
          <a:xfrm rot="10800000" flipV="1">
            <a:off x="7776601" y="2709159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501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CRÉER UN TCD AVEC PLUSIEURS TABLES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0C0D7B1A-AB17-3A1F-8B27-91398ABA30D5}"/>
              </a:ext>
            </a:extLst>
          </p:cNvPr>
          <p:cNvSpPr txBox="1">
            <a:spLocks/>
          </p:cNvSpPr>
          <p:nvPr/>
        </p:nvSpPr>
        <p:spPr>
          <a:xfrm>
            <a:off x="66000" y="857397"/>
            <a:ext cx="11940910" cy="9130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Cette opération va permettre de mettre en relation les différents tableaux par l’intermédiaire d’une </a:t>
            </a:r>
            <a:r>
              <a:rPr lang="fr-FR" sz="2800" dirty="0">
                <a:solidFill>
                  <a:srgbClr val="FFFF00"/>
                </a:solidFill>
              </a:rPr>
              <a:t>clé commune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EAD11A9-7FC9-E0B2-98C6-FCC265F1D1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643" y="1974232"/>
            <a:ext cx="7561634" cy="457824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60815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8A223C1-A74B-F3A6-24D6-24885D9E9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780" y="1901467"/>
            <a:ext cx="7395330" cy="42366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CRÉER UN TCD AVEC PLUSIEURS TABLES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1107366"/>
            <a:ext cx="11940910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Cliquer sur le bouton </a:t>
            </a:r>
            <a:r>
              <a:rPr lang="fr-FR" sz="2800" dirty="0">
                <a:solidFill>
                  <a:srgbClr val="FFFF00"/>
                </a:solidFill>
              </a:rPr>
              <a:t>Nouveau…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A8CEE081-FED2-6BCB-7EBF-103CDC56EB71}"/>
              </a:ext>
            </a:extLst>
          </p:cNvPr>
          <p:cNvSpPr/>
          <p:nvPr/>
        </p:nvSpPr>
        <p:spPr>
          <a:xfrm rot="16200000" flipV="1">
            <a:off x="9749780" y="2190727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822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4F9BCE26-7504-F0BB-EC51-2B1ADD3E0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7615" y="4204400"/>
            <a:ext cx="7626784" cy="236177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CRÉER UN TCD AVEC PLUSIEURS TABLES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820903"/>
            <a:ext cx="11940910" cy="7919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Compléter la boite de dialogue de la façon suivante de façon à établir une relation entre la </a:t>
            </a:r>
            <a:r>
              <a:rPr lang="fr-FR" sz="2800" dirty="0">
                <a:solidFill>
                  <a:srgbClr val="FFFF00"/>
                </a:solidFill>
              </a:rPr>
              <a:t>table des ventes </a:t>
            </a:r>
            <a:r>
              <a:rPr lang="fr-FR" sz="2800" dirty="0"/>
              <a:t>et la </a:t>
            </a:r>
            <a:r>
              <a:rPr lang="fr-FR" sz="2800" dirty="0">
                <a:solidFill>
                  <a:srgbClr val="FFFF00"/>
                </a:solidFill>
              </a:rPr>
              <a:t>table des fournisseurs </a:t>
            </a:r>
            <a:r>
              <a:rPr lang="fr-FR" sz="2800" dirty="0"/>
              <a:t>puis valider par </a:t>
            </a:r>
            <a:r>
              <a:rPr lang="fr-FR" sz="2800" dirty="0">
                <a:solidFill>
                  <a:srgbClr val="FFFF00"/>
                </a:solidFill>
              </a:rPr>
              <a:t>OK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3F04F2-A701-1361-F973-E517525530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100" y="2015013"/>
            <a:ext cx="5771326" cy="178719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D5012E5-0E06-50BB-9738-613968DDE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574" y="1855822"/>
            <a:ext cx="5763326" cy="21448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èche : bas 6">
            <a:extLst>
              <a:ext uri="{FF2B5EF4-FFF2-40B4-BE49-F238E27FC236}">
                <a16:creationId xmlns:a16="http://schemas.microsoft.com/office/drawing/2014/main" id="{CFE1EEAF-376A-63CD-9850-C65F97F38EB3}"/>
              </a:ext>
            </a:extLst>
          </p:cNvPr>
          <p:cNvSpPr/>
          <p:nvPr/>
        </p:nvSpPr>
        <p:spPr>
          <a:xfrm rot="16200000" flipV="1">
            <a:off x="2188259" y="3271094"/>
            <a:ext cx="345332" cy="30750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Flèche : bas 8">
            <a:extLst>
              <a:ext uri="{FF2B5EF4-FFF2-40B4-BE49-F238E27FC236}">
                <a16:creationId xmlns:a16="http://schemas.microsoft.com/office/drawing/2014/main" id="{EBA6FD8F-8163-D3E0-4689-F2CE45EFC00B}"/>
              </a:ext>
            </a:extLst>
          </p:cNvPr>
          <p:cNvSpPr/>
          <p:nvPr/>
        </p:nvSpPr>
        <p:spPr>
          <a:xfrm rot="16200000" flipV="1">
            <a:off x="10239519" y="2754857"/>
            <a:ext cx="345332" cy="30750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693C326B-C863-BDAF-9994-C9CBCB01F931}"/>
              </a:ext>
            </a:extLst>
          </p:cNvPr>
          <p:cNvSpPr/>
          <p:nvPr/>
        </p:nvSpPr>
        <p:spPr>
          <a:xfrm rot="5400000" flipH="1" flipV="1">
            <a:off x="2284654" y="5404199"/>
            <a:ext cx="345332" cy="30750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2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9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CRÉER UN TCD AVEC PLUSIEURS TABLES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1107366"/>
            <a:ext cx="11940910" cy="8576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Résultat. La première relation entre la </a:t>
            </a:r>
            <a:r>
              <a:rPr lang="fr-FR" sz="2800" dirty="0">
                <a:solidFill>
                  <a:srgbClr val="FFFF00"/>
                </a:solidFill>
              </a:rPr>
              <a:t>table des ventes </a:t>
            </a:r>
            <a:r>
              <a:rPr lang="fr-FR" sz="2800" dirty="0"/>
              <a:t>et la </a:t>
            </a:r>
            <a:r>
              <a:rPr lang="fr-FR" sz="2800" dirty="0">
                <a:solidFill>
                  <a:srgbClr val="FFFF00"/>
                </a:solidFill>
              </a:rPr>
              <a:t>table des fournisseurs </a:t>
            </a:r>
            <a:r>
              <a:rPr lang="fr-FR" sz="2800" dirty="0"/>
              <a:t>est établie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9899F98-0910-573B-9580-E42EDA623A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9334" y="2309335"/>
            <a:ext cx="6533333" cy="374285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85732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CRÉER UN TCD AVEC PLUSIEURS TABLES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930578"/>
            <a:ext cx="11940910" cy="8504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Cliquer sur le bouton </a:t>
            </a:r>
            <a:r>
              <a:rPr lang="fr-FR" sz="2800" dirty="0">
                <a:solidFill>
                  <a:srgbClr val="FFFF00"/>
                </a:solidFill>
              </a:rPr>
              <a:t>Nouveau… </a:t>
            </a:r>
            <a:r>
              <a:rPr lang="fr-FR" sz="2800" dirty="0"/>
              <a:t>et compléter la boite de dialogue pour mettre en place la relation entre la </a:t>
            </a:r>
            <a:r>
              <a:rPr lang="fr-FR" sz="2800" dirty="0">
                <a:solidFill>
                  <a:srgbClr val="FFFF00"/>
                </a:solidFill>
              </a:rPr>
              <a:t>table des ventes </a:t>
            </a:r>
            <a:r>
              <a:rPr lang="fr-FR" sz="2800" dirty="0"/>
              <a:t>et la </a:t>
            </a:r>
            <a:r>
              <a:rPr lang="fr-FR" sz="2800" dirty="0">
                <a:solidFill>
                  <a:srgbClr val="FFFF00"/>
                </a:solidFill>
              </a:rPr>
              <a:t>table des pièces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8E9611-F52F-8E20-DCAC-F7D2A147AA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3619" y="4409094"/>
            <a:ext cx="6304762" cy="195238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154A7B3-CB55-9E9F-DEE9-01C7B7DA27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445" y="2161505"/>
            <a:ext cx="5760000" cy="17836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2A3E51CF-0A9A-D810-C6A2-B362F0AA6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920" y="1997348"/>
            <a:ext cx="5760000" cy="211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èche : bas 2">
            <a:extLst>
              <a:ext uri="{FF2B5EF4-FFF2-40B4-BE49-F238E27FC236}">
                <a16:creationId xmlns:a16="http://schemas.microsoft.com/office/drawing/2014/main" id="{8D82233D-3C1D-8398-5D69-CD5AB3BB864D}"/>
              </a:ext>
            </a:extLst>
          </p:cNvPr>
          <p:cNvSpPr/>
          <p:nvPr/>
        </p:nvSpPr>
        <p:spPr>
          <a:xfrm rot="16200000" flipV="1">
            <a:off x="2438406" y="3411439"/>
            <a:ext cx="345332" cy="30750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2CC21AE9-F390-6C20-C44C-D8C01A627CE7}"/>
              </a:ext>
            </a:extLst>
          </p:cNvPr>
          <p:cNvSpPr/>
          <p:nvPr/>
        </p:nvSpPr>
        <p:spPr>
          <a:xfrm rot="16200000" flipV="1">
            <a:off x="9957417" y="3038463"/>
            <a:ext cx="345332" cy="30750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F96787D1-0A21-1A65-1797-CC781EFF6C3A}"/>
              </a:ext>
            </a:extLst>
          </p:cNvPr>
          <p:cNvSpPr/>
          <p:nvPr/>
        </p:nvSpPr>
        <p:spPr>
          <a:xfrm rot="5400000" flipH="1" flipV="1">
            <a:off x="2742132" y="5378472"/>
            <a:ext cx="345332" cy="30750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742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3" grpId="0" animBg="1"/>
      <p:bldP spid="7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CRÉER UN TCD AVEC PLUSIEURS TABLES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877552"/>
            <a:ext cx="11940910" cy="8186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Cliquer une dernière fois sur le bouton </a:t>
            </a:r>
            <a:r>
              <a:rPr lang="fr-FR" sz="2800" dirty="0">
                <a:solidFill>
                  <a:srgbClr val="FFFF00"/>
                </a:solidFill>
              </a:rPr>
              <a:t>Nouveau… </a:t>
            </a:r>
            <a:r>
              <a:rPr lang="fr-FR" sz="2800" dirty="0"/>
              <a:t>pour mettre en place la relation entre la </a:t>
            </a:r>
            <a:r>
              <a:rPr lang="fr-FR" sz="2800" dirty="0">
                <a:solidFill>
                  <a:srgbClr val="FFFF00"/>
                </a:solidFill>
              </a:rPr>
              <a:t>table des ventes </a:t>
            </a:r>
            <a:r>
              <a:rPr lang="fr-FR" sz="2800" dirty="0"/>
              <a:t>et la </a:t>
            </a:r>
            <a:r>
              <a:rPr lang="fr-FR" sz="2800" dirty="0">
                <a:solidFill>
                  <a:srgbClr val="FFFF00"/>
                </a:solidFill>
              </a:rPr>
              <a:t>table des clients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3442AD7-630F-E864-AD97-BAF30FDBE5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0700" y="4409094"/>
            <a:ext cx="6304762" cy="195238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896A970-0A43-2AC4-3399-A54259FD77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600" y="2105691"/>
            <a:ext cx="5760000" cy="17836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B7B3B434-4C3A-3805-6CFA-427EC4412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400" y="1932012"/>
            <a:ext cx="5760000" cy="212302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lèche : bas 1">
            <a:extLst>
              <a:ext uri="{FF2B5EF4-FFF2-40B4-BE49-F238E27FC236}">
                <a16:creationId xmlns:a16="http://schemas.microsoft.com/office/drawing/2014/main" id="{207F2C4E-A66A-904A-E33F-636D85755A49}"/>
              </a:ext>
            </a:extLst>
          </p:cNvPr>
          <p:cNvSpPr/>
          <p:nvPr/>
        </p:nvSpPr>
        <p:spPr>
          <a:xfrm rot="16200000" flipV="1">
            <a:off x="2284654" y="3382256"/>
            <a:ext cx="345332" cy="30750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Flèche : bas 2">
            <a:extLst>
              <a:ext uri="{FF2B5EF4-FFF2-40B4-BE49-F238E27FC236}">
                <a16:creationId xmlns:a16="http://schemas.microsoft.com/office/drawing/2014/main" id="{30733C9E-FA76-7F30-3900-294F2A0810DF}"/>
              </a:ext>
            </a:extLst>
          </p:cNvPr>
          <p:cNvSpPr/>
          <p:nvPr/>
        </p:nvSpPr>
        <p:spPr>
          <a:xfrm rot="16200000" flipV="1">
            <a:off x="9937961" y="2667104"/>
            <a:ext cx="345332" cy="30750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Flèche : bas 8">
            <a:extLst>
              <a:ext uri="{FF2B5EF4-FFF2-40B4-BE49-F238E27FC236}">
                <a16:creationId xmlns:a16="http://schemas.microsoft.com/office/drawing/2014/main" id="{F821851F-E3AB-8F10-9635-BE08FC7D0FF6}"/>
              </a:ext>
            </a:extLst>
          </p:cNvPr>
          <p:cNvSpPr/>
          <p:nvPr/>
        </p:nvSpPr>
        <p:spPr>
          <a:xfrm rot="5400000" flipH="1" flipV="1">
            <a:off x="2420844" y="5404199"/>
            <a:ext cx="345332" cy="30750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567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" grpId="0" animBg="1"/>
      <p:bldP spid="3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CRÉER UN TCD AVEC PLUSIEURS TABLES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1021291"/>
            <a:ext cx="11940910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Résultat final après validation par </a:t>
            </a:r>
            <a:r>
              <a:rPr lang="fr-FR" sz="2800" dirty="0">
                <a:solidFill>
                  <a:srgbClr val="FFFF00"/>
                </a:solidFill>
              </a:rPr>
              <a:t>OK</a:t>
            </a:r>
            <a:r>
              <a:rPr lang="fr-FR" sz="2800" dirty="0"/>
              <a:t>. Cliquer sur le bouton </a:t>
            </a:r>
            <a:r>
              <a:rPr lang="fr-FR" sz="2800" dirty="0">
                <a:solidFill>
                  <a:srgbClr val="FFFF00"/>
                </a:solidFill>
              </a:rPr>
              <a:t>Fermer</a:t>
            </a:r>
            <a:r>
              <a:rPr lang="fr-FR" sz="2800" dirty="0"/>
              <a:t> pour engager la création du TCD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910C72-5FF7-238D-AC42-C5AAA8DAD4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4312" y="2198225"/>
            <a:ext cx="7163160" cy="410367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Flèche : bas 1">
            <a:extLst>
              <a:ext uri="{FF2B5EF4-FFF2-40B4-BE49-F238E27FC236}">
                <a16:creationId xmlns:a16="http://schemas.microsoft.com/office/drawing/2014/main" id="{F5994903-83E5-0440-05D4-C27341B8D6CE}"/>
              </a:ext>
            </a:extLst>
          </p:cNvPr>
          <p:cNvSpPr/>
          <p:nvPr/>
        </p:nvSpPr>
        <p:spPr>
          <a:xfrm rot="16200000" flipV="1">
            <a:off x="9420458" y="5932620"/>
            <a:ext cx="345332" cy="307504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48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CRÉER UN TCD AVEC PLUSIEURS TABLES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783882"/>
            <a:ext cx="11940910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>
                <a:solidFill>
                  <a:srgbClr val="FFFF00"/>
                </a:solidFill>
              </a:rPr>
              <a:t>Cliquer-glisser</a:t>
            </a:r>
            <a:r>
              <a:rPr lang="fr-FR" sz="2800" dirty="0"/>
              <a:t> les différents champs en provenance de l’une des tables dans les zones appropriées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98420E4-BF5C-3727-677F-117B76085C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3352" y="1759453"/>
            <a:ext cx="8460212" cy="487715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53561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3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3002</TotalTime>
  <Words>419</Words>
  <Application>Microsoft Office PowerPoint</Application>
  <PresentationFormat>Grand écran</PresentationFormat>
  <Paragraphs>73</Paragraphs>
  <Slides>17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462</cp:revision>
  <dcterms:created xsi:type="dcterms:W3CDTF">2022-09-28T14:03:26Z</dcterms:created>
  <dcterms:modified xsi:type="dcterms:W3CDTF">2023-04-06T09:27:22Z</dcterms:modified>
</cp:coreProperties>
</file>