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1" r:id="rId2"/>
    <p:sldId id="293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9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7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0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8.xml"/><Relationship Id="rId19" Type="http://schemas.openxmlformats.org/officeDocument/2006/relationships/slide" Target="../slides/slide11.xml"/><Relationship Id="rId4" Type="http://schemas.openxmlformats.org/officeDocument/2006/relationships/slide" Target="../slides/slide5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Utiliser les styles prédéfinis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Afficher/masquer les totaux généraux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Option Activé pour les lignes uniquement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DD34FEA4-FB63-4FDB-9056-169E5F0AA1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Option Activé pour les colonnes uniquement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5F508DF-5A58-47F0-9091-CEBE2CB59AB7}" type="parTrans" cxnId="{C732A2CA-D360-4488-AD26-602B9A5456D3}">
      <dgm:prSet/>
      <dgm:spPr/>
      <dgm:t>
        <a:bodyPr/>
        <a:lstStyle/>
        <a:p>
          <a:endParaRPr lang="fr-FR"/>
        </a:p>
      </dgm:t>
    </dgm:pt>
    <dgm:pt modelId="{EA3A501E-2AA9-4F55-BA4D-EBDA82570CC5}" type="sibTrans" cxnId="{C732A2CA-D360-4488-AD26-602B9A5456D3}">
      <dgm:prSet/>
      <dgm:spPr/>
      <dgm:t>
        <a:bodyPr/>
        <a:lstStyle/>
        <a:p>
          <a:endParaRPr lang="fr-FR"/>
        </a:p>
      </dgm:t>
    </dgm:pt>
    <dgm:pt modelId="{F83061E4-4C14-4535-BC9D-EABD52FECBD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Option Désactivé pour les lignes et les colonnes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E8E077A-EA2E-4C75-A735-CF69D0F17112}" type="parTrans" cxnId="{FC89407D-CF92-49C2-B082-956F33052F66}">
      <dgm:prSet/>
      <dgm:spPr/>
      <dgm:t>
        <a:bodyPr/>
        <a:lstStyle/>
        <a:p>
          <a:endParaRPr lang="fr-FR"/>
        </a:p>
      </dgm:t>
    </dgm:pt>
    <dgm:pt modelId="{5BC99002-BD32-4771-9CC1-1C0A1E9DBC95}" type="sibTrans" cxnId="{FC89407D-CF92-49C2-B082-956F33052F66}">
      <dgm:prSet/>
      <dgm:spPr/>
      <dgm:t>
        <a:bodyPr/>
        <a:lstStyle/>
        <a:p>
          <a:endParaRPr lang="fr-FR"/>
        </a:p>
      </dgm:t>
    </dgm:pt>
    <dgm:pt modelId="{B344C297-420D-42C5-B414-DA383EE168F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Option Activé pour les lignes et les colonnes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7904045-7ED7-4D8F-AA6D-DC0C64EF5A53}" type="parTrans" cxnId="{7102198E-AFBD-4620-9514-A31D188B076A}">
      <dgm:prSet/>
      <dgm:spPr/>
      <dgm:t>
        <a:bodyPr/>
        <a:lstStyle/>
        <a:p>
          <a:endParaRPr lang="fr-FR"/>
        </a:p>
      </dgm:t>
    </dgm:pt>
    <dgm:pt modelId="{F5EF24F1-A315-4647-BBB0-568D5D3F185B}" type="sibTrans" cxnId="{7102198E-AFBD-4620-9514-A31D188B076A}">
      <dgm:prSet/>
      <dgm:spPr/>
      <dgm:t>
        <a:bodyPr/>
        <a:lstStyle/>
        <a:p>
          <a:endParaRPr lang="fr-FR"/>
        </a:p>
      </dgm:t>
    </dgm:pt>
    <dgm:pt modelId="{389EB461-3548-4808-83B6-F5B86AB4F9B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Formater les valeurs numériques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C0F75CC4-4359-4D4F-BC13-DE370A270FD9}" type="parTrans" cxnId="{A4EB2570-7B3C-47D3-9420-CEBB4AB97E6B}">
      <dgm:prSet/>
      <dgm:spPr/>
      <dgm:t>
        <a:bodyPr/>
        <a:lstStyle/>
        <a:p>
          <a:endParaRPr lang="fr-FR"/>
        </a:p>
      </dgm:t>
    </dgm:pt>
    <dgm:pt modelId="{731EB793-D7EA-4656-81DB-5AB6C2778E66}" type="sibTrans" cxnId="{A4EB2570-7B3C-47D3-9420-CEBB4AB97E6B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7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7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7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7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7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7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7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7">
        <dgm:presLayoutVars>
          <dgm:chMax val="0"/>
          <dgm:chPref val="0"/>
        </dgm:presLayoutVars>
      </dgm:prSet>
      <dgm:spPr/>
    </dgm:pt>
    <dgm:pt modelId="{B4D19F9A-FA11-4469-A028-6CB78E33600F}" type="pres">
      <dgm:prSet presAssocID="{009E9625-C3C8-4E24-AE01-2CBA54ECE8A5}" presName="sibTrans" presStyleCnt="0"/>
      <dgm:spPr/>
    </dgm:pt>
    <dgm:pt modelId="{3186E5BC-1E5B-4FA1-8CA9-1927740BC2A6}" type="pres">
      <dgm:prSet presAssocID="{DD34FEA4-FB63-4FDB-9056-169E5F0AA15F}" presName="compNode" presStyleCnt="0"/>
      <dgm:spPr/>
    </dgm:pt>
    <dgm:pt modelId="{9E42BE36-6431-43A4-B4FE-A7363D421133}" type="pres">
      <dgm:prSet presAssocID="{DD34FEA4-FB63-4FDB-9056-169E5F0AA15F}" presName="bgRect" presStyleLbl="bgShp" presStyleIdx="3" presStyleCnt="7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D0609D41-55AB-4821-A35D-949A09F9187F}" type="pres">
      <dgm:prSet presAssocID="{DD34FEA4-FB63-4FDB-9056-169E5F0AA15F}" presName="iconRect" presStyleLbl="node1" presStyleIdx="3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9406551F-5A36-4D35-8020-58D30A82B80A}" type="pres">
      <dgm:prSet presAssocID="{DD34FEA4-FB63-4FDB-9056-169E5F0AA15F}" presName="spaceRect" presStyleCnt="0"/>
      <dgm:spPr/>
    </dgm:pt>
    <dgm:pt modelId="{C83F1B2E-465A-4EBE-981A-9A77C5E029A7}" type="pres">
      <dgm:prSet presAssocID="{DD34FEA4-FB63-4FDB-9056-169E5F0AA15F}" presName="parTx" presStyleLbl="revTx" presStyleIdx="3" presStyleCnt="7">
        <dgm:presLayoutVars>
          <dgm:chMax val="0"/>
          <dgm:chPref val="0"/>
        </dgm:presLayoutVars>
      </dgm:prSet>
      <dgm:spPr/>
    </dgm:pt>
    <dgm:pt modelId="{9DD77BFA-61EC-4012-8BD0-AA800BE257F6}" type="pres">
      <dgm:prSet presAssocID="{EA3A501E-2AA9-4F55-BA4D-EBDA82570CC5}" presName="sibTrans" presStyleCnt="0"/>
      <dgm:spPr/>
    </dgm:pt>
    <dgm:pt modelId="{A5DB5F5D-C18F-4DD5-9DE0-D79049E16CA4}" type="pres">
      <dgm:prSet presAssocID="{F83061E4-4C14-4535-BC9D-EABD52FECBDF}" presName="compNode" presStyleCnt="0"/>
      <dgm:spPr/>
    </dgm:pt>
    <dgm:pt modelId="{823B3560-976F-4B04-9FD4-DFFC8D0FB2E1}" type="pres">
      <dgm:prSet presAssocID="{F83061E4-4C14-4535-BC9D-EABD52FECBDF}" presName="bgRect" presStyleLbl="bgShp" presStyleIdx="4" presStyleCnt="7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0BEE23B4-5071-484C-94C5-80304451348B}" type="pres">
      <dgm:prSet presAssocID="{F83061E4-4C14-4535-BC9D-EABD52FECBDF}" presName="iconRect" presStyleLbl="node1" presStyleIdx="4" presStyleCnt="7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F95BD897-78EF-47CE-BA60-CDB8D50191DF}" type="pres">
      <dgm:prSet presAssocID="{F83061E4-4C14-4535-BC9D-EABD52FECBDF}" presName="spaceRect" presStyleCnt="0"/>
      <dgm:spPr/>
    </dgm:pt>
    <dgm:pt modelId="{642DD12F-7366-40AD-B88D-3E995F5E351B}" type="pres">
      <dgm:prSet presAssocID="{F83061E4-4C14-4535-BC9D-EABD52FECBDF}" presName="parTx" presStyleLbl="revTx" presStyleIdx="4" presStyleCnt="7">
        <dgm:presLayoutVars>
          <dgm:chMax val="0"/>
          <dgm:chPref val="0"/>
        </dgm:presLayoutVars>
      </dgm:prSet>
      <dgm:spPr/>
    </dgm:pt>
    <dgm:pt modelId="{E95B8A67-B1EC-41F3-9D35-8BAA2810B25E}" type="pres">
      <dgm:prSet presAssocID="{5BC99002-BD32-4771-9CC1-1C0A1E9DBC95}" presName="sibTrans" presStyleCnt="0"/>
      <dgm:spPr/>
    </dgm:pt>
    <dgm:pt modelId="{C0A7C05C-E030-4BAC-935C-0847123BD628}" type="pres">
      <dgm:prSet presAssocID="{B344C297-420D-42C5-B414-DA383EE168F8}" presName="compNode" presStyleCnt="0"/>
      <dgm:spPr/>
    </dgm:pt>
    <dgm:pt modelId="{3D1B1D8F-8C63-453A-8C2A-DFF1FA398B11}" type="pres">
      <dgm:prSet presAssocID="{B344C297-420D-42C5-B414-DA383EE168F8}" presName="bgRect" presStyleLbl="bgShp" presStyleIdx="5" presStyleCnt="7"/>
      <dgm:spPr>
        <a:xfrm>
          <a:off x="0" y="4400402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1FB60D53-BE76-4A43-B907-5F830C45010C}" type="pres">
      <dgm:prSet presAssocID="{B344C297-420D-42C5-B414-DA383EE168F8}" presName="iconRect" presStyleLbl="node1" presStyleIdx="5" presStyleCnt="7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2443BAD7-3652-4F14-B8DA-FE1A6F8B766B}" type="pres">
      <dgm:prSet presAssocID="{B344C297-420D-42C5-B414-DA383EE168F8}" presName="spaceRect" presStyleCnt="0"/>
      <dgm:spPr/>
    </dgm:pt>
    <dgm:pt modelId="{3A4261CD-0D19-4C62-8FA5-DDEE8216A58C}" type="pres">
      <dgm:prSet presAssocID="{B344C297-420D-42C5-B414-DA383EE168F8}" presName="parTx" presStyleLbl="revTx" presStyleIdx="5" presStyleCnt="7">
        <dgm:presLayoutVars>
          <dgm:chMax val="0"/>
          <dgm:chPref val="0"/>
        </dgm:presLayoutVars>
      </dgm:prSet>
      <dgm:spPr/>
    </dgm:pt>
    <dgm:pt modelId="{ECC5506D-5AEF-4D93-A7DF-B4023DEB8AE3}" type="pres">
      <dgm:prSet presAssocID="{F5EF24F1-A315-4647-BBB0-568D5D3F185B}" presName="sibTrans" presStyleCnt="0"/>
      <dgm:spPr/>
    </dgm:pt>
    <dgm:pt modelId="{928A34DA-41D4-493B-8E6E-D694FEC18EBD}" type="pres">
      <dgm:prSet presAssocID="{389EB461-3548-4808-83B6-F5B86AB4F9BC}" presName="compNode" presStyleCnt="0"/>
      <dgm:spPr/>
    </dgm:pt>
    <dgm:pt modelId="{56E00C57-DE6F-4863-BEED-104B177CB7CE}" type="pres">
      <dgm:prSet presAssocID="{389EB461-3548-4808-83B6-F5B86AB4F9BC}" presName="bgRect" presStyleLbl="bgShp" presStyleIdx="6" presStyleCnt="7"/>
      <dgm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5D1290DC-43AD-49B3-96FA-FAB646441CEE}" type="pres">
      <dgm:prSet presAssocID="{389EB461-3548-4808-83B6-F5B86AB4F9BC}" presName="iconRect" presStyleLbl="node1" presStyleIdx="6" presStyleCnt="7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6D4B5364-3FAF-4444-A149-E17100DF4D20}" type="pres">
      <dgm:prSet presAssocID="{389EB461-3548-4808-83B6-F5B86AB4F9BC}" presName="spaceRect" presStyleCnt="0"/>
      <dgm:spPr/>
    </dgm:pt>
    <dgm:pt modelId="{D59A02A0-CBE8-4D85-835D-C68060337054}" type="pres">
      <dgm:prSet presAssocID="{389EB461-3548-4808-83B6-F5B86AB4F9BC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FD2CDD1A-87B6-4D3E-8294-0BD88EE4A250}" type="presOf" srcId="{F83061E4-4C14-4535-BC9D-EABD52FECBDF}" destId="{642DD12F-7366-40AD-B88D-3E995F5E351B}" srcOrd="0" destOrd="0" presId="urn:microsoft.com/office/officeart/2018/2/layout/IconVerticalSolidList#1"/>
    <dgm:cxn modelId="{5C7AFC21-8C44-4D04-A2EA-FC2F82BD94C0}" type="presOf" srcId="{DD34FEA4-FB63-4FDB-9056-169E5F0AA15F}" destId="{C83F1B2E-465A-4EBE-981A-9A77C5E029A7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A4EB2570-7B3C-47D3-9420-CEBB4AB97E6B}" srcId="{162F69A6-0780-49EA-A6A8-3965C12489B2}" destId="{389EB461-3548-4808-83B6-F5B86AB4F9BC}" srcOrd="6" destOrd="0" parTransId="{C0F75CC4-4359-4D4F-BC13-DE370A270FD9}" sibTransId="{731EB793-D7EA-4656-81DB-5AB6C2778E66}"/>
    <dgm:cxn modelId="{1D6B8B52-2CDB-4007-A5C9-97835688132B}" type="presOf" srcId="{B344C297-420D-42C5-B414-DA383EE168F8}" destId="{3A4261CD-0D19-4C62-8FA5-DDEE8216A58C}" srcOrd="0" destOrd="0" presId="urn:microsoft.com/office/officeart/2018/2/layout/IconVerticalSolidList#1"/>
    <dgm:cxn modelId="{FC89407D-CF92-49C2-B082-956F33052F66}" srcId="{162F69A6-0780-49EA-A6A8-3965C12489B2}" destId="{F83061E4-4C14-4535-BC9D-EABD52FECBDF}" srcOrd="4" destOrd="0" parTransId="{EE8E077A-EA2E-4C75-A735-CF69D0F17112}" sibTransId="{5BC99002-BD32-4771-9CC1-1C0A1E9DBC95}"/>
    <dgm:cxn modelId="{7102198E-AFBD-4620-9514-A31D188B076A}" srcId="{162F69A6-0780-49EA-A6A8-3965C12489B2}" destId="{B344C297-420D-42C5-B414-DA383EE168F8}" srcOrd="5" destOrd="0" parTransId="{97904045-7ED7-4D8F-AA6D-DC0C64EF5A53}" sibTransId="{F5EF24F1-A315-4647-BBB0-568D5D3F185B}"/>
    <dgm:cxn modelId="{6228D091-3F01-4EA2-8A58-7D7176BD3BD1}" type="presOf" srcId="{389EB461-3548-4808-83B6-F5B86AB4F9BC}" destId="{D59A02A0-CBE8-4D85-835D-C68060337054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732A2CA-D360-4488-AD26-602B9A5456D3}" srcId="{162F69A6-0780-49EA-A6A8-3965C12489B2}" destId="{DD34FEA4-FB63-4FDB-9056-169E5F0AA15F}" srcOrd="3" destOrd="0" parTransId="{75F508DF-5A58-47F0-9091-CEBE2CB59AB7}" sibTransId="{EA3A501E-2AA9-4F55-BA4D-EBDA82570CC5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4752F823-EFDC-4CAD-846B-10C1CD59BA24}" type="presParOf" srcId="{05261D3E-3CC7-4C85-9E09-D67FC777908C}" destId="{B4D19F9A-FA11-4469-A028-6CB78E33600F}" srcOrd="5" destOrd="0" presId="urn:microsoft.com/office/officeart/2018/2/layout/IconVerticalSolidList#1"/>
    <dgm:cxn modelId="{0EC1CE80-AC20-4E03-86F4-FA31FC20CBCD}" type="presParOf" srcId="{05261D3E-3CC7-4C85-9E09-D67FC777908C}" destId="{3186E5BC-1E5B-4FA1-8CA9-1927740BC2A6}" srcOrd="6" destOrd="0" presId="urn:microsoft.com/office/officeart/2018/2/layout/IconVerticalSolidList#1"/>
    <dgm:cxn modelId="{D2103FAD-7481-4D8E-99B2-97DBB781B35C}" type="presParOf" srcId="{3186E5BC-1E5B-4FA1-8CA9-1927740BC2A6}" destId="{9E42BE36-6431-43A4-B4FE-A7363D421133}" srcOrd="0" destOrd="0" presId="urn:microsoft.com/office/officeart/2018/2/layout/IconVerticalSolidList#1"/>
    <dgm:cxn modelId="{830815B6-EAFF-4EA0-B155-5174CCD16C94}" type="presParOf" srcId="{3186E5BC-1E5B-4FA1-8CA9-1927740BC2A6}" destId="{D0609D41-55AB-4821-A35D-949A09F9187F}" srcOrd="1" destOrd="0" presId="urn:microsoft.com/office/officeart/2018/2/layout/IconVerticalSolidList#1"/>
    <dgm:cxn modelId="{AC172A4D-632D-4905-BBC7-E940060F4BAB}" type="presParOf" srcId="{3186E5BC-1E5B-4FA1-8CA9-1927740BC2A6}" destId="{9406551F-5A36-4D35-8020-58D30A82B80A}" srcOrd="2" destOrd="0" presId="urn:microsoft.com/office/officeart/2018/2/layout/IconVerticalSolidList#1"/>
    <dgm:cxn modelId="{DFF978B5-CF19-48A2-A2E7-BA461E407E9E}" type="presParOf" srcId="{3186E5BC-1E5B-4FA1-8CA9-1927740BC2A6}" destId="{C83F1B2E-465A-4EBE-981A-9A77C5E029A7}" srcOrd="3" destOrd="0" presId="urn:microsoft.com/office/officeart/2018/2/layout/IconVerticalSolidList#1"/>
    <dgm:cxn modelId="{360D184D-1D95-4F56-8E44-73C3C3605F3E}" type="presParOf" srcId="{05261D3E-3CC7-4C85-9E09-D67FC777908C}" destId="{9DD77BFA-61EC-4012-8BD0-AA800BE257F6}" srcOrd="7" destOrd="0" presId="urn:microsoft.com/office/officeart/2018/2/layout/IconVerticalSolidList#1"/>
    <dgm:cxn modelId="{8FC7C92B-059E-49B1-9FBB-F8E109CF12D3}" type="presParOf" srcId="{05261D3E-3CC7-4C85-9E09-D67FC777908C}" destId="{A5DB5F5D-C18F-4DD5-9DE0-D79049E16CA4}" srcOrd="8" destOrd="0" presId="urn:microsoft.com/office/officeart/2018/2/layout/IconVerticalSolidList#1"/>
    <dgm:cxn modelId="{39D463B7-9454-46A1-A1CB-69124047C086}" type="presParOf" srcId="{A5DB5F5D-C18F-4DD5-9DE0-D79049E16CA4}" destId="{823B3560-976F-4B04-9FD4-DFFC8D0FB2E1}" srcOrd="0" destOrd="0" presId="urn:microsoft.com/office/officeart/2018/2/layout/IconVerticalSolidList#1"/>
    <dgm:cxn modelId="{DE67AEC3-8072-49C0-BFD6-643CC8B4F2B4}" type="presParOf" srcId="{A5DB5F5D-C18F-4DD5-9DE0-D79049E16CA4}" destId="{0BEE23B4-5071-484C-94C5-80304451348B}" srcOrd="1" destOrd="0" presId="urn:microsoft.com/office/officeart/2018/2/layout/IconVerticalSolidList#1"/>
    <dgm:cxn modelId="{59DE6343-4EDC-4853-8C94-2A9D6F474463}" type="presParOf" srcId="{A5DB5F5D-C18F-4DD5-9DE0-D79049E16CA4}" destId="{F95BD897-78EF-47CE-BA60-CDB8D50191DF}" srcOrd="2" destOrd="0" presId="urn:microsoft.com/office/officeart/2018/2/layout/IconVerticalSolidList#1"/>
    <dgm:cxn modelId="{F2FB75DC-DA7E-47D5-9621-1778E97E09EF}" type="presParOf" srcId="{A5DB5F5D-C18F-4DD5-9DE0-D79049E16CA4}" destId="{642DD12F-7366-40AD-B88D-3E995F5E351B}" srcOrd="3" destOrd="0" presId="urn:microsoft.com/office/officeart/2018/2/layout/IconVerticalSolidList#1"/>
    <dgm:cxn modelId="{A6B15FAC-066D-48C3-B4B9-F6251B3B7833}" type="presParOf" srcId="{05261D3E-3CC7-4C85-9E09-D67FC777908C}" destId="{E95B8A67-B1EC-41F3-9D35-8BAA2810B25E}" srcOrd="9" destOrd="0" presId="urn:microsoft.com/office/officeart/2018/2/layout/IconVerticalSolidList#1"/>
    <dgm:cxn modelId="{7D3ADB74-F1F1-4912-BD23-7BA11A127CA1}" type="presParOf" srcId="{05261D3E-3CC7-4C85-9E09-D67FC777908C}" destId="{C0A7C05C-E030-4BAC-935C-0847123BD628}" srcOrd="10" destOrd="0" presId="urn:microsoft.com/office/officeart/2018/2/layout/IconVerticalSolidList#1"/>
    <dgm:cxn modelId="{46031DD6-1781-4DCA-94BA-FFB0F0EA1B2D}" type="presParOf" srcId="{C0A7C05C-E030-4BAC-935C-0847123BD628}" destId="{3D1B1D8F-8C63-453A-8C2A-DFF1FA398B11}" srcOrd="0" destOrd="0" presId="urn:microsoft.com/office/officeart/2018/2/layout/IconVerticalSolidList#1"/>
    <dgm:cxn modelId="{C11C94B5-B9D5-43DE-ABCF-D9D8EFA717AB}" type="presParOf" srcId="{C0A7C05C-E030-4BAC-935C-0847123BD628}" destId="{1FB60D53-BE76-4A43-B907-5F830C45010C}" srcOrd="1" destOrd="0" presId="urn:microsoft.com/office/officeart/2018/2/layout/IconVerticalSolidList#1"/>
    <dgm:cxn modelId="{D467BAD8-3C95-4C85-892E-00690A108260}" type="presParOf" srcId="{C0A7C05C-E030-4BAC-935C-0847123BD628}" destId="{2443BAD7-3652-4F14-B8DA-FE1A6F8B766B}" srcOrd="2" destOrd="0" presId="urn:microsoft.com/office/officeart/2018/2/layout/IconVerticalSolidList#1"/>
    <dgm:cxn modelId="{E767C256-E4FD-48C7-A1AD-C789563516A4}" type="presParOf" srcId="{C0A7C05C-E030-4BAC-935C-0847123BD628}" destId="{3A4261CD-0D19-4C62-8FA5-DDEE8216A58C}" srcOrd="3" destOrd="0" presId="urn:microsoft.com/office/officeart/2018/2/layout/IconVerticalSolidList#1"/>
    <dgm:cxn modelId="{7B659354-2822-4122-8433-4509E7AF3007}" type="presParOf" srcId="{05261D3E-3CC7-4C85-9E09-D67FC777908C}" destId="{ECC5506D-5AEF-4D93-A7DF-B4023DEB8AE3}" srcOrd="11" destOrd="0" presId="urn:microsoft.com/office/officeart/2018/2/layout/IconVerticalSolidList#1"/>
    <dgm:cxn modelId="{7C5234FC-C331-4DEF-9EAB-DD1D69435467}" type="presParOf" srcId="{05261D3E-3CC7-4C85-9E09-D67FC777908C}" destId="{928A34DA-41D4-493B-8E6E-D694FEC18EBD}" srcOrd="12" destOrd="0" presId="urn:microsoft.com/office/officeart/2018/2/layout/IconVerticalSolidList#1"/>
    <dgm:cxn modelId="{6F1A52FA-3B7A-4FF5-B818-7E1081B7EAEB}" type="presParOf" srcId="{928A34DA-41D4-493B-8E6E-D694FEC18EBD}" destId="{56E00C57-DE6F-4863-BEED-104B177CB7CE}" srcOrd="0" destOrd="0" presId="urn:microsoft.com/office/officeart/2018/2/layout/IconVerticalSolidList#1"/>
    <dgm:cxn modelId="{0EC3A2A8-6089-405A-9F97-E7C0D9092000}" type="presParOf" srcId="{928A34DA-41D4-493B-8E6E-D694FEC18EBD}" destId="{5D1290DC-43AD-49B3-96FA-FAB646441CEE}" srcOrd="1" destOrd="0" presId="urn:microsoft.com/office/officeart/2018/2/layout/IconVerticalSolidList#1"/>
    <dgm:cxn modelId="{AA7D17FA-E517-4F60-96A1-C0F7A5D5B3C4}" type="presParOf" srcId="{928A34DA-41D4-493B-8E6E-D694FEC18EBD}" destId="{6D4B5364-3FAF-4444-A149-E17100DF4D20}" srcOrd="2" destOrd="0" presId="urn:microsoft.com/office/officeart/2018/2/layout/IconVerticalSolidList#1"/>
    <dgm:cxn modelId="{D987F592-0263-4689-8DD7-D2F949D7FD22}" type="presParOf" srcId="{928A34DA-41D4-493B-8E6E-D694FEC18EBD}" destId="{D59A02A0-CBE8-4D85-835D-C6806033705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511"/>
          <a:ext cx="6791323" cy="70398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12954" y="158907"/>
          <a:ext cx="387190" cy="3871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813099" y="511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Utiliser les styles prédéfinis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511"/>
        <a:ext cx="5978223" cy="703982"/>
      </dsp:txXfrm>
    </dsp:sp>
    <dsp:sp modelId="{FA3369E0-5B38-4FDD-A9F5-22B9810A03F7}">
      <dsp:nvSpPr>
        <dsp:cNvPr id="0" name=""/>
        <dsp:cNvSpPr/>
      </dsp:nvSpPr>
      <dsp:spPr>
        <a:xfrm>
          <a:off x="0" y="880489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12954" y="1038885"/>
          <a:ext cx="387190" cy="3871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813099" y="880489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Afficher/masquer les totaux généraux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880489"/>
        <a:ext cx="5978223" cy="703982"/>
      </dsp:txXfrm>
    </dsp:sp>
    <dsp:sp modelId="{D009D6CD-7EA4-481F-8115-E0BF7306AB9C}">
      <dsp:nvSpPr>
        <dsp:cNvPr id="0" name=""/>
        <dsp:cNvSpPr/>
      </dsp:nvSpPr>
      <dsp:spPr>
        <a:xfrm>
          <a:off x="0" y="1760467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212954" y="1918864"/>
          <a:ext cx="387190" cy="3871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813099" y="1760467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Option Activé pour les lignes uniquement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1760467"/>
        <a:ext cx="5978223" cy="703982"/>
      </dsp:txXfrm>
    </dsp:sp>
    <dsp:sp modelId="{9E42BE36-6431-43A4-B4FE-A7363D421133}">
      <dsp:nvSpPr>
        <dsp:cNvPr id="0" name=""/>
        <dsp:cNvSpPr/>
      </dsp:nvSpPr>
      <dsp:spPr>
        <a:xfrm>
          <a:off x="0" y="2640446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09D41-55AB-4821-A35D-949A09F9187F}">
      <dsp:nvSpPr>
        <dsp:cNvPr id="0" name=""/>
        <dsp:cNvSpPr/>
      </dsp:nvSpPr>
      <dsp:spPr>
        <a:xfrm>
          <a:off x="212954" y="2798842"/>
          <a:ext cx="387190" cy="3871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F1B2E-465A-4EBE-981A-9A77C5E029A7}">
      <dsp:nvSpPr>
        <dsp:cNvPr id="0" name=""/>
        <dsp:cNvSpPr/>
      </dsp:nvSpPr>
      <dsp:spPr>
        <a:xfrm>
          <a:off x="813099" y="2640446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Option Activé pour les colonnes uniquement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2640446"/>
        <a:ext cx="5978223" cy="703982"/>
      </dsp:txXfrm>
    </dsp:sp>
    <dsp:sp modelId="{823B3560-976F-4B04-9FD4-DFFC8D0FB2E1}">
      <dsp:nvSpPr>
        <dsp:cNvPr id="0" name=""/>
        <dsp:cNvSpPr/>
      </dsp:nvSpPr>
      <dsp:spPr>
        <a:xfrm>
          <a:off x="0" y="3520424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E23B4-5071-484C-94C5-80304451348B}">
      <dsp:nvSpPr>
        <dsp:cNvPr id="0" name=""/>
        <dsp:cNvSpPr/>
      </dsp:nvSpPr>
      <dsp:spPr>
        <a:xfrm>
          <a:off x="212954" y="3678820"/>
          <a:ext cx="387190" cy="3871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DD12F-7366-40AD-B88D-3E995F5E351B}">
      <dsp:nvSpPr>
        <dsp:cNvPr id="0" name=""/>
        <dsp:cNvSpPr/>
      </dsp:nvSpPr>
      <dsp:spPr>
        <a:xfrm>
          <a:off x="813099" y="3520424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Option Désactivé pour les lignes et les colonnes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3520424"/>
        <a:ext cx="5978223" cy="703982"/>
      </dsp:txXfrm>
    </dsp:sp>
    <dsp:sp modelId="{3D1B1D8F-8C63-453A-8C2A-DFF1FA398B11}">
      <dsp:nvSpPr>
        <dsp:cNvPr id="0" name=""/>
        <dsp:cNvSpPr/>
      </dsp:nvSpPr>
      <dsp:spPr>
        <a:xfrm>
          <a:off x="0" y="4400402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60D53-BE76-4A43-B907-5F830C45010C}">
      <dsp:nvSpPr>
        <dsp:cNvPr id="0" name=""/>
        <dsp:cNvSpPr/>
      </dsp:nvSpPr>
      <dsp:spPr>
        <a:xfrm>
          <a:off x="212954" y="4558798"/>
          <a:ext cx="387190" cy="3871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261CD-0D19-4C62-8FA5-DDEE8216A58C}">
      <dsp:nvSpPr>
        <dsp:cNvPr id="0" name=""/>
        <dsp:cNvSpPr/>
      </dsp:nvSpPr>
      <dsp:spPr>
        <a:xfrm>
          <a:off x="813099" y="4400402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Option Activé pour les lignes et les colonnes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4400402"/>
        <a:ext cx="5978223" cy="703982"/>
      </dsp:txXfrm>
    </dsp:sp>
    <dsp:sp modelId="{56E00C57-DE6F-4863-BEED-104B177CB7CE}">
      <dsp:nvSpPr>
        <dsp:cNvPr id="0" name=""/>
        <dsp:cNvSpPr/>
      </dsp:nvSpPr>
      <dsp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1290DC-43AD-49B3-96FA-FAB646441CEE}">
      <dsp:nvSpPr>
        <dsp:cNvPr id="0" name=""/>
        <dsp:cNvSpPr/>
      </dsp:nvSpPr>
      <dsp:spPr>
        <a:xfrm>
          <a:off x="212954" y="5438777"/>
          <a:ext cx="387190" cy="38719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A02A0-CBE8-4D85-835D-C68060337054}">
      <dsp:nvSpPr>
        <dsp:cNvPr id="0" name=""/>
        <dsp:cNvSpPr/>
      </dsp:nvSpPr>
      <dsp:spPr>
        <a:xfrm>
          <a:off x="813099" y="5280380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Formater les valeurs numériques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5280380"/>
        <a:ext cx="5978223" cy="703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06/03/2023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06/03/2023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83736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76144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01089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6357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84164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58266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04754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968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17984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25330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3350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slide" Target="slide1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207690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>
                <a:solidFill>
                  <a:schemeClr val="bg1">
                    <a:lumMod val="95000"/>
                  </a:schemeClr>
                </a:solidFill>
              </a:rPr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TCD – MISE EN FORME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B78E426A-D028-E127-A8B7-561EDFBA2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287" y="243669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MISE EN FORME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Utiliser les styles prédéfinis…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251090" y="1632175"/>
            <a:ext cx="11940910" cy="98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dans le tableau croisé dynamique puis sélectionner l’onglet </a:t>
            </a:r>
            <a:r>
              <a:rPr lang="fr-FR" dirty="0">
                <a:solidFill>
                  <a:srgbClr val="FFFF00"/>
                </a:solidFill>
              </a:rPr>
              <a:t>Création</a:t>
            </a:r>
            <a:endParaRPr lang="fr-FR" dirty="0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251090" y="2879392"/>
            <a:ext cx="11940910" cy="662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Dérouler ensuite la liste </a:t>
            </a:r>
            <a:r>
              <a:rPr lang="fr-FR" dirty="0">
                <a:solidFill>
                  <a:srgbClr val="FFFF00"/>
                </a:solidFill>
              </a:rPr>
              <a:t>Styles de tableau croisé dynamique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1349EED-BB65-DF24-911C-59086DF94E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6179" y="4291940"/>
            <a:ext cx="6639643" cy="16002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206D25CC-871C-5168-AE3F-CD68FD644AAD}"/>
              </a:ext>
            </a:extLst>
          </p:cNvPr>
          <p:cNvSpPr/>
          <p:nvPr/>
        </p:nvSpPr>
        <p:spPr>
          <a:xfrm rot="10800000" flipV="1">
            <a:off x="8769930" y="3894247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7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205378" y="2612159"/>
            <a:ext cx="3812145" cy="2035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r"/>
            <a:r>
              <a:rPr lang="fr-FR" sz="3600" dirty="0"/>
              <a:t>La palette suivante apparaît avec des styles répartis selon </a:t>
            </a:r>
            <a:r>
              <a:rPr lang="fr-FR" sz="3600" dirty="0">
                <a:solidFill>
                  <a:srgbClr val="FFFF00"/>
                </a:solidFill>
              </a:rPr>
              <a:t>trois modes</a:t>
            </a:r>
            <a:endParaRPr lang="fr-FR"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0E3944-92F9-B2A4-83AF-49749985F5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5914" y="809910"/>
            <a:ext cx="3638938" cy="584391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9D3EA7CD-3F77-D340-4C10-03062018BE49}"/>
              </a:ext>
            </a:extLst>
          </p:cNvPr>
          <p:cNvCxnSpPr>
            <a:cxnSpLocks/>
          </p:cNvCxnSpPr>
          <p:nvPr/>
        </p:nvCxnSpPr>
        <p:spPr>
          <a:xfrm rot="10800000" flipV="1">
            <a:off x="5813763" y="933681"/>
            <a:ext cx="1782152" cy="1940830"/>
          </a:xfrm>
          <a:prstGeom prst="bentConnector3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Connecteur : en angle 11">
            <a:extLst>
              <a:ext uri="{FF2B5EF4-FFF2-40B4-BE49-F238E27FC236}">
                <a16:creationId xmlns:a16="http://schemas.microsoft.com/office/drawing/2014/main" id="{7E7AFC21-4613-AD89-57BE-797CA902BE8A}"/>
              </a:ext>
            </a:extLst>
          </p:cNvPr>
          <p:cNvCxnSpPr>
            <a:cxnSpLocks/>
          </p:cNvCxnSpPr>
          <p:nvPr/>
        </p:nvCxnSpPr>
        <p:spPr>
          <a:xfrm rot="10800000" flipV="1">
            <a:off x="5799772" y="3255762"/>
            <a:ext cx="1810135" cy="425758"/>
          </a:xfrm>
          <a:prstGeom prst="bentConnector3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B2165BCE-1BFD-C1FC-1692-B79398FC7AE3}"/>
              </a:ext>
            </a:extLst>
          </p:cNvPr>
          <p:cNvCxnSpPr>
            <a:cxnSpLocks/>
          </p:cNvCxnSpPr>
          <p:nvPr/>
        </p:nvCxnSpPr>
        <p:spPr>
          <a:xfrm rot="10800000">
            <a:off x="5799771" y="4488530"/>
            <a:ext cx="1824126" cy="708063"/>
          </a:xfrm>
          <a:prstGeom prst="bentConnector3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4" name="Graphique 13" descr="Flèche : pivoter à droite avec un remplissage uni">
            <a:extLst>
              <a:ext uri="{FF2B5EF4-FFF2-40B4-BE49-F238E27FC236}">
                <a16:creationId xmlns:a16="http://schemas.microsoft.com/office/drawing/2014/main" id="{91334F0F-763B-F5B5-1015-998D7A3D35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2889" y="729913"/>
            <a:ext cx="468992" cy="468992"/>
          </a:xfrm>
          <a:prstGeom prst="rect">
            <a:avLst/>
          </a:prstGeom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5" name="Graphique 14" descr="Flèche : pivoter à droite avec un remplissage uni">
            <a:extLst>
              <a:ext uri="{FF2B5EF4-FFF2-40B4-BE49-F238E27FC236}">
                <a16:creationId xmlns:a16="http://schemas.microsoft.com/office/drawing/2014/main" id="{2011F8BA-A0C8-88B8-BA4D-495B3B6A38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8239" y="3047218"/>
            <a:ext cx="468992" cy="468992"/>
          </a:xfrm>
          <a:prstGeom prst="rect">
            <a:avLst/>
          </a:prstGeom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6" name="Graphique 15" descr="Flèche : pivoter à droite avec un remplissage uni">
            <a:extLst>
              <a:ext uri="{FF2B5EF4-FFF2-40B4-BE49-F238E27FC236}">
                <a16:creationId xmlns:a16="http://schemas.microsoft.com/office/drawing/2014/main" id="{90D6370A-D873-FAC2-F439-CB5FB5C492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2889" y="4962095"/>
            <a:ext cx="468992" cy="468992"/>
          </a:xfrm>
          <a:prstGeom prst="rect">
            <a:avLst/>
          </a:prstGeom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FA273E8F-E8D1-AFD8-87FF-2741A225ACD3}"/>
              </a:ext>
            </a:extLst>
          </p:cNvPr>
          <p:cNvSpPr txBox="1">
            <a:spLocks/>
          </p:cNvSpPr>
          <p:nvPr/>
        </p:nvSpPr>
        <p:spPr>
          <a:xfrm>
            <a:off x="4353974" y="2612159"/>
            <a:ext cx="1343608" cy="524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indent="-447675" algn="r"/>
            <a:r>
              <a:rPr lang="fr-FR" dirty="0">
                <a:solidFill>
                  <a:schemeClr val="bg1"/>
                </a:solidFill>
                <a:sym typeface="Webdings" panose="05030102010509060703" pitchFamily="18" charset="2"/>
              </a:rPr>
              <a:t>Clair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59F20009-E2E9-04E4-EBD5-011E91B537D2}"/>
              </a:ext>
            </a:extLst>
          </p:cNvPr>
          <p:cNvSpPr txBox="1">
            <a:spLocks/>
          </p:cNvSpPr>
          <p:nvPr/>
        </p:nvSpPr>
        <p:spPr>
          <a:xfrm>
            <a:off x="4339982" y="3419168"/>
            <a:ext cx="1343608" cy="524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indent="-447675" algn="r"/>
            <a:r>
              <a:rPr lang="fr-FR" dirty="0">
                <a:solidFill>
                  <a:schemeClr val="bg1"/>
                </a:solidFill>
                <a:sym typeface="Webdings" panose="05030102010509060703" pitchFamily="18" charset="2"/>
              </a:rPr>
              <a:t>Moyen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D9EFF9CE-58EB-D1CC-B1C7-DFD97174EE9B}"/>
              </a:ext>
            </a:extLst>
          </p:cNvPr>
          <p:cNvSpPr txBox="1">
            <a:spLocks/>
          </p:cNvSpPr>
          <p:nvPr/>
        </p:nvSpPr>
        <p:spPr>
          <a:xfrm>
            <a:off x="4339982" y="4226177"/>
            <a:ext cx="1343608" cy="524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indent="-447675" algn="r"/>
            <a:r>
              <a:rPr lang="fr-FR" dirty="0">
                <a:solidFill>
                  <a:schemeClr val="bg1"/>
                </a:solidFill>
                <a:sym typeface="Webdings" panose="05030102010509060703" pitchFamily="18" charset="2"/>
              </a:rPr>
              <a:t>Foncé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04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E94DD02B-2399-F56C-F221-B1C7B94503CE}"/>
              </a:ext>
            </a:extLst>
          </p:cNvPr>
          <p:cNvSpPr txBox="1">
            <a:spLocks/>
          </p:cNvSpPr>
          <p:nvPr/>
        </p:nvSpPr>
        <p:spPr>
          <a:xfrm>
            <a:off x="119990" y="1068573"/>
            <a:ext cx="11940910" cy="98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Certaines options complémentaires vont permettre de compléter la mise en forme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E3F81B19-F9EA-3B3F-E126-91746CF78766}"/>
              </a:ext>
            </a:extLst>
          </p:cNvPr>
          <p:cNvSpPr txBox="1">
            <a:spLocks/>
          </p:cNvSpPr>
          <p:nvPr/>
        </p:nvSpPr>
        <p:spPr>
          <a:xfrm>
            <a:off x="119990" y="2429053"/>
            <a:ext cx="11940910" cy="98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Elles sont situées dans l’onglet </a:t>
            </a:r>
            <a:r>
              <a:rPr lang="fr-FR" dirty="0">
                <a:solidFill>
                  <a:srgbClr val="FFFF00"/>
                </a:solidFill>
              </a:rPr>
              <a:t>Création</a:t>
            </a:r>
            <a:r>
              <a:rPr lang="fr-FR" dirty="0"/>
              <a:t> et le groupe </a:t>
            </a:r>
            <a:r>
              <a:rPr lang="fr-FR" dirty="0">
                <a:solidFill>
                  <a:srgbClr val="FFFF00"/>
                </a:solidFill>
              </a:rPr>
              <a:t>Options de style de tableau croisé dynamique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B785DA-A0CD-212B-4FA8-0253BCCD81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000" y="4091494"/>
            <a:ext cx="9288000" cy="13626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CA59BC91-80C7-91E8-0887-024F41E2F0AA}"/>
              </a:ext>
            </a:extLst>
          </p:cNvPr>
          <p:cNvSpPr/>
          <p:nvPr/>
        </p:nvSpPr>
        <p:spPr>
          <a:xfrm rot="10800000" flipV="1">
            <a:off x="10144361" y="3659494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4FCEED-7388-D0C2-B5D2-92DE96861317}"/>
              </a:ext>
            </a:extLst>
          </p:cNvPr>
          <p:cNvSpPr/>
          <p:nvPr/>
        </p:nvSpPr>
        <p:spPr>
          <a:xfrm>
            <a:off x="1452000" y="4380825"/>
            <a:ext cx="3016422" cy="78862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3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7" grpId="0"/>
      <p:bldP spid="10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Afficher/masquer les totaux généraux…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251090" y="1494366"/>
            <a:ext cx="11940910" cy="98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dans le tableau croisé dynamique puis sélectionner l’onglet </a:t>
            </a:r>
            <a:r>
              <a:rPr lang="fr-FR" dirty="0">
                <a:solidFill>
                  <a:srgbClr val="FFFF00"/>
                </a:solidFill>
              </a:rPr>
              <a:t>Création</a:t>
            </a:r>
            <a:endParaRPr lang="fr-FR" dirty="0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251090" y="2603774"/>
            <a:ext cx="11940910" cy="662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dans </a:t>
            </a:r>
            <a:r>
              <a:rPr lang="fr-FR" dirty="0">
                <a:solidFill>
                  <a:srgbClr val="FFFF00"/>
                </a:solidFill>
              </a:rPr>
              <a:t>Totaux généraux </a:t>
            </a:r>
            <a:r>
              <a:rPr lang="fr-FR" dirty="0"/>
              <a:t>puis dans l’option appropriée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E5CD00-0B97-2432-985E-58B16E232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91731"/>
            <a:ext cx="10820400" cy="29527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26A2846E-F1A2-5B03-A0AD-095C05315A6A}"/>
              </a:ext>
            </a:extLst>
          </p:cNvPr>
          <p:cNvSpPr/>
          <p:nvPr/>
        </p:nvSpPr>
        <p:spPr>
          <a:xfrm rot="10800000" flipV="1">
            <a:off x="10762090" y="3198086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C4BD80-AB90-0D62-EC11-272590C70CF2}"/>
              </a:ext>
            </a:extLst>
          </p:cNvPr>
          <p:cNvSpPr/>
          <p:nvPr/>
        </p:nvSpPr>
        <p:spPr>
          <a:xfrm>
            <a:off x="1207851" y="3943672"/>
            <a:ext cx="627299" cy="718457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958B650F-FDE2-80CC-7D50-69C419B30F3B}"/>
              </a:ext>
            </a:extLst>
          </p:cNvPr>
          <p:cNvSpPr/>
          <p:nvPr/>
        </p:nvSpPr>
        <p:spPr>
          <a:xfrm rot="16200000" flipV="1">
            <a:off x="4030344" y="5376692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834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7" grpId="0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17615DCE-93EA-3797-3226-C78E3792D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86" y="2654583"/>
            <a:ext cx="11391429" cy="322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251090" y="1159586"/>
            <a:ext cx="11940910" cy="545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Dans cet exemple, les totaux apparaissent en ligne et colonne</a:t>
            </a: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958B650F-FDE2-80CC-7D50-69C419B30F3B}"/>
              </a:ext>
            </a:extLst>
          </p:cNvPr>
          <p:cNvSpPr/>
          <p:nvPr/>
        </p:nvSpPr>
        <p:spPr>
          <a:xfrm flipV="1">
            <a:off x="5861545" y="5847520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FFDFA2-FA7D-BEDF-CD43-2C73B1C161F7}"/>
              </a:ext>
            </a:extLst>
          </p:cNvPr>
          <p:cNvSpPr/>
          <p:nvPr/>
        </p:nvSpPr>
        <p:spPr>
          <a:xfrm>
            <a:off x="9795753" y="3313905"/>
            <a:ext cx="1887542" cy="222154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E173C2-4138-A69F-C62C-544174CA05BC}"/>
              </a:ext>
            </a:extLst>
          </p:cNvPr>
          <p:cNvSpPr/>
          <p:nvPr/>
        </p:nvSpPr>
        <p:spPr>
          <a:xfrm>
            <a:off x="650461" y="5535445"/>
            <a:ext cx="11032834" cy="275321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B5B0BB16-60FB-CF85-914E-C43893894084}"/>
              </a:ext>
            </a:extLst>
          </p:cNvPr>
          <p:cNvSpPr/>
          <p:nvPr/>
        </p:nvSpPr>
        <p:spPr>
          <a:xfrm rot="12920423" flipV="1">
            <a:off x="11611714" y="2817899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46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 animBg="1"/>
      <p:bldP spid="14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73B5BB3-56CE-0B48-26AF-51CFFCA6D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681" y="3654511"/>
            <a:ext cx="9513651" cy="27517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Option Activé pour les lignes uniquement…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958B650F-FDE2-80CC-7D50-69C419B30F3B}"/>
              </a:ext>
            </a:extLst>
          </p:cNvPr>
          <p:cNvSpPr/>
          <p:nvPr/>
        </p:nvSpPr>
        <p:spPr>
          <a:xfrm flipV="1">
            <a:off x="5957507" y="6142592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E173C2-4138-A69F-C62C-544174CA05BC}"/>
              </a:ext>
            </a:extLst>
          </p:cNvPr>
          <p:cNvSpPr/>
          <p:nvPr/>
        </p:nvSpPr>
        <p:spPr>
          <a:xfrm>
            <a:off x="1200681" y="6086495"/>
            <a:ext cx="9513651" cy="287771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B1C40A-D0F5-26DD-8645-6826EEDD9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130" y="946850"/>
            <a:ext cx="2857500" cy="25717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C0E198-49FD-4FB1-351F-B91D8BDACAB6}"/>
              </a:ext>
            </a:extLst>
          </p:cNvPr>
          <p:cNvSpPr/>
          <p:nvPr/>
        </p:nvSpPr>
        <p:spPr>
          <a:xfrm>
            <a:off x="7804129" y="2642358"/>
            <a:ext cx="2857501" cy="373622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875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3" grpId="0" animBg="1"/>
      <p:bldP spid="22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537FCD7-C3B8-C057-EAED-3BE8EB7C1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122" y="3655540"/>
            <a:ext cx="10263073" cy="29167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Option Activé pour les colonnes uniquement…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958B650F-FDE2-80CC-7D50-69C419B30F3B}"/>
              </a:ext>
            </a:extLst>
          </p:cNvPr>
          <p:cNvSpPr/>
          <p:nvPr/>
        </p:nvSpPr>
        <p:spPr>
          <a:xfrm rot="16200000" flipV="1">
            <a:off x="10952976" y="5103822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E173C2-4138-A69F-C62C-544174CA05BC}"/>
              </a:ext>
            </a:extLst>
          </p:cNvPr>
          <p:cNvSpPr/>
          <p:nvPr/>
        </p:nvSpPr>
        <p:spPr>
          <a:xfrm>
            <a:off x="9546917" y="4214925"/>
            <a:ext cx="1275819" cy="2209794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B1C40A-D0F5-26DD-8645-6826EEDD9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098" y="946850"/>
            <a:ext cx="2857500" cy="25717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C0E198-49FD-4FB1-351F-B91D8BDACAB6}"/>
              </a:ext>
            </a:extLst>
          </p:cNvPr>
          <p:cNvSpPr/>
          <p:nvPr/>
        </p:nvSpPr>
        <p:spPr>
          <a:xfrm>
            <a:off x="8320097" y="3109083"/>
            <a:ext cx="2857501" cy="398926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123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3" grpId="0" animBg="1"/>
      <p:bldP spid="22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124558D-200B-BBFD-9866-89BA8C8C8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88" y="3656728"/>
            <a:ext cx="9067800" cy="276799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Option Désactivé pour les lignes et les colonnes…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958B650F-FDE2-80CC-7D50-69C419B30F3B}"/>
              </a:ext>
            </a:extLst>
          </p:cNvPr>
          <p:cNvSpPr/>
          <p:nvPr/>
        </p:nvSpPr>
        <p:spPr>
          <a:xfrm rot="16200000" flipV="1">
            <a:off x="10229076" y="5004723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E173C2-4138-A69F-C62C-544174CA05BC}"/>
              </a:ext>
            </a:extLst>
          </p:cNvPr>
          <p:cNvSpPr/>
          <p:nvPr/>
        </p:nvSpPr>
        <p:spPr>
          <a:xfrm>
            <a:off x="8727641" y="4210275"/>
            <a:ext cx="1275819" cy="205717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B1C40A-D0F5-26DD-8645-6826EEDD9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233" y="946850"/>
            <a:ext cx="2857500" cy="25717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C0E198-49FD-4FB1-351F-B91D8BDACAB6}"/>
              </a:ext>
            </a:extLst>
          </p:cNvPr>
          <p:cNvSpPr/>
          <p:nvPr/>
        </p:nvSpPr>
        <p:spPr>
          <a:xfrm>
            <a:off x="8315232" y="1727958"/>
            <a:ext cx="2857501" cy="373622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BD1EC0-30B0-BCCD-3C62-C6506A1496D8}"/>
              </a:ext>
            </a:extLst>
          </p:cNvPr>
          <p:cNvSpPr/>
          <p:nvPr/>
        </p:nvSpPr>
        <p:spPr>
          <a:xfrm>
            <a:off x="1237410" y="6048091"/>
            <a:ext cx="7477965" cy="21936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CE5DE0BA-81A9-3680-26DE-A64A7C415086}"/>
              </a:ext>
            </a:extLst>
          </p:cNvPr>
          <p:cNvSpPr/>
          <p:nvPr/>
        </p:nvSpPr>
        <p:spPr>
          <a:xfrm flipV="1">
            <a:off x="5847576" y="6388719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300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3" grpId="0" animBg="1"/>
      <p:bldP spid="22" grpId="0" animBg="1"/>
      <p:bldP spid="11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59374FB-8B48-69F8-6209-5C4BA10E3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898" y="3651188"/>
            <a:ext cx="9968204" cy="28224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Option Activé pour les lignes et les colonnes…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958B650F-FDE2-80CC-7D50-69C419B30F3B}"/>
              </a:ext>
            </a:extLst>
          </p:cNvPr>
          <p:cNvSpPr/>
          <p:nvPr/>
        </p:nvSpPr>
        <p:spPr>
          <a:xfrm rot="16200000" flipV="1">
            <a:off x="11083083" y="5128548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E173C2-4138-A69F-C62C-544174CA05BC}"/>
              </a:ext>
            </a:extLst>
          </p:cNvPr>
          <p:cNvSpPr/>
          <p:nvPr/>
        </p:nvSpPr>
        <p:spPr>
          <a:xfrm>
            <a:off x="9327716" y="4229100"/>
            <a:ext cx="1626874" cy="216217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B1C40A-D0F5-26DD-8645-6826EEDD9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233" y="946850"/>
            <a:ext cx="2857500" cy="25717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C0E198-49FD-4FB1-351F-B91D8BDACAB6}"/>
              </a:ext>
            </a:extLst>
          </p:cNvPr>
          <p:cNvSpPr/>
          <p:nvPr/>
        </p:nvSpPr>
        <p:spPr>
          <a:xfrm>
            <a:off x="8315232" y="2165693"/>
            <a:ext cx="2857501" cy="409317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BD1EC0-30B0-BCCD-3C62-C6506A1496D8}"/>
              </a:ext>
            </a:extLst>
          </p:cNvPr>
          <p:cNvSpPr/>
          <p:nvPr/>
        </p:nvSpPr>
        <p:spPr>
          <a:xfrm>
            <a:off x="1104060" y="6181441"/>
            <a:ext cx="9850530" cy="207278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CE5DE0BA-81A9-3680-26DE-A64A7C415086}"/>
              </a:ext>
            </a:extLst>
          </p:cNvPr>
          <p:cNvSpPr/>
          <p:nvPr/>
        </p:nvSpPr>
        <p:spPr>
          <a:xfrm flipV="1">
            <a:off x="5847576" y="6363319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695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3" grpId="0" animBg="1"/>
      <p:bldP spid="22" grpId="0" animBg="1"/>
      <p:bldP spid="11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Formater les valeurs numériques…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3D7B07-5B47-93F1-67EB-1C3F3EB8D4CF}"/>
              </a:ext>
            </a:extLst>
          </p:cNvPr>
          <p:cNvSpPr txBox="1">
            <a:spLocks/>
          </p:cNvSpPr>
          <p:nvPr/>
        </p:nvSpPr>
        <p:spPr>
          <a:xfrm>
            <a:off x="119990" y="1422617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Dans la zone </a:t>
            </a:r>
            <a:r>
              <a:rPr lang="fr-FR" dirty="0">
                <a:solidFill>
                  <a:srgbClr val="FFFF00"/>
                </a:solidFill>
              </a:rPr>
              <a:t>Valeurs</a:t>
            </a:r>
            <a:r>
              <a:rPr lang="fr-FR" dirty="0"/>
              <a:t>, cliquer sur le champ approprié puis sur </a:t>
            </a:r>
            <a:r>
              <a:rPr lang="fr-FR" dirty="0">
                <a:solidFill>
                  <a:srgbClr val="FFFF00"/>
                </a:solidFill>
              </a:rPr>
              <a:t>Paramètres des champs de valeurs…</a:t>
            </a: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ABF482B-D551-4E10-17FB-24BB968C2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6159" y="2531951"/>
            <a:ext cx="4428571" cy="40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253F1F06-FADC-2787-9D01-7B7E5594B74F}"/>
              </a:ext>
            </a:extLst>
          </p:cNvPr>
          <p:cNvSpPr/>
          <p:nvPr/>
        </p:nvSpPr>
        <p:spPr>
          <a:xfrm rot="16200000" flipV="1">
            <a:off x="8470515" y="6192090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D5026D-8307-AD21-E3E5-B36FA3245C6E}"/>
              </a:ext>
            </a:extLst>
          </p:cNvPr>
          <p:cNvSpPr/>
          <p:nvPr/>
        </p:nvSpPr>
        <p:spPr>
          <a:xfrm>
            <a:off x="5518150" y="6296024"/>
            <a:ext cx="2786580" cy="20929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06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/>
      <p:bldP spid="16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3D7B07-5B47-93F1-67EB-1C3F3EB8D4CF}"/>
              </a:ext>
            </a:extLst>
          </p:cNvPr>
          <p:cNvSpPr txBox="1">
            <a:spLocks/>
          </p:cNvSpPr>
          <p:nvPr/>
        </p:nvSpPr>
        <p:spPr>
          <a:xfrm>
            <a:off x="119990" y="1127038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Format de nombre</a:t>
            </a:r>
            <a:endParaRPr lang="fr-FR" dirty="0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253F1F06-FADC-2787-9D01-7B7E5594B74F}"/>
              </a:ext>
            </a:extLst>
          </p:cNvPr>
          <p:cNvSpPr/>
          <p:nvPr/>
        </p:nvSpPr>
        <p:spPr>
          <a:xfrm rot="5400000" flipH="1" flipV="1">
            <a:off x="3456599" y="5194901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1DA8687-7B4B-479A-67B6-1654663555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135" y="2093693"/>
            <a:ext cx="4231730" cy="349720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052739-0FBF-B5FC-0A5E-8C9041F4B2A9}"/>
              </a:ext>
            </a:extLst>
          </p:cNvPr>
          <p:cNvSpPr/>
          <p:nvPr/>
        </p:nvSpPr>
        <p:spPr>
          <a:xfrm>
            <a:off x="4067174" y="5243448"/>
            <a:ext cx="1195389" cy="2520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59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6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98DB306-9E1A-A71C-C5D2-4A9AC7469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801" y="2019500"/>
            <a:ext cx="5371429" cy="46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MISE EN FORME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3D7B07-5B47-93F1-67EB-1C3F3EB8D4CF}"/>
              </a:ext>
            </a:extLst>
          </p:cNvPr>
          <p:cNvSpPr txBox="1">
            <a:spLocks/>
          </p:cNvSpPr>
          <p:nvPr/>
        </p:nvSpPr>
        <p:spPr>
          <a:xfrm>
            <a:off x="119990" y="999877"/>
            <a:ext cx="11940910" cy="932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le format souhaité puis valider par </a:t>
            </a:r>
            <a:r>
              <a:rPr lang="fr-FR" dirty="0">
                <a:solidFill>
                  <a:srgbClr val="FFFF00"/>
                </a:solidFill>
              </a:rPr>
              <a:t>OK</a:t>
            </a:r>
            <a:r>
              <a:rPr lang="fr-FR" dirty="0"/>
              <a:t> autant de fois que nécessaire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253F1F06-FADC-2787-9D01-7B7E5594B74F}"/>
              </a:ext>
            </a:extLst>
          </p:cNvPr>
          <p:cNvSpPr/>
          <p:nvPr/>
        </p:nvSpPr>
        <p:spPr>
          <a:xfrm rot="5400000" flipH="1" flipV="1">
            <a:off x="3690062" y="2965676"/>
            <a:ext cx="360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206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2520</TotalTime>
  <Words>324</Words>
  <Application>Microsoft Office PowerPoint</Application>
  <PresentationFormat>Grand écran</PresentationFormat>
  <Paragraphs>68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Franklin Gothic Medium Cond</vt:lpstr>
      <vt:lpstr>Gill Sans MT Condensed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314</cp:revision>
  <dcterms:created xsi:type="dcterms:W3CDTF">2022-09-28T14:03:26Z</dcterms:created>
  <dcterms:modified xsi:type="dcterms:W3CDTF">2023-03-06T13:45:16Z</dcterms:modified>
</cp:coreProperties>
</file>