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1" r:id="rId2"/>
    <p:sldId id="293" r:id="rId3"/>
    <p:sldId id="378" r:id="rId4"/>
    <p:sldId id="366" r:id="rId5"/>
    <p:sldId id="368" r:id="rId6"/>
    <p:sldId id="369" r:id="rId7"/>
    <p:sldId id="370" r:id="rId8"/>
    <p:sldId id="371" r:id="rId9"/>
    <p:sldId id="375" r:id="rId10"/>
    <p:sldId id="372" r:id="rId11"/>
    <p:sldId id="373" r:id="rId12"/>
    <p:sldId id="377" r:id="rId13"/>
    <p:sldId id="374" r:id="rId14"/>
    <p:sldId id="376" r:id="rId1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E65C36-C6A5-4452-8578-3CADBB8739B4}" v="338" dt="2022-11-06T19:26:56.275"/>
    <p1510:client id="{C3592A82-2351-46E2-98F2-1CAA26410AD7}" v="321" dt="2022-11-06T10:49:49.4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432" y="78"/>
      </p:cViewPr>
      <p:guideLst>
        <p:guide orient="horz" pos="20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35E65C36-C6A5-4452-8578-3CADBB8739B4}"/>
    <pc:docChg chg="undo redo custSel addSld delSld modSld">
      <pc:chgData name="Lionel ZANITTI" userId="1e51b01e59126d6e" providerId="LiveId" clId="{35E65C36-C6A5-4452-8578-3CADBB8739B4}" dt="2022-11-06T19:27:56.245" v="867" actId="1036"/>
      <pc:docMkLst>
        <pc:docMk/>
      </pc:docMkLst>
      <pc:sldChg chg="addSp delSp modSp mod delAnim modAnim">
        <pc:chgData name="Lionel ZANITTI" userId="1e51b01e59126d6e" providerId="LiveId" clId="{35E65C36-C6A5-4452-8578-3CADBB8739B4}" dt="2022-11-06T18:52:41.367" v="528" actId="6549"/>
        <pc:sldMkLst>
          <pc:docMk/>
          <pc:sldMk cId="2169832658" sldId="260"/>
        </pc:sldMkLst>
        <pc:spChg chg="mod">
          <ac:chgData name="Lionel ZANITTI" userId="1e51b01e59126d6e" providerId="LiveId" clId="{35E65C36-C6A5-4452-8578-3CADBB8739B4}" dt="2022-11-06T18:22:48.338" v="2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35E65C36-C6A5-4452-8578-3CADBB8739B4}" dt="2022-11-06T18:24:48.326" v="17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41.367" v="528" actId="6549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6" creationId="{16E6557F-AC59-B450-CF62-11838634297B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7" creationId="{07FACD15-5A2A-F690-1775-93FE16797706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8" creationId="{3B222279-E5CA-41FC-07B7-E45D9502CA47}"/>
          </ac:spMkLst>
        </pc:spChg>
        <pc:spChg chg="add mod">
          <ac:chgData name="Lionel ZANITTI" userId="1e51b01e59126d6e" providerId="LiveId" clId="{35E65C36-C6A5-4452-8578-3CADBB8739B4}" dt="2022-11-06T18:29:21.107" v="60"/>
          <ac:spMkLst>
            <pc:docMk/>
            <pc:sldMk cId="2169832658" sldId="260"/>
            <ac:spMk id="9" creationId="{4732D82C-D9B6-4441-F87D-15FCAE591927}"/>
          </ac:spMkLst>
        </pc:spChg>
        <pc:spChg chg="del">
          <ac:chgData name="Lionel ZANITTI" userId="1e51b01e59126d6e" providerId="LiveId" clId="{35E65C36-C6A5-4452-8578-3CADBB8739B4}" dt="2022-11-06T18:22:54.099" v="4" actId="478"/>
          <ac:spMkLst>
            <pc:docMk/>
            <pc:sldMk cId="2169832658" sldId="260"/>
            <ac:spMk id="10" creationId="{4CE82FBE-8D9F-B125-B4A6-EA05EAAF43F2}"/>
          </ac:spMkLst>
        </pc:spChg>
        <pc:spChg chg="add mod">
          <ac:chgData name="Lionel ZANITTI" userId="1e51b01e59126d6e" providerId="LiveId" clId="{35E65C36-C6A5-4452-8578-3CADBB8739B4}" dt="2022-11-06T18:29:51.399" v="64" actId="6549"/>
          <ac:spMkLst>
            <pc:docMk/>
            <pc:sldMk cId="2169832658" sldId="260"/>
            <ac:spMk id="11" creationId="{15517180-CB62-841B-F3D4-C57F2A2EC613}"/>
          </ac:spMkLst>
        </pc:spChg>
        <pc:picChg chg="del">
          <ac:chgData name="Lionel ZANITTI" userId="1e51b01e59126d6e" providerId="LiveId" clId="{35E65C36-C6A5-4452-8578-3CADBB8739B4}" dt="2022-11-06T18:22:51.512" v="3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addSp delSp modSp mod addAnim delAnim modAnim">
        <pc:chgData name="Lionel ZANITTI" userId="1e51b01e59126d6e" providerId="LiveId" clId="{35E65C36-C6A5-4452-8578-3CADBB8739B4}" dt="2022-11-06T18:52:33.101" v="526" actId="6549"/>
        <pc:sldMkLst>
          <pc:docMk/>
          <pc:sldMk cId="421335030" sldId="293"/>
        </pc:sldMkLst>
        <pc:spChg chg="mod">
          <ac:chgData name="Lionel ZANITTI" userId="1e51b01e59126d6e" providerId="LiveId" clId="{35E65C36-C6A5-4452-8578-3CADBB8739B4}" dt="2022-11-06T18:33:30.089" v="136" actId="20577"/>
          <ac:spMkLst>
            <pc:docMk/>
            <pc:sldMk cId="421335030" sldId="293"/>
            <ac:spMk id="2" creationId="{40FB6FB6-A6FF-ADED-6CCB-515CB4CFF698}"/>
          </ac:spMkLst>
        </pc:spChg>
        <pc:spChg chg="add del mod">
          <ac:chgData name="Lionel ZANITTI" userId="1e51b01e59126d6e" providerId="LiveId" clId="{35E65C36-C6A5-4452-8578-3CADBB8739B4}" dt="2022-11-06T18:34:27.384" v="143" actId="478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33.101" v="526" actId="6549"/>
          <ac:spMkLst>
            <pc:docMk/>
            <pc:sldMk cId="421335030" sldId="293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36:06.934" v="194" actId="14100"/>
          <ac:spMkLst>
            <pc:docMk/>
            <pc:sldMk cId="421335030" sldId="293"/>
            <ac:spMk id="6" creationId="{702E14E7-3258-8B45-ACC7-080979FB0CFF}"/>
          </ac:spMkLst>
        </pc:spChg>
        <pc:spChg chg="add del mod">
          <ac:chgData name="Lionel ZANITTI" userId="1e51b01e59126d6e" providerId="LiveId" clId="{35E65C36-C6A5-4452-8578-3CADBB8739B4}" dt="2022-11-06T18:42:12.290" v="302" actId="14100"/>
          <ac:spMkLst>
            <pc:docMk/>
            <pc:sldMk cId="421335030" sldId="293"/>
            <ac:spMk id="9" creationId="{13840B81-31B9-CB97-84AA-2EF407222AD7}"/>
          </ac:spMkLst>
        </pc:spChg>
        <pc:spChg chg="del">
          <ac:chgData name="Lionel ZANITTI" userId="1e51b01e59126d6e" providerId="LiveId" clId="{35E65C36-C6A5-4452-8578-3CADBB8739B4}" dt="2022-11-06T18:33:19.351" v="122" actId="478"/>
          <ac:spMkLst>
            <pc:docMk/>
            <pc:sldMk cId="421335030" sldId="293"/>
            <ac:spMk id="10" creationId="{4CE82FBE-8D9F-B125-B4A6-EA05EAAF43F2}"/>
          </ac:spMkLst>
        </pc:spChg>
        <pc:spChg chg="add del mod">
          <ac:chgData name="Lionel ZANITTI" userId="1e51b01e59126d6e" providerId="LiveId" clId="{35E65C36-C6A5-4452-8578-3CADBB8739B4}" dt="2022-11-06T18:34:22.757" v="142" actId="478"/>
          <ac:spMkLst>
            <pc:docMk/>
            <pc:sldMk cId="421335030" sldId="293"/>
            <ac:spMk id="12" creationId="{6B14CEBC-F2BA-680B-3D0A-85DC5780B458}"/>
          </ac:spMkLst>
        </pc:spChg>
        <pc:spChg chg="add del mod">
          <ac:chgData name="Lionel ZANITTI" userId="1e51b01e59126d6e" providerId="LiveId" clId="{35E65C36-C6A5-4452-8578-3CADBB8739B4}" dt="2022-11-06T18:34:30.333" v="144" actId="478"/>
          <ac:spMkLst>
            <pc:docMk/>
            <pc:sldMk cId="421335030" sldId="293"/>
            <ac:spMk id="14" creationId="{740B39FD-EC85-C9A2-0F64-0DACE39A0312}"/>
          </ac:spMkLst>
        </pc:spChg>
        <pc:picChg chg="del">
          <ac:chgData name="Lionel ZANITTI" userId="1e51b01e59126d6e" providerId="LiveId" clId="{35E65C36-C6A5-4452-8578-3CADBB8739B4}" dt="2022-11-06T18:33:15.445" v="121" actId="47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35E65C36-C6A5-4452-8578-3CADBB8739B4}" dt="2022-11-06T18:42:43.464" v="308" actId="14100"/>
          <ac:picMkLst>
            <pc:docMk/>
            <pc:sldMk cId="421335030" sldId="293"/>
            <ac:picMk id="16" creationId="{7899B73B-E46B-D7FE-04FF-E84E672505B9}"/>
          </ac:picMkLst>
        </pc:picChg>
      </pc:sldChg>
      <pc:sldChg chg="modSp del mod">
        <pc:chgData name="Lionel ZANITTI" userId="1e51b01e59126d6e" providerId="LiveId" clId="{35E65C36-C6A5-4452-8578-3CADBB8739B4}" dt="2022-11-06T18:42:36.194" v="307" actId="47"/>
        <pc:sldMkLst>
          <pc:docMk/>
          <pc:sldMk cId="1531711146" sldId="294"/>
        </pc:sldMkLst>
        <pc:picChg chg="mod">
          <ac:chgData name="Lionel ZANITTI" userId="1e51b01e59126d6e" providerId="LiveId" clId="{35E65C36-C6A5-4452-8578-3CADBB8739B4}" dt="2022-11-06T18:42:16.653" v="304" actId="1037"/>
          <ac:picMkLst>
            <pc:docMk/>
            <pc:sldMk cId="1531711146" sldId="294"/>
            <ac:picMk id="8" creationId="{5358BBB8-64ED-119B-55BA-14D618D419ED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8:52:25.014" v="524" actId="6549"/>
        <pc:sldMkLst>
          <pc:docMk/>
          <pc:sldMk cId="3601355547" sldId="295"/>
        </pc:sldMkLst>
        <pc:spChg chg="del">
          <ac:chgData name="Lionel ZANITTI" userId="1e51b01e59126d6e" providerId="LiveId" clId="{35E65C36-C6A5-4452-8578-3CADBB8739B4}" dt="2022-11-06T18:37:15.827" v="242" actId="478"/>
          <ac:spMkLst>
            <pc:docMk/>
            <pc:sldMk cId="3601355547" sldId="295"/>
            <ac:spMk id="2" creationId="{40FB6FB6-A6FF-ADED-6CCB-515CB4CFF698}"/>
          </ac:spMkLst>
        </pc:spChg>
        <pc:spChg chg="add mod">
          <ac:chgData name="Lionel ZANITTI" userId="1e51b01e59126d6e" providerId="LiveId" clId="{35E65C36-C6A5-4452-8578-3CADBB8739B4}" dt="2022-11-06T18:51:25.432" v="437" actId="14100"/>
          <ac:spMkLst>
            <pc:docMk/>
            <pc:sldMk cId="3601355547" sldId="295"/>
            <ac:spMk id="3" creationId="{90482871-5A0A-3434-6B25-1653DB33A61F}"/>
          </ac:spMkLst>
        </pc:spChg>
        <pc:spChg chg="mod">
          <ac:chgData name="Lionel ZANITTI" userId="1e51b01e59126d6e" providerId="LiveId" clId="{35E65C36-C6A5-4452-8578-3CADBB8739B4}" dt="2022-11-06T18:52:25.014" v="524" actId="6549"/>
          <ac:spMkLst>
            <pc:docMk/>
            <pc:sldMk cId="3601355547" sldId="295"/>
            <ac:spMk id="5" creationId="{C0AF89E8-B08C-5A74-99DF-9BAA81C160F3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6" creationId="{702E14E7-3258-8B45-ACC7-080979FB0CFF}"/>
          </ac:spMkLst>
        </pc:spChg>
        <pc:spChg chg="add mod">
          <ac:chgData name="Lionel ZANITTI" userId="1e51b01e59126d6e" providerId="LiveId" clId="{35E65C36-C6A5-4452-8578-3CADBB8739B4}" dt="2022-11-06T18:48:07.632" v="410" actId="1035"/>
          <ac:spMkLst>
            <pc:docMk/>
            <pc:sldMk cId="3601355547" sldId="295"/>
            <ac:spMk id="7" creationId="{BB34E97E-C3E0-CD79-3212-8B12EA76E6E8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9" creationId="{13840B81-31B9-CB97-84AA-2EF407222AD7}"/>
          </ac:spMkLst>
        </pc:spChg>
        <pc:spChg chg="add mod">
          <ac:chgData name="Lionel ZANITTI" userId="1e51b01e59126d6e" providerId="LiveId" clId="{35E65C36-C6A5-4452-8578-3CADBB8739B4}" dt="2022-11-06T18:52:18.554" v="522" actId="6549"/>
          <ac:spMkLst>
            <pc:docMk/>
            <pc:sldMk cId="3601355547" sldId="295"/>
            <ac:spMk id="14" creationId="{2C3800A0-1A48-DD0E-55FE-B40CC0395634}"/>
          </ac:spMkLst>
        </pc:spChg>
        <pc:spChg chg="add mod">
          <ac:chgData name="Lionel ZANITTI" userId="1e51b01e59126d6e" providerId="LiveId" clId="{35E65C36-C6A5-4452-8578-3CADBB8739B4}" dt="2022-11-06T18:49:12.101" v="420"/>
          <ac:spMkLst>
            <pc:docMk/>
            <pc:sldMk cId="3601355547" sldId="295"/>
            <ac:spMk id="15" creationId="{1FF369AB-83EA-1C2F-8C01-F2518104656A}"/>
          </ac:spMkLst>
        </pc:spChg>
        <pc:picChg chg="add del mod">
          <ac:chgData name="Lionel ZANITTI" userId="1e51b01e59126d6e" providerId="LiveId" clId="{35E65C36-C6A5-4452-8578-3CADBB8739B4}" dt="2022-11-06T18:46:00.946" v="362" actId="478"/>
          <ac:picMkLst>
            <pc:docMk/>
            <pc:sldMk cId="3601355547" sldId="295"/>
            <ac:picMk id="11" creationId="{C91EE956-C3A5-E17D-8E9F-C0B664C579A0}"/>
          </ac:picMkLst>
        </pc:picChg>
        <pc:picChg chg="add mod">
          <ac:chgData name="Lionel ZANITTI" userId="1e51b01e59126d6e" providerId="LiveId" clId="{35E65C36-C6A5-4452-8578-3CADBB8739B4}" dt="2022-11-06T18:48:32.849" v="415" actId="1076"/>
          <ac:picMkLst>
            <pc:docMk/>
            <pc:sldMk cId="3601355547" sldId="295"/>
            <ac:picMk id="13" creationId="{8286CFB9-A47D-37D0-C50C-5298D0378E78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9:18:24.643" v="780"/>
        <pc:sldMkLst>
          <pc:docMk/>
          <pc:sldMk cId="698647256" sldId="296"/>
        </pc:sldMkLst>
        <pc:spChg chg="del">
          <ac:chgData name="Lionel ZANITTI" userId="1e51b01e59126d6e" providerId="LiveId" clId="{35E65C36-C6A5-4452-8578-3CADBB8739B4}" dt="2022-11-06T18:54:11.359" v="536" actId="478"/>
          <ac:spMkLst>
            <pc:docMk/>
            <pc:sldMk cId="698647256" sldId="296"/>
            <ac:spMk id="3" creationId="{90482871-5A0A-3434-6B25-1653DB33A61F}"/>
          </ac:spMkLst>
        </pc:spChg>
        <pc:spChg chg="add mod">
          <ac:chgData name="Lionel ZANITTI" userId="1e51b01e59126d6e" providerId="LiveId" clId="{35E65C36-C6A5-4452-8578-3CADBB8739B4}" dt="2022-11-06T19:01:02.765" v="615" actId="1035"/>
          <ac:spMkLst>
            <pc:docMk/>
            <pc:sldMk cId="698647256" sldId="296"/>
            <ac:spMk id="6" creationId="{570DE291-B22C-0F52-7991-AEFE3EF303CE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7" creationId="{BB34E97E-C3E0-CD79-3212-8B12EA76E6E8}"/>
          </ac:spMkLst>
        </pc:spChg>
        <pc:spChg chg="add del mod">
          <ac:chgData name="Lionel ZANITTI" userId="1e51b01e59126d6e" providerId="LiveId" clId="{35E65C36-C6A5-4452-8578-3CADBB8739B4}" dt="2022-11-06T19:00:40.377" v="604" actId="478"/>
          <ac:spMkLst>
            <pc:docMk/>
            <pc:sldMk cId="698647256" sldId="296"/>
            <ac:spMk id="12" creationId="{CE75C7B6-CE53-367A-12F2-32C3FE2E0626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4" creationId="{2C3800A0-1A48-DD0E-55FE-B40CC0395634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5" creationId="{1FF369AB-83EA-1C2F-8C01-F2518104656A}"/>
          </ac:spMkLst>
        </pc:spChg>
        <pc:spChg chg="add del mod">
          <ac:chgData name="Lionel ZANITTI" userId="1e51b01e59126d6e" providerId="LiveId" clId="{35E65C36-C6A5-4452-8578-3CADBB8739B4}" dt="2022-11-06T19:01:40.481" v="635" actId="478"/>
          <ac:spMkLst>
            <pc:docMk/>
            <pc:sldMk cId="698647256" sldId="296"/>
            <ac:spMk id="16" creationId="{C238B892-0384-B29F-2548-0EC402012B18}"/>
          </ac:spMkLst>
        </pc:spChg>
        <pc:spChg chg="add del mod">
          <ac:chgData name="Lionel ZANITTI" userId="1e51b01e59126d6e" providerId="LiveId" clId="{35E65C36-C6A5-4452-8578-3CADBB8739B4}" dt="2022-11-06T19:01:43.685" v="636" actId="478"/>
          <ac:spMkLst>
            <pc:docMk/>
            <pc:sldMk cId="698647256" sldId="296"/>
            <ac:spMk id="17" creationId="{AE70FC7B-D92A-805A-D315-93956305133F}"/>
          </ac:spMkLst>
        </pc:spChg>
        <pc:spChg chg="add mod">
          <ac:chgData name="Lionel ZANITTI" userId="1e51b01e59126d6e" providerId="LiveId" clId="{35E65C36-C6A5-4452-8578-3CADBB8739B4}" dt="2022-11-06T19:01:36.150" v="634" actId="1038"/>
          <ac:spMkLst>
            <pc:docMk/>
            <pc:sldMk cId="698647256" sldId="296"/>
            <ac:spMk id="18" creationId="{D3E66575-2193-059B-E985-5C56BB3BD695}"/>
          </ac:spMkLst>
        </pc:spChg>
        <pc:spChg chg="add del mod">
          <ac:chgData name="Lionel ZANITTI" userId="1e51b01e59126d6e" providerId="LiveId" clId="{35E65C36-C6A5-4452-8578-3CADBB8739B4}" dt="2022-11-06T19:03:30.929" v="638" actId="478"/>
          <ac:spMkLst>
            <pc:docMk/>
            <pc:sldMk cId="698647256" sldId="296"/>
            <ac:spMk id="19" creationId="{5F6C7BB8-EF8E-B28B-1FFD-CF449491362C}"/>
          </ac:spMkLst>
        </pc:spChg>
        <pc:spChg chg="add mod">
          <ac:chgData name="Lionel ZANITTI" userId="1e51b01e59126d6e" providerId="LiveId" clId="{35E65C36-C6A5-4452-8578-3CADBB8739B4}" dt="2022-11-06T19:09:01.421" v="682" actId="14100"/>
          <ac:spMkLst>
            <pc:docMk/>
            <pc:sldMk cId="698647256" sldId="296"/>
            <ac:spMk id="20" creationId="{4EEA7C73-8183-E930-22B1-9FCC44FB972C}"/>
          </ac:spMkLst>
        </pc:spChg>
        <pc:spChg chg="add mod">
          <ac:chgData name="Lionel ZANITTI" userId="1e51b01e59126d6e" providerId="LiveId" clId="{35E65C36-C6A5-4452-8578-3CADBB8739B4}" dt="2022-11-06T19:17:30.875" v="764" actId="1035"/>
          <ac:spMkLst>
            <pc:docMk/>
            <pc:sldMk cId="698647256" sldId="296"/>
            <ac:spMk id="21" creationId="{EA2EDB13-B65D-B205-D2F5-439E8E3B0E2D}"/>
          </ac:spMkLst>
        </pc:spChg>
        <pc:spChg chg="add mod">
          <ac:chgData name="Lionel ZANITTI" userId="1e51b01e59126d6e" providerId="LiveId" clId="{35E65C36-C6A5-4452-8578-3CADBB8739B4}" dt="2022-11-06T19:08:14.395" v="673" actId="1076"/>
          <ac:spMkLst>
            <pc:docMk/>
            <pc:sldMk cId="698647256" sldId="296"/>
            <ac:spMk id="22" creationId="{6B07F4CF-8D4F-F257-3FFC-AB768679392E}"/>
          </ac:spMkLst>
        </pc:spChg>
        <pc:spChg chg="add mod">
          <ac:chgData name="Lionel ZANITTI" userId="1e51b01e59126d6e" providerId="LiveId" clId="{35E65C36-C6A5-4452-8578-3CADBB8739B4}" dt="2022-11-06T19:07:53.443" v="669" actId="14100"/>
          <ac:spMkLst>
            <pc:docMk/>
            <pc:sldMk cId="698647256" sldId="296"/>
            <ac:spMk id="23" creationId="{1A1BA21C-D566-6438-D2CC-877C494F180A}"/>
          </ac:spMkLst>
        </pc:spChg>
        <pc:picChg chg="add del">
          <ac:chgData name="Lionel ZANITTI" userId="1e51b01e59126d6e" providerId="LiveId" clId="{35E65C36-C6A5-4452-8578-3CADBB8739B4}" dt="2022-11-06T18:53:38.401" v="532"/>
          <ac:picMkLst>
            <pc:docMk/>
            <pc:sldMk cId="698647256" sldId="296"/>
            <ac:picMk id="2" creationId="{BE4CF3E1-6FD8-34ED-83C7-4F0DC3FC6880}"/>
          </ac:picMkLst>
        </pc:picChg>
        <pc:picChg chg="add mod modCrop">
          <ac:chgData name="Lionel ZANITTI" userId="1e51b01e59126d6e" providerId="LiveId" clId="{35E65C36-C6A5-4452-8578-3CADBB8739B4}" dt="2022-11-06T19:06:12.199" v="650" actId="14100"/>
          <ac:picMkLst>
            <pc:docMk/>
            <pc:sldMk cId="698647256" sldId="296"/>
            <ac:picMk id="10" creationId="{723BC3C9-95DC-82EF-2252-17E45D9B0C36}"/>
          </ac:picMkLst>
        </pc:picChg>
        <pc:picChg chg="add mod modCrop">
          <ac:chgData name="Lionel ZANITTI" userId="1e51b01e59126d6e" providerId="LiveId" clId="{35E65C36-C6A5-4452-8578-3CADBB8739B4}" dt="2022-11-06T19:06:16.346" v="653" actId="14100"/>
          <ac:picMkLst>
            <pc:docMk/>
            <pc:sldMk cId="698647256" sldId="296"/>
            <ac:picMk id="11" creationId="{91767157-8217-CA6E-CC33-88743D2DD7E4}"/>
          </ac:picMkLst>
        </pc:picChg>
        <pc:picChg chg="del">
          <ac:chgData name="Lionel ZANITTI" userId="1e51b01e59126d6e" providerId="LiveId" clId="{35E65C36-C6A5-4452-8578-3CADBB8739B4}" dt="2022-11-06T18:53:27.508" v="530" actId="478"/>
          <ac:picMkLst>
            <pc:docMk/>
            <pc:sldMk cId="698647256" sldId="296"/>
            <ac:picMk id="13" creationId="{8286CFB9-A47D-37D0-C50C-5298D0378E78}"/>
          </ac:picMkLst>
        </pc:picChg>
      </pc:sldChg>
      <pc:sldChg chg="addSp delSp modSp add mod addAnim delAnim modAnim">
        <pc:chgData name="Lionel ZANITTI" userId="1e51b01e59126d6e" providerId="LiveId" clId="{35E65C36-C6A5-4452-8578-3CADBB8739B4}" dt="2022-11-06T19:27:56.245" v="867" actId="1036"/>
        <pc:sldMkLst>
          <pc:docMk/>
          <pc:sldMk cId="510960447" sldId="297"/>
        </pc:sldMkLst>
        <pc:spChg chg="add mod">
          <ac:chgData name="Lionel ZANITTI" userId="1e51b01e59126d6e" providerId="LiveId" clId="{35E65C36-C6A5-4452-8578-3CADBB8739B4}" dt="2022-11-06T19:21:00.882" v="815" actId="1076"/>
          <ac:spMkLst>
            <pc:docMk/>
            <pc:sldMk cId="510960447" sldId="297"/>
            <ac:spMk id="2" creationId="{509941CE-A9AB-0644-F5CA-C392D0301E92}"/>
          </ac:spMkLst>
        </pc:spChg>
        <pc:spChg chg="add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3" creationId="{40D54EF8-DFE3-B329-440D-FC7B95D9FD77}"/>
          </ac:spMkLst>
        </pc:spChg>
        <pc:spChg chg="add del mod">
          <ac:chgData name="Lionel ZANITTI" userId="1e51b01e59126d6e" providerId="LiveId" clId="{35E65C36-C6A5-4452-8578-3CADBB8739B4}" dt="2022-11-06T19:21:50.493" v="822" actId="478"/>
          <ac:spMkLst>
            <pc:docMk/>
            <pc:sldMk cId="510960447" sldId="297"/>
            <ac:spMk id="6" creationId="{570DE291-B22C-0F52-7991-AEFE3EF303CE}"/>
          </ac:spMkLst>
        </pc:spChg>
        <pc:spChg chg="add del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7" creationId="{2D2EA040-99F5-7605-F8B3-AFC95B91C1B9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9" creationId="{0BCBD2CE-458E-DE54-6154-B296E1E89EB6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12" creationId="{AA296A4D-01C3-649C-45CF-1F7CA209C724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18" creationId="{D3E66575-2193-059B-E985-5C56BB3BD695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0" creationId="{4EEA7C73-8183-E930-22B1-9FCC44FB972C}"/>
          </ac:spMkLst>
        </pc:spChg>
        <pc:spChg chg="del">
          <ac:chgData name="Lionel ZANITTI" userId="1e51b01e59126d6e" providerId="LiveId" clId="{35E65C36-C6A5-4452-8578-3CADBB8739B4}" dt="2022-11-06T19:19:59.774" v="785" actId="478"/>
          <ac:spMkLst>
            <pc:docMk/>
            <pc:sldMk cId="510960447" sldId="297"/>
            <ac:spMk id="21" creationId="{EA2EDB13-B65D-B205-D2F5-439E8E3B0E2D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2" creationId="{6B07F4CF-8D4F-F257-3FFC-AB768679392E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3" creationId="{1A1BA21C-D566-6438-D2CC-877C494F180A}"/>
          </ac:spMkLst>
        </pc:spChg>
        <pc:picChg chg="del">
          <ac:chgData name="Lionel ZANITTI" userId="1e51b01e59126d6e" providerId="LiveId" clId="{35E65C36-C6A5-4452-8578-3CADBB8739B4}" dt="2022-11-06T19:19:46.956" v="782" actId="478"/>
          <ac:picMkLst>
            <pc:docMk/>
            <pc:sldMk cId="510960447" sldId="297"/>
            <ac:picMk id="10" creationId="{723BC3C9-95DC-82EF-2252-17E45D9B0C36}"/>
          </ac:picMkLst>
        </pc:picChg>
        <pc:picChg chg="del">
          <ac:chgData name="Lionel ZANITTI" userId="1e51b01e59126d6e" providerId="LiveId" clId="{35E65C36-C6A5-4452-8578-3CADBB8739B4}" dt="2022-11-06T19:19:49.429" v="783" actId="478"/>
          <ac:picMkLst>
            <pc:docMk/>
            <pc:sldMk cId="510960447" sldId="297"/>
            <ac:picMk id="11" creationId="{91767157-8217-CA6E-CC33-88743D2DD7E4}"/>
          </ac:picMkLst>
        </pc:picChg>
        <pc:picChg chg="add mod">
          <ac:chgData name="Lionel ZANITTI" userId="1e51b01e59126d6e" providerId="LiveId" clId="{35E65C36-C6A5-4452-8578-3CADBB8739B4}" dt="2022-11-06T19:25:45.532" v="844" actId="1076"/>
          <ac:picMkLst>
            <pc:docMk/>
            <pc:sldMk cId="510960447" sldId="297"/>
            <ac:picMk id="14" creationId="{BF578A8B-40F6-42AE-20DB-F0BC8226C27F}"/>
          </ac:picMkLst>
        </pc:picChg>
      </pc:sldChg>
    </pc:docChg>
  </pc:docChgLst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13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slide" Target="../slides/slide14.xml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Explication de la mesure DAX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1D8F4667-675F-4892-B315-1C67717C1CF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>
              <a:solidFill>
                <a:srgbClr val="FF9933"/>
              </a:solidFill>
            </a:rPr>
            <a:t>Modifier ou supprimer une mesure DAX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57F683CC-1471-4C0C-8EBE-435B92CF836A}" type="parTrans" cxnId="{7B6B89AB-D5D1-4D6C-823E-6F549190BF18}">
      <dgm:prSet/>
      <dgm:spPr/>
      <dgm:t>
        <a:bodyPr/>
        <a:lstStyle/>
        <a:p>
          <a:endParaRPr lang="fr-FR"/>
        </a:p>
      </dgm:t>
    </dgm:pt>
    <dgm:pt modelId="{6BB955A3-EF71-4CE7-A108-D2225EFDAAF8}" type="sibTrans" cxnId="{7B6B89AB-D5D1-4D6C-823E-6F549190BF18}">
      <dgm:prSet/>
      <dgm:spPr/>
      <dgm:t>
        <a:bodyPr/>
        <a:lstStyle/>
        <a:p>
          <a:endParaRPr lang="fr-FR"/>
        </a:p>
      </dgm:t>
    </dgm:pt>
    <dgm:pt modelId="{6129A973-98EC-4F31-9652-1E8197DC6F5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Insérer une mesure DAX dans un TCD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1691F5C9-0406-42BD-BF08-2225D34B7E49}" type="parTrans" cxnId="{12B66C2D-F857-4BAE-A85A-90A454CF26DC}">
      <dgm:prSet/>
      <dgm:spPr/>
      <dgm:t>
        <a:bodyPr/>
        <a:lstStyle/>
        <a:p>
          <a:endParaRPr lang="fr-FR"/>
        </a:p>
      </dgm:t>
    </dgm:pt>
    <dgm:pt modelId="{33B7D747-E2D7-436D-B049-F0B46E7DE3E5}" type="sibTrans" cxnId="{12B66C2D-F857-4BAE-A85A-90A454CF26DC}">
      <dgm:prSet/>
      <dgm:spPr/>
      <dgm:t>
        <a:bodyPr/>
        <a:lstStyle/>
        <a:p>
          <a:endParaRPr lang="fr-FR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But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4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4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35258E68-EDA7-4280-9487-D2709997D466}" type="pres">
      <dgm:prSet presAssocID="{6129A973-98EC-4F31-9652-1E8197DC6F58}" presName="compNode" presStyleCnt="0"/>
      <dgm:spPr/>
    </dgm:pt>
    <dgm:pt modelId="{B4C8893C-8FF6-40B1-A8C3-38E985FAC8F0}" type="pres">
      <dgm:prSet presAssocID="{6129A973-98EC-4F31-9652-1E8197DC6F58}" presName="bgRect" presStyleLbl="bgShp" presStyleIdx="1" presStyleCnt="4"/>
      <dgm:spPr>
        <a:xfrm>
          <a:off x="0" y="157614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B15608A3-1699-46F3-A280-16208EA0A6DA}" type="pres">
      <dgm:prSet presAssocID="{6129A973-98EC-4F31-9652-1E8197DC6F58}" presName="iconRect" presStyleLbl="node1" presStyleIdx="1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F340B18C-BEA7-47FB-974E-D17723B1AD52}" type="pres">
      <dgm:prSet presAssocID="{6129A973-98EC-4F31-9652-1E8197DC6F58}" presName="spaceRect" presStyleCnt="0"/>
      <dgm:spPr/>
    </dgm:pt>
    <dgm:pt modelId="{0E8236EA-8293-49C2-8B2D-81459B49BBDA}" type="pres">
      <dgm:prSet presAssocID="{6129A973-98EC-4F31-9652-1E8197DC6F58}" presName="parTx" presStyleLbl="revTx" presStyleIdx="1" presStyleCnt="4">
        <dgm:presLayoutVars>
          <dgm:chMax val="0"/>
          <dgm:chPref val="0"/>
        </dgm:presLayoutVars>
      </dgm:prSet>
      <dgm:spPr/>
    </dgm:pt>
    <dgm:pt modelId="{E7DF9106-88A1-4D72-8B80-A29B8F5FB96A}" type="pres">
      <dgm:prSet presAssocID="{33B7D747-E2D7-436D-B049-F0B46E7DE3E5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2" presStyleCnt="4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2" presStyleCnt="4"/>
      <dgm:spPr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2" presStyleCnt="4">
        <dgm:presLayoutVars>
          <dgm:chMax val="0"/>
          <dgm:chPref val="0"/>
        </dgm:presLayoutVars>
      </dgm:prSet>
      <dgm:spPr/>
    </dgm:pt>
    <dgm:pt modelId="{F9184E5D-DABC-423B-90F2-F05D6FC5F543}" type="pres">
      <dgm:prSet presAssocID="{80EFB54F-1AC8-40D9-981D-4C85160A5799}" presName="sibTrans" presStyleCnt="0"/>
      <dgm:spPr/>
    </dgm:pt>
    <dgm:pt modelId="{F82AE181-13B4-408D-9620-65C68A235D80}" type="pres">
      <dgm:prSet presAssocID="{1D8F4667-675F-4892-B315-1C67717C1CF1}" presName="compNode" presStyleCnt="0"/>
      <dgm:spPr/>
    </dgm:pt>
    <dgm:pt modelId="{6745B492-CDAB-431D-B671-FB1B6B3F00C4}" type="pres">
      <dgm:prSet presAssocID="{1D8F4667-675F-4892-B315-1C67717C1CF1}" presName="bgRect" presStyleLbl="bgShp" presStyleIdx="3" presStyleCnt="4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699FDCB7-80EF-47AB-A846-899283E8ECA6}" type="pres">
      <dgm:prSet presAssocID="{1D8F4667-675F-4892-B315-1C67717C1CF1}" presName="iconRect" presStyleLbl="node1" presStyleIdx="3" presStyleCnt="4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1822177D-13B9-4981-9107-97C885549B72}" type="pres">
      <dgm:prSet presAssocID="{1D8F4667-675F-4892-B315-1C67717C1CF1}" presName="spaceRect" presStyleCnt="0"/>
      <dgm:spPr/>
    </dgm:pt>
    <dgm:pt modelId="{4660242C-670A-4904-BB9A-9FC80006A87B}" type="pres">
      <dgm:prSet presAssocID="{1D8F4667-675F-4892-B315-1C67717C1CF1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28F8D19-B62E-45C3-8BFE-C4382DCCEE5E}" type="presOf" srcId="{6129A973-98EC-4F31-9652-1E8197DC6F58}" destId="{0E8236EA-8293-49C2-8B2D-81459B49BBDA}" srcOrd="0" destOrd="0" presId="urn:microsoft.com/office/officeart/2018/2/layout/IconVerticalSolidList#1"/>
    <dgm:cxn modelId="{12B66C2D-F857-4BAE-A85A-90A454CF26DC}" srcId="{162F69A6-0780-49EA-A6A8-3965C12489B2}" destId="{6129A973-98EC-4F31-9652-1E8197DC6F58}" srcOrd="1" destOrd="0" parTransId="{1691F5C9-0406-42BD-BF08-2225D34B7E49}" sibTransId="{33B7D747-E2D7-436D-B049-F0B46E7DE3E5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2" destOrd="0" parTransId="{0DC560D9-C62C-41BA-8D68-CB78933BFF0C}" sibTransId="{80EFB54F-1AC8-40D9-981D-4C85160A5799}"/>
    <dgm:cxn modelId="{57802CAB-2650-487B-A6F4-BB202FA75923}" type="presOf" srcId="{1D8F4667-675F-4892-B315-1C67717C1CF1}" destId="{4660242C-670A-4904-BB9A-9FC80006A87B}" srcOrd="0" destOrd="0" presId="urn:microsoft.com/office/officeart/2018/2/layout/IconVerticalSolidList#1"/>
    <dgm:cxn modelId="{7B6B89AB-D5D1-4D6C-823E-6F549190BF18}" srcId="{162F69A6-0780-49EA-A6A8-3965C12489B2}" destId="{1D8F4667-675F-4892-B315-1C67717C1CF1}" srcOrd="3" destOrd="0" parTransId="{57F683CC-1471-4C0C-8EBE-435B92CF836A}" sibTransId="{6BB955A3-EF71-4CE7-A108-D2225EFDAAF8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25F59883-2BC8-4193-8AFF-F622B6D6F2CC}" type="presParOf" srcId="{05261D3E-3CC7-4C85-9E09-D67FC777908C}" destId="{35258E68-EDA7-4280-9487-D2709997D466}" srcOrd="2" destOrd="0" presId="urn:microsoft.com/office/officeart/2018/2/layout/IconVerticalSolidList#1"/>
    <dgm:cxn modelId="{B1E12108-722C-4593-B8C3-F9146B423291}" type="presParOf" srcId="{35258E68-EDA7-4280-9487-D2709997D466}" destId="{B4C8893C-8FF6-40B1-A8C3-38E985FAC8F0}" srcOrd="0" destOrd="0" presId="urn:microsoft.com/office/officeart/2018/2/layout/IconVerticalSolidList#1"/>
    <dgm:cxn modelId="{84A57F44-ECEC-46BC-B87C-2E3B1F79E2ED}" type="presParOf" srcId="{35258E68-EDA7-4280-9487-D2709997D466}" destId="{B15608A3-1699-46F3-A280-16208EA0A6DA}" srcOrd="1" destOrd="0" presId="urn:microsoft.com/office/officeart/2018/2/layout/IconVerticalSolidList#1"/>
    <dgm:cxn modelId="{FF1CC9C1-E4E1-4FCB-9AEC-F073D8A21F5B}" type="presParOf" srcId="{35258E68-EDA7-4280-9487-D2709997D466}" destId="{F340B18C-BEA7-47FB-974E-D17723B1AD52}" srcOrd="2" destOrd="0" presId="urn:microsoft.com/office/officeart/2018/2/layout/IconVerticalSolidList#1"/>
    <dgm:cxn modelId="{B9368B9F-56AF-476F-BC91-E4A33B3C81F9}" type="presParOf" srcId="{35258E68-EDA7-4280-9487-D2709997D466}" destId="{0E8236EA-8293-49C2-8B2D-81459B49BBDA}" srcOrd="3" destOrd="0" presId="urn:microsoft.com/office/officeart/2018/2/layout/IconVerticalSolidList#1"/>
    <dgm:cxn modelId="{B2804302-82C8-49DA-92B0-02EF45D0AD37}" type="presParOf" srcId="{05261D3E-3CC7-4C85-9E09-D67FC777908C}" destId="{E7DF9106-88A1-4D72-8B80-A29B8F5FB96A}" srcOrd="3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4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ABEF1BF2-39E8-4FA6-806F-312E66A99822}" type="presParOf" srcId="{05261D3E-3CC7-4C85-9E09-D67FC777908C}" destId="{F9184E5D-DABC-423B-90F2-F05D6FC5F543}" srcOrd="5" destOrd="0" presId="urn:microsoft.com/office/officeart/2018/2/layout/IconVerticalSolidList#1"/>
    <dgm:cxn modelId="{D597CA6E-6E26-42E1-9293-004C1E887332}" type="presParOf" srcId="{05261D3E-3CC7-4C85-9E09-D67FC777908C}" destId="{F82AE181-13B4-408D-9620-65C68A235D80}" srcOrd="6" destOrd="0" presId="urn:microsoft.com/office/officeart/2018/2/layout/IconVerticalSolidList#1"/>
    <dgm:cxn modelId="{F62B33F0-E022-44CB-937C-EEAA0C0C162F}" type="presParOf" srcId="{F82AE181-13B4-408D-9620-65C68A235D80}" destId="{6745B492-CDAB-431D-B671-FB1B6B3F00C4}" srcOrd="0" destOrd="0" presId="urn:microsoft.com/office/officeart/2018/2/layout/IconVerticalSolidList#1"/>
    <dgm:cxn modelId="{B41970E4-887B-481D-B02D-D5A322CEC202}" type="presParOf" srcId="{F82AE181-13B4-408D-9620-65C68A235D80}" destId="{699FDCB7-80EF-47AB-A846-899283E8ECA6}" srcOrd="1" destOrd="0" presId="urn:microsoft.com/office/officeart/2018/2/layout/IconVerticalSolidList#1"/>
    <dgm:cxn modelId="{85A7982B-E793-4031-B925-2A9505DF1CCB}" type="presParOf" srcId="{F82AE181-13B4-408D-9620-65C68A235D80}" destId="{1822177D-13B9-4981-9107-97C885549B72}" srcOrd="2" destOrd="0" presId="urn:microsoft.com/office/officeart/2018/2/layout/IconVerticalSolidList#1"/>
    <dgm:cxn modelId="{A982FCAE-A477-4F8D-B537-085AC399B041}" type="presParOf" srcId="{F82AE181-13B4-408D-9620-65C68A235D80}" destId="{4660242C-670A-4904-BB9A-9FC80006A87B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2483"/>
          <a:ext cx="6791323" cy="1258927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80825" y="285742"/>
          <a:ext cx="692410" cy="6924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454061" y="248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But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2483"/>
        <a:ext cx="5337261" cy="1258927"/>
      </dsp:txXfrm>
    </dsp:sp>
    <dsp:sp modelId="{B4C8893C-8FF6-40B1-A8C3-38E985FAC8F0}">
      <dsp:nvSpPr>
        <dsp:cNvPr id="0" name=""/>
        <dsp:cNvSpPr/>
      </dsp:nvSpPr>
      <dsp:spPr>
        <a:xfrm>
          <a:off x="0" y="157614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5608A3-1699-46F3-A280-16208EA0A6DA}">
      <dsp:nvSpPr>
        <dsp:cNvPr id="0" name=""/>
        <dsp:cNvSpPr/>
      </dsp:nvSpPr>
      <dsp:spPr>
        <a:xfrm>
          <a:off x="380825" y="1859402"/>
          <a:ext cx="692410" cy="6924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8236EA-8293-49C2-8B2D-81459B49BBDA}">
      <dsp:nvSpPr>
        <dsp:cNvPr id="0" name=""/>
        <dsp:cNvSpPr/>
      </dsp:nvSpPr>
      <dsp:spPr>
        <a:xfrm>
          <a:off x="1454061" y="157614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Insérer une mesure DAX dans un TCD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1576143"/>
        <a:ext cx="5337261" cy="1258927"/>
      </dsp:txXfrm>
    </dsp:sp>
    <dsp:sp modelId="{FA3369E0-5B38-4FDD-A9F5-22B9810A03F7}">
      <dsp:nvSpPr>
        <dsp:cNvPr id="0" name=""/>
        <dsp:cNvSpPr/>
      </dsp:nvSpPr>
      <dsp:spPr>
        <a:xfrm>
          <a:off x="0" y="314980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80825" y="3433062"/>
          <a:ext cx="692410" cy="6924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454061" y="314980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Explication de la mesure DAX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3149803"/>
        <a:ext cx="5337261" cy="1258927"/>
      </dsp:txXfrm>
    </dsp:sp>
    <dsp:sp modelId="{6745B492-CDAB-431D-B671-FB1B6B3F00C4}">
      <dsp:nvSpPr>
        <dsp:cNvPr id="0" name=""/>
        <dsp:cNvSpPr/>
      </dsp:nvSpPr>
      <dsp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FDCB7-80EF-47AB-A846-899283E8ECA6}">
      <dsp:nvSpPr>
        <dsp:cNvPr id="0" name=""/>
        <dsp:cNvSpPr/>
      </dsp:nvSpPr>
      <dsp:spPr>
        <a:xfrm>
          <a:off x="380825" y="5006721"/>
          <a:ext cx="692410" cy="6924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60242C-670A-4904-BB9A-9FC80006A87B}">
      <dsp:nvSpPr>
        <dsp:cNvPr id="0" name=""/>
        <dsp:cNvSpPr/>
      </dsp:nvSpPr>
      <dsp:spPr>
        <a:xfrm>
          <a:off x="1454061" y="472346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>
              <a:solidFill>
                <a:srgbClr val="FF9933"/>
              </a:solidFill>
            </a:rPr>
            <a:t>Modifier ou supprimer une mesure DAX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4723463"/>
        <a:ext cx="5337261" cy="12589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20/03/2023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20/03/2023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83981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84768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24855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60964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76372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2276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67382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71804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34502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596751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04160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780126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515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3.sv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2.png"/><Relationship Id="rId5" Type="http://schemas.openxmlformats.org/officeDocument/2006/relationships/slide" Target="slide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3.sv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2.png"/><Relationship Id="rId5" Type="http://schemas.openxmlformats.org/officeDocument/2006/relationships/slide" Target="slide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3.sv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2.png"/><Relationship Id="rId5" Type="http://schemas.openxmlformats.org/officeDocument/2006/relationships/slide" Target="slide1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3.sv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2.png"/><Relationship Id="rId5" Type="http://schemas.openxmlformats.org/officeDocument/2006/relationships/slide" Target="slide1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0010105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-1" y="4427154"/>
            <a:ext cx="5399055" cy="1224616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INSÉRER UNE MESURE DAX DANS UN TCD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CE6B7A1B-8B93-BB13-99DC-68922A08C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113" y="267978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3B7FF24-9961-4622-0EC2-881190E88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111" y="2383277"/>
            <a:ext cx="7187779" cy="43126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INSÉRER UNE MESURE DAX DANS UN TCD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68566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But…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372982"/>
            <a:ext cx="11940910" cy="12534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Intégrer dans la zone </a:t>
            </a:r>
            <a:r>
              <a:rPr lang="fr-FR" sz="2800" dirty="0">
                <a:solidFill>
                  <a:srgbClr val="FFFF00"/>
                </a:solidFill>
              </a:rPr>
              <a:t>Valeurs</a:t>
            </a:r>
            <a:r>
              <a:rPr lang="fr-FR" sz="2800" dirty="0"/>
              <a:t> d’un TCD, une </a:t>
            </a:r>
            <a:r>
              <a:rPr lang="fr-FR" sz="2800" dirty="0">
                <a:solidFill>
                  <a:srgbClr val="FFFF00"/>
                </a:solidFill>
              </a:rPr>
              <a:t>mesure DAX </a:t>
            </a:r>
            <a:r>
              <a:rPr lang="fr-FR" sz="2800" dirty="0"/>
              <a:t>permettant de regrouper les champs </a:t>
            </a:r>
            <a:r>
              <a:rPr lang="fr-FR" sz="2800" dirty="0">
                <a:solidFill>
                  <a:srgbClr val="FFFF00"/>
                </a:solidFill>
              </a:rPr>
              <a:t>Nom</a:t>
            </a:r>
            <a:r>
              <a:rPr lang="fr-FR" sz="2800" dirty="0"/>
              <a:t> et </a:t>
            </a:r>
            <a:r>
              <a:rPr lang="fr-FR" sz="2800" dirty="0">
                <a:solidFill>
                  <a:srgbClr val="FFFF00"/>
                </a:solidFill>
              </a:rPr>
              <a:t>Prénom</a:t>
            </a:r>
            <a:r>
              <a:rPr lang="fr-FR" sz="2800" dirty="0"/>
              <a:t> présents dans chaque ligne d’un tableau structuré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2FFC37-BB7B-3827-3B88-CCE4DF7118C1}"/>
              </a:ext>
            </a:extLst>
          </p:cNvPr>
          <p:cNvSpPr/>
          <p:nvPr/>
        </p:nvSpPr>
        <p:spPr>
          <a:xfrm>
            <a:off x="4252728" y="3241675"/>
            <a:ext cx="1671417" cy="305140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C5943056-726F-764F-7D8F-45171F183F72}"/>
              </a:ext>
            </a:extLst>
          </p:cNvPr>
          <p:cNvSpPr/>
          <p:nvPr/>
        </p:nvSpPr>
        <p:spPr>
          <a:xfrm rot="5400000" flipV="1">
            <a:off x="1989625" y="3095360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FA49C1-C281-BE1F-6A79-22C6634C3812}"/>
              </a:ext>
            </a:extLst>
          </p:cNvPr>
          <p:cNvSpPr/>
          <p:nvPr/>
        </p:nvSpPr>
        <p:spPr>
          <a:xfrm>
            <a:off x="6447937" y="3235597"/>
            <a:ext cx="1671417" cy="305140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33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INSÉRER UNE MESURE DAX DANS UN TCD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68566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Insérer une mesure DAX dans un TCD…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495724"/>
            <a:ext cx="1194091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Cliquer dans le tableau structuré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32BF66D-2ECA-EC2B-1540-708EE6A13EF8}"/>
              </a:ext>
            </a:extLst>
          </p:cNvPr>
          <p:cNvSpPr txBox="1">
            <a:spLocks/>
          </p:cNvSpPr>
          <p:nvPr/>
        </p:nvSpPr>
        <p:spPr>
          <a:xfrm>
            <a:off x="119990" y="2297751"/>
            <a:ext cx="11940910" cy="1131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Sélectionner l’onglet </a:t>
            </a:r>
            <a:r>
              <a:rPr lang="fr-FR" dirty="0">
                <a:solidFill>
                  <a:srgbClr val="FFFF00"/>
                </a:solidFill>
              </a:rPr>
              <a:t>Insertion</a:t>
            </a:r>
            <a:r>
              <a:rPr lang="fr-FR" dirty="0"/>
              <a:t> puis cliquer sur </a:t>
            </a:r>
            <a:r>
              <a:rPr lang="fr-FR" dirty="0">
                <a:solidFill>
                  <a:srgbClr val="FFFF00"/>
                </a:solidFill>
              </a:rPr>
              <a:t>Tableau croisé dynamique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D3D5C34-5715-4816-6DA2-60978B915A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990" y="3974366"/>
            <a:ext cx="12024000" cy="115066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B1D91DA-30D9-E82E-BF38-0C4A9D3D402B}"/>
              </a:ext>
            </a:extLst>
          </p:cNvPr>
          <p:cNvSpPr/>
          <p:nvPr/>
        </p:nvSpPr>
        <p:spPr>
          <a:xfrm>
            <a:off x="274115" y="4260883"/>
            <a:ext cx="746125" cy="70054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537E969B-468B-1CFC-E589-6B1DFBEBF783}"/>
              </a:ext>
            </a:extLst>
          </p:cNvPr>
          <p:cNvSpPr/>
          <p:nvPr/>
        </p:nvSpPr>
        <p:spPr>
          <a:xfrm rot="10800000" flipV="1">
            <a:off x="1275604" y="3546815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746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/>
      <p:bldP spid="7" grpId="0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INSÉRER UNE MESURE DAX DANS UN TCD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127647"/>
            <a:ext cx="11940910" cy="9848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Cliquer sur </a:t>
            </a:r>
            <a:r>
              <a:rPr lang="fr-FR" dirty="0">
                <a:solidFill>
                  <a:srgbClr val="FFFF00"/>
                </a:solidFill>
              </a:rPr>
              <a:t>Nouvelle feuille de calcul </a:t>
            </a:r>
            <a:r>
              <a:rPr lang="fr-FR" dirty="0"/>
              <a:t>puis cocher l’option </a:t>
            </a:r>
            <a:r>
              <a:rPr lang="fr-FR" dirty="0">
                <a:solidFill>
                  <a:srgbClr val="FFFF00"/>
                </a:solidFill>
              </a:rPr>
              <a:t>Ajouter ces données au modèle de données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85E3581-29A8-3029-ADCA-B81296A7FA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4686" y="2777566"/>
            <a:ext cx="5342628" cy="312376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Flèche : bas 8">
            <a:extLst>
              <a:ext uri="{FF2B5EF4-FFF2-40B4-BE49-F238E27FC236}">
                <a16:creationId xmlns:a16="http://schemas.microsoft.com/office/drawing/2014/main" id="{C6F5CE64-EB85-027D-411B-7AF870BAB0F5}"/>
              </a:ext>
            </a:extLst>
          </p:cNvPr>
          <p:cNvSpPr/>
          <p:nvPr/>
        </p:nvSpPr>
        <p:spPr>
          <a:xfrm rot="5400000" flipV="1">
            <a:off x="3097597" y="5081269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927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4DB7647-546A-56A1-33DE-AF98BA1CE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953" y="2033022"/>
            <a:ext cx="4838095" cy="44190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INSÉRER UNE MESURE DAX DANS UN TCD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837307"/>
            <a:ext cx="11940910" cy="11957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>
                <a:solidFill>
                  <a:srgbClr val="FFFF00"/>
                </a:solidFill>
              </a:rPr>
              <a:t>Cliquer droit </a:t>
            </a:r>
            <a:r>
              <a:rPr lang="fr-FR" dirty="0"/>
              <a:t>sur le nom du tableau structuré présent dans le volet latéral de droite puis cliquer sur </a:t>
            </a:r>
            <a:r>
              <a:rPr lang="fr-FR" dirty="0">
                <a:solidFill>
                  <a:srgbClr val="FFFF00"/>
                </a:solidFill>
              </a:rPr>
              <a:t>Ajouter une mesure…</a:t>
            </a: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9C1DC749-104A-0A06-C26E-07DDCF925B0E}"/>
              </a:ext>
            </a:extLst>
          </p:cNvPr>
          <p:cNvSpPr/>
          <p:nvPr/>
        </p:nvSpPr>
        <p:spPr>
          <a:xfrm rot="16200000" flipV="1">
            <a:off x="6563152" y="3499258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309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EFE107-85A4-9017-A5EA-8817A2E2A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2649" y="1819730"/>
            <a:ext cx="5900616" cy="466862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INSÉRER UNE MESURE DAX DANS UN TCD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873154"/>
            <a:ext cx="11940910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Nommer la mesure puis entrer une description</a:t>
            </a: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9C1DC749-104A-0A06-C26E-07DDCF925B0E}"/>
              </a:ext>
            </a:extLst>
          </p:cNvPr>
          <p:cNvSpPr/>
          <p:nvPr/>
        </p:nvSpPr>
        <p:spPr>
          <a:xfrm rot="5400000" flipV="1">
            <a:off x="3107945" y="2439633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120B2C-D3D1-29DF-CAC1-4A58C42BB3F2}"/>
              </a:ext>
            </a:extLst>
          </p:cNvPr>
          <p:cNvSpPr/>
          <p:nvPr/>
        </p:nvSpPr>
        <p:spPr>
          <a:xfrm>
            <a:off x="5011839" y="2438652"/>
            <a:ext cx="4246461" cy="475997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853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5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5C86004-690B-31C2-A5D3-AAA7A7F45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9210" y="2163609"/>
            <a:ext cx="5760636" cy="455786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INSÉRER UNE MESURE DAX DANS UN TCD</a:t>
            </a:r>
          </a:p>
        </p:txBody>
      </p:sp>
      <p:pic>
        <p:nvPicPr>
          <p:cNvPr id="8" name="Graphique 7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0" y="872315"/>
            <a:ext cx="11940910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Créer la formule suivante dans la zone appropriée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524BBA02-39B3-43DC-D3B5-F5A93039B52B}"/>
              </a:ext>
            </a:extLst>
          </p:cNvPr>
          <p:cNvSpPr txBox="1">
            <a:spLocks/>
          </p:cNvSpPr>
          <p:nvPr/>
        </p:nvSpPr>
        <p:spPr>
          <a:xfrm>
            <a:off x="87549" y="1517962"/>
            <a:ext cx="12192000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3000" dirty="0">
                <a:solidFill>
                  <a:srgbClr val="FFFF00"/>
                </a:solidFill>
              </a:rPr>
              <a:t>=CONCATENATEX(</a:t>
            </a:r>
            <a:r>
              <a:rPr lang="fr-FR" sz="3000" dirty="0">
                <a:solidFill>
                  <a:srgbClr val="00B050"/>
                </a:solidFill>
              </a:rPr>
              <a:t>VALUES(tbl_Suivi_Commande);[Nom]&amp;" "&amp;[Prenom];" , "</a:t>
            </a:r>
            <a:r>
              <a:rPr lang="fr-FR" sz="3000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6A4980E5-349A-B53A-9759-A54FFE6E8385}"/>
              </a:ext>
            </a:extLst>
          </p:cNvPr>
          <p:cNvSpPr/>
          <p:nvPr/>
        </p:nvSpPr>
        <p:spPr>
          <a:xfrm rot="5400000" flipV="1">
            <a:off x="2752955" y="3417694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6147E2-1878-37E2-7AD3-0BDBB7B88CA9}"/>
              </a:ext>
            </a:extLst>
          </p:cNvPr>
          <p:cNvSpPr/>
          <p:nvPr/>
        </p:nvSpPr>
        <p:spPr>
          <a:xfrm>
            <a:off x="3299771" y="3571707"/>
            <a:ext cx="3655506" cy="260992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50876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DAAA2FF-4322-099C-B39F-64E2D37341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3895" y="1638760"/>
            <a:ext cx="6304211" cy="49879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INSÉRER UNE MESURE DAX DANS UN TCD</a:t>
            </a:r>
          </a:p>
        </p:txBody>
      </p:sp>
      <p:pic>
        <p:nvPicPr>
          <p:cNvPr id="8" name="Graphique 7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918760"/>
            <a:ext cx="11940910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Cliquer sur </a:t>
            </a:r>
            <a:r>
              <a:rPr lang="fr-FR" dirty="0">
                <a:solidFill>
                  <a:srgbClr val="FFFF00"/>
                </a:solidFill>
              </a:rPr>
              <a:t>Vérifier la formule DAX</a:t>
            </a: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9C1DC749-104A-0A06-C26E-07DDCF925B0E}"/>
              </a:ext>
            </a:extLst>
          </p:cNvPr>
          <p:cNvSpPr/>
          <p:nvPr/>
        </p:nvSpPr>
        <p:spPr>
          <a:xfrm rot="16200000" flipH="1" flipV="1">
            <a:off x="5748002" y="2751246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B42E7C3-5620-C96D-0A7E-ECD16B84D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44" y="2061480"/>
            <a:ext cx="5889713" cy="46599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INSÉRER UNE MESURE DAX DANS UN TCD</a:t>
            </a:r>
          </a:p>
        </p:txBody>
      </p:sp>
      <p:pic>
        <p:nvPicPr>
          <p:cNvPr id="8" name="Graphique 7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918760"/>
            <a:ext cx="11940910" cy="958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Si la syntaxe de la formule est correcte, le message </a:t>
            </a:r>
            <a:r>
              <a:rPr lang="fr-FR" dirty="0">
                <a:solidFill>
                  <a:srgbClr val="FFFF00"/>
                </a:solidFill>
              </a:rPr>
              <a:t>Cette formule ne comporte pas d’erreurs</a:t>
            </a:r>
            <a:r>
              <a:rPr lang="fr-FR" dirty="0"/>
              <a:t> doit s’afficher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9C1DC749-104A-0A06-C26E-07DDCF925B0E}"/>
              </a:ext>
            </a:extLst>
          </p:cNvPr>
          <p:cNvSpPr/>
          <p:nvPr/>
        </p:nvSpPr>
        <p:spPr>
          <a:xfrm rot="16200000" flipH="1" flipV="1">
            <a:off x="6214930" y="4609229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58891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8C97B2FC-5B93-C069-579A-CC3474283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953" y="1684332"/>
            <a:ext cx="4838095" cy="485714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INSÉRER UNE MESURE DAX DANS UN TCD</a:t>
            </a:r>
          </a:p>
        </p:txBody>
      </p:sp>
      <p:pic>
        <p:nvPicPr>
          <p:cNvPr id="8" name="Graphique 7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855531"/>
            <a:ext cx="11940910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La mesure apparaît dans le volet latéral de droite</a:t>
            </a: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9C1DC749-104A-0A06-C26E-07DDCF925B0E}"/>
              </a:ext>
            </a:extLst>
          </p:cNvPr>
          <p:cNvSpPr/>
          <p:nvPr/>
        </p:nvSpPr>
        <p:spPr>
          <a:xfrm rot="5400000" flipV="1">
            <a:off x="3451242" y="5991163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94A290-F844-E07B-4D0B-147FBDDBD7E0}"/>
              </a:ext>
            </a:extLst>
          </p:cNvPr>
          <p:cNvSpPr/>
          <p:nvPr/>
        </p:nvSpPr>
        <p:spPr>
          <a:xfrm>
            <a:off x="4001518" y="6099249"/>
            <a:ext cx="1543248" cy="25786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63798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5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INSÉRER UNE MESURE DAX DANS UN TCD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903918"/>
            <a:ext cx="11940910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Construire ensuite le TCD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DF9014-191B-1DCF-6354-505E8C11EB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8178" y="1874011"/>
            <a:ext cx="3892722" cy="43427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BFD0590-EE6F-1142-2904-20A2F553EF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100" y="1632063"/>
            <a:ext cx="7898038" cy="472941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CA90C86-065E-DEE4-A957-0DB5F1CDACBD}"/>
              </a:ext>
            </a:extLst>
          </p:cNvPr>
          <p:cNvSpPr/>
          <p:nvPr/>
        </p:nvSpPr>
        <p:spPr>
          <a:xfrm>
            <a:off x="10114539" y="5690681"/>
            <a:ext cx="1860210" cy="157978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0BDD9E-32E6-A44A-6F05-A4E937609E0D}"/>
              </a:ext>
            </a:extLst>
          </p:cNvPr>
          <p:cNvSpPr/>
          <p:nvPr/>
        </p:nvSpPr>
        <p:spPr>
          <a:xfrm>
            <a:off x="10114539" y="3714175"/>
            <a:ext cx="1860210" cy="157978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B7BA2E-A619-F0C8-ACBD-3DEE3FEA7071}"/>
              </a:ext>
            </a:extLst>
          </p:cNvPr>
          <p:cNvSpPr/>
          <p:nvPr/>
        </p:nvSpPr>
        <p:spPr>
          <a:xfrm>
            <a:off x="10114539" y="4702428"/>
            <a:ext cx="1860210" cy="33650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908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 animBg="1"/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INSÉRER UNE MESURE DAX DANS UN TCD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1009341"/>
            <a:ext cx="11940910" cy="5568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Sélectionner l’onglet </a:t>
            </a:r>
            <a:r>
              <a:rPr lang="fr-FR" dirty="0">
                <a:solidFill>
                  <a:srgbClr val="FFFF00"/>
                </a:solidFill>
              </a:rPr>
              <a:t>Création</a:t>
            </a:r>
            <a:r>
              <a:rPr lang="fr-FR" dirty="0"/>
              <a:t> puis cliquer sur </a:t>
            </a:r>
            <a:r>
              <a:rPr lang="fr-FR" dirty="0">
                <a:solidFill>
                  <a:srgbClr val="FFFF00"/>
                </a:solidFill>
              </a:rPr>
              <a:t>Totaux généraux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6F6FC2F-E2F0-1721-EFAC-896463AD7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33" y="2920713"/>
            <a:ext cx="11640024" cy="31614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0C71D0AD-00D8-4A69-237D-D4497FB10193}"/>
              </a:ext>
            </a:extLst>
          </p:cNvPr>
          <p:cNvSpPr txBox="1">
            <a:spLocks/>
          </p:cNvSpPr>
          <p:nvPr/>
        </p:nvSpPr>
        <p:spPr>
          <a:xfrm>
            <a:off x="119990" y="1686621"/>
            <a:ext cx="11940910" cy="5568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Cliquer sur </a:t>
            </a:r>
            <a:r>
              <a:rPr lang="fr-FR" dirty="0">
                <a:solidFill>
                  <a:srgbClr val="FFFF00"/>
                </a:solidFill>
              </a:rPr>
              <a:t>Désactivé pour les lignes et les colonnes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CBC9A222-B43F-EE08-8753-3C80EF5C9734}"/>
              </a:ext>
            </a:extLst>
          </p:cNvPr>
          <p:cNvSpPr/>
          <p:nvPr/>
        </p:nvSpPr>
        <p:spPr>
          <a:xfrm rot="10800000" flipV="1">
            <a:off x="11259189" y="2461886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C56FEA-019E-34FB-68FC-664C55DABD40}"/>
              </a:ext>
            </a:extLst>
          </p:cNvPr>
          <p:cNvSpPr/>
          <p:nvPr/>
        </p:nvSpPr>
        <p:spPr>
          <a:xfrm>
            <a:off x="994860" y="4090203"/>
            <a:ext cx="3107240" cy="447472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A90FDB-9D30-A25F-5A32-4D1993570B71}"/>
              </a:ext>
            </a:extLst>
          </p:cNvPr>
          <p:cNvSpPr/>
          <p:nvPr/>
        </p:nvSpPr>
        <p:spPr>
          <a:xfrm>
            <a:off x="994861" y="3296052"/>
            <a:ext cx="649790" cy="794151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5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/>
      <p:bldP spid="7" grpId="0" animBg="1"/>
      <p:bldP spid="9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INSÉRER UNE MESURE DAX DANS UN TCD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4E390EE-6E21-E01D-9ED8-E0B689D60CE7}"/>
              </a:ext>
            </a:extLst>
          </p:cNvPr>
          <p:cNvSpPr txBox="1">
            <a:spLocks/>
          </p:cNvSpPr>
          <p:nvPr/>
        </p:nvSpPr>
        <p:spPr>
          <a:xfrm>
            <a:off x="0" y="868566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Explication de la mesure DAX…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2A5CBF5A-608D-A1D3-2C50-B61C05035F57}"/>
              </a:ext>
            </a:extLst>
          </p:cNvPr>
          <p:cNvSpPr txBox="1">
            <a:spLocks/>
          </p:cNvSpPr>
          <p:nvPr/>
        </p:nvSpPr>
        <p:spPr>
          <a:xfrm>
            <a:off x="126780" y="3219326"/>
            <a:ext cx="12192000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3400" dirty="0">
                <a:solidFill>
                  <a:srgbClr val="FFFF00"/>
                </a:solidFill>
              </a:rPr>
              <a:t>=CONCATENATEX(</a:t>
            </a:r>
            <a:r>
              <a:rPr lang="fr-FR" sz="3400" dirty="0">
                <a:solidFill>
                  <a:srgbClr val="00B050"/>
                </a:solidFill>
              </a:rPr>
              <a:t>tbl_Suivi_Commande;[Nom]&amp;" "&amp;[Prenom];" , "</a:t>
            </a:r>
            <a:r>
              <a:rPr lang="fr-FR" sz="3400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11" name="Légende : flèche courbée 10">
            <a:extLst>
              <a:ext uri="{FF2B5EF4-FFF2-40B4-BE49-F238E27FC236}">
                <a16:creationId xmlns:a16="http://schemas.microsoft.com/office/drawing/2014/main" id="{BB94F8F9-0BB0-40BA-96D2-8B5D39C8DFF7}"/>
              </a:ext>
            </a:extLst>
          </p:cNvPr>
          <p:cNvSpPr/>
          <p:nvPr/>
        </p:nvSpPr>
        <p:spPr>
          <a:xfrm>
            <a:off x="1808489" y="5834714"/>
            <a:ext cx="4212077" cy="72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96412"/>
              <a:gd name="adj6" fmla="val -30434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FF00"/>
                </a:solidFill>
              </a:rPr>
              <a:t>Fonction DAX </a:t>
            </a:r>
            <a:r>
              <a:rPr lang="fr-FR" dirty="0"/>
              <a:t>qui permet de concaténer chaque ligne d’une table</a:t>
            </a:r>
          </a:p>
        </p:txBody>
      </p:sp>
      <p:sp>
        <p:nvSpPr>
          <p:cNvPr id="12" name="Légende : flèche courbée 11">
            <a:extLst>
              <a:ext uri="{FF2B5EF4-FFF2-40B4-BE49-F238E27FC236}">
                <a16:creationId xmlns:a16="http://schemas.microsoft.com/office/drawing/2014/main" id="{B325F0AB-524A-4043-5EB6-6515133A0DEA}"/>
              </a:ext>
            </a:extLst>
          </p:cNvPr>
          <p:cNvSpPr/>
          <p:nvPr/>
        </p:nvSpPr>
        <p:spPr>
          <a:xfrm>
            <a:off x="4553646" y="5064781"/>
            <a:ext cx="2801566" cy="45984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96661"/>
              <a:gd name="adj6" fmla="val -30099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Nom du tableau structuré</a:t>
            </a:r>
          </a:p>
        </p:txBody>
      </p:sp>
      <p:sp>
        <p:nvSpPr>
          <p:cNvPr id="13" name="Légende : flèche courbée 12">
            <a:extLst>
              <a:ext uri="{FF2B5EF4-FFF2-40B4-BE49-F238E27FC236}">
                <a16:creationId xmlns:a16="http://schemas.microsoft.com/office/drawing/2014/main" id="{B9F56543-59E6-67A8-3587-8D6C143436C9}"/>
              </a:ext>
            </a:extLst>
          </p:cNvPr>
          <p:cNvSpPr/>
          <p:nvPr/>
        </p:nvSpPr>
        <p:spPr>
          <a:xfrm flipH="1">
            <a:off x="890598" y="1571074"/>
            <a:ext cx="5301351" cy="72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25647"/>
              <a:gd name="adj6" fmla="val -2243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Nom du premier champ présent dans le tableau structuré à concaténer </a:t>
            </a:r>
          </a:p>
        </p:txBody>
      </p:sp>
      <p:sp>
        <p:nvSpPr>
          <p:cNvPr id="14" name="Légende : flèche courbée 13">
            <a:extLst>
              <a:ext uri="{FF2B5EF4-FFF2-40B4-BE49-F238E27FC236}">
                <a16:creationId xmlns:a16="http://schemas.microsoft.com/office/drawing/2014/main" id="{7DB307B4-BCCB-B639-7116-3996C524C251}"/>
              </a:ext>
            </a:extLst>
          </p:cNvPr>
          <p:cNvSpPr/>
          <p:nvPr/>
        </p:nvSpPr>
        <p:spPr>
          <a:xfrm>
            <a:off x="9111845" y="1571074"/>
            <a:ext cx="3047306" cy="45984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55553"/>
              <a:gd name="adj6" fmla="val -23419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Opérateur de concaténation</a:t>
            </a:r>
          </a:p>
        </p:txBody>
      </p:sp>
      <p:sp>
        <p:nvSpPr>
          <p:cNvPr id="16" name="Légende : flèche courbée 15">
            <a:extLst>
              <a:ext uri="{FF2B5EF4-FFF2-40B4-BE49-F238E27FC236}">
                <a16:creationId xmlns:a16="http://schemas.microsoft.com/office/drawing/2014/main" id="{25EEDBA3-0E7B-1D7D-EDEF-522CBF98183D}"/>
              </a:ext>
            </a:extLst>
          </p:cNvPr>
          <p:cNvSpPr/>
          <p:nvPr/>
        </p:nvSpPr>
        <p:spPr>
          <a:xfrm flipH="1">
            <a:off x="5602282" y="4283655"/>
            <a:ext cx="4774642" cy="45984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11281"/>
              <a:gd name="adj6" fmla="val -21421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Séparateur à utiliser pendant la concaténation</a:t>
            </a:r>
          </a:p>
        </p:txBody>
      </p:sp>
    </p:spTree>
    <p:extLst>
      <p:ext uri="{BB962C8B-B14F-4D97-AF65-F5344CB8AC3E}">
        <p14:creationId xmlns:p14="http://schemas.microsoft.com/office/powerpoint/2010/main" val="390903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25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0"/>
                            </p:stCondLst>
                            <p:childTnLst>
                              <p:par>
                                <p:cTn id="28" presetID="16" presetClass="entr" presetSubtype="37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75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9000"/>
                            </p:stCondLst>
                            <p:childTnLst>
                              <p:par>
                                <p:cTn id="36" presetID="16" presetClass="entr" presetSubtype="37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0" grpId="0"/>
      <p:bldP spid="11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F0AB65D-8DB3-720C-A6E7-3A7812F7C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415" y="2499668"/>
            <a:ext cx="2959816" cy="41691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INSÉRER UNE MESURE DAX DANS UN TCD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504771"/>
            <a:ext cx="11940910" cy="1062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>
                <a:solidFill>
                  <a:srgbClr val="FFFF00"/>
                </a:solidFill>
              </a:rPr>
              <a:t>Cliquer droit </a:t>
            </a:r>
            <a:r>
              <a:rPr lang="fr-FR" dirty="0"/>
              <a:t>sur la mesure puis sur </a:t>
            </a:r>
            <a:r>
              <a:rPr lang="fr-FR" dirty="0">
                <a:solidFill>
                  <a:srgbClr val="FFFF00"/>
                </a:solidFill>
              </a:rPr>
              <a:t>Modifier la mesure… </a:t>
            </a:r>
            <a:r>
              <a:rPr lang="fr-FR" dirty="0"/>
              <a:t>ou sur </a:t>
            </a:r>
            <a:r>
              <a:rPr lang="fr-FR" dirty="0">
                <a:solidFill>
                  <a:srgbClr val="FFFF00"/>
                </a:solidFill>
              </a:rPr>
              <a:t>Supprimer la mesure</a:t>
            </a: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9C1DC749-104A-0A06-C26E-07DDCF925B0E}"/>
              </a:ext>
            </a:extLst>
          </p:cNvPr>
          <p:cNvSpPr/>
          <p:nvPr/>
        </p:nvSpPr>
        <p:spPr>
          <a:xfrm rot="16200000" flipH="1" flipV="1">
            <a:off x="6772658" y="5326971"/>
            <a:ext cx="360640" cy="413157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4E390EE-6E21-E01D-9ED8-E0B689D60CE7}"/>
              </a:ext>
            </a:extLst>
          </p:cNvPr>
          <p:cNvSpPr txBox="1">
            <a:spLocks/>
          </p:cNvSpPr>
          <p:nvPr/>
        </p:nvSpPr>
        <p:spPr>
          <a:xfrm>
            <a:off x="0" y="868566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Modifier ou supprimer une mesure DAX…</a:t>
            </a:r>
          </a:p>
        </p:txBody>
      </p:sp>
    </p:spTree>
    <p:extLst>
      <p:ext uri="{BB962C8B-B14F-4D97-AF65-F5344CB8AC3E}">
        <p14:creationId xmlns:p14="http://schemas.microsoft.com/office/powerpoint/2010/main" val="139545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5" grpId="0" animBg="1"/>
      <p:bldP spid="2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3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4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5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6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3167</TotalTime>
  <Words>417</Words>
  <Application>Microsoft Office PowerPoint</Application>
  <PresentationFormat>Grand écran</PresentationFormat>
  <Paragraphs>72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516</cp:revision>
  <dcterms:created xsi:type="dcterms:W3CDTF">2022-09-28T14:03:26Z</dcterms:created>
  <dcterms:modified xsi:type="dcterms:W3CDTF">2023-03-20T09:54:56Z</dcterms:modified>
</cp:coreProperties>
</file>