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1" r:id="rId2"/>
    <p:sldId id="293" r:id="rId3"/>
    <p:sldId id="353" r:id="rId4"/>
    <p:sldId id="354" r:id="rId5"/>
    <p:sldId id="355" r:id="rId6"/>
    <p:sldId id="356" r:id="rId7"/>
    <p:sldId id="357" r:id="rId8"/>
    <p:sldId id="358" r:id="rId9"/>
    <p:sldId id="360" r:id="rId10"/>
    <p:sldId id="359" r:id="rId11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E65C36-C6A5-4452-8578-3CADBB8739B4}" v="338" dt="2022-11-06T19:26:56.275"/>
    <p1510:client id="{C3592A82-2351-46E2-98F2-1CAA26410AD7}" v="321" dt="2022-11-06T10:49:49.4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9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35E65C36-C6A5-4452-8578-3CADBB8739B4}"/>
    <pc:docChg chg="undo redo custSel addSld delSld modSld">
      <pc:chgData name="Lionel ZANITTI" userId="1e51b01e59126d6e" providerId="LiveId" clId="{35E65C36-C6A5-4452-8578-3CADBB8739B4}" dt="2022-11-06T19:27:56.245" v="867" actId="1036"/>
      <pc:docMkLst>
        <pc:docMk/>
      </pc:docMkLst>
      <pc:sldChg chg="addSp delSp modSp mod delAnim modAnim">
        <pc:chgData name="Lionel ZANITTI" userId="1e51b01e59126d6e" providerId="LiveId" clId="{35E65C36-C6A5-4452-8578-3CADBB8739B4}" dt="2022-11-06T18:52:41.367" v="528" actId="6549"/>
        <pc:sldMkLst>
          <pc:docMk/>
          <pc:sldMk cId="2169832658" sldId="260"/>
        </pc:sldMkLst>
        <pc:spChg chg="mod">
          <ac:chgData name="Lionel ZANITTI" userId="1e51b01e59126d6e" providerId="LiveId" clId="{35E65C36-C6A5-4452-8578-3CADBB8739B4}" dt="2022-11-06T18:22:48.338" v="2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35E65C36-C6A5-4452-8578-3CADBB8739B4}" dt="2022-11-06T18:24:48.326" v="17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41.367" v="528" actId="6549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6" creationId="{16E6557F-AC59-B450-CF62-11838634297B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7" creationId="{07FACD15-5A2A-F690-1775-93FE16797706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8" creationId="{3B222279-E5CA-41FC-07B7-E45D9502CA47}"/>
          </ac:spMkLst>
        </pc:spChg>
        <pc:spChg chg="add mod">
          <ac:chgData name="Lionel ZANITTI" userId="1e51b01e59126d6e" providerId="LiveId" clId="{35E65C36-C6A5-4452-8578-3CADBB8739B4}" dt="2022-11-06T18:29:21.107" v="60"/>
          <ac:spMkLst>
            <pc:docMk/>
            <pc:sldMk cId="2169832658" sldId="260"/>
            <ac:spMk id="9" creationId="{4732D82C-D9B6-4441-F87D-15FCAE591927}"/>
          </ac:spMkLst>
        </pc:spChg>
        <pc:spChg chg="del">
          <ac:chgData name="Lionel ZANITTI" userId="1e51b01e59126d6e" providerId="LiveId" clId="{35E65C36-C6A5-4452-8578-3CADBB8739B4}" dt="2022-11-06T18:22:54.099" v="4" actId="478"/>
          <ac:spMkLst>
            <pc:docMk/>
            <pc:sldMk cId="2169832658" sldId="260"/>
            <ac:spMk id="10" creationId="{4CE82FBE-8D9F-B125-B4A6-EA05EAAF43F2}"/>
          </ac:spMkLst>
        </pc:spChg>
        <pc:spChg chg="add mod">
          <ac:chgData name="Lionel ZANITTI" userId="1e51b01e59126d6e" providerId="LiveId" clId="{35E65C36-C6A5-4452-8578-3CADBB8739B4}" dt="2022-11-06T18:29:51.399" v="64" actId="6549"/>
          <ac:spMkLst>
            <pc:docMk/>
            <pc:sldMk cId="2169832658" sldId="260"/>
            <ac:spMk id="11" creationId="{15517180-CB62-841B-F3D4-C57F2A2EC613}"/>
          </ac:spMkLst>
        </pc:spChg>
        <pc:picChg chg="del">
          <ac:chgData name="Lionel ZANITTI" userId="1e51b01e59126d6e" providerId="LiveId" clId="{35E65C36-C6A5-4452-8578-3CADBB8739B4}" dt="2022-11-06T18:22:51.512" v="3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addSp delSp modSp mod addAnim delAnim modAnim">
        <pc:chgData name="Lionel ZANITTI" userId="1e51b01e59126d6e" providerId="LiveId" clId="{35E65C36-C6A5-4452-8578-3CADBB8739B4}" dt="2022-11-06T18:52:33.101" v="526" actId="6549"/>
        <pc:sldMkLst>
          <pc:docMk/>
          <pc:sldMk cId="421335030" sldId="293"/>
        </pc:sldMkLst>
        <pc:spChg chg="mod">
          <ac:chgData name="Lionel ZANITTI" userId="1e51b01e59126d6e" providerId="LiveId" clId="{35E65C36-C6A5-4452-8578-3CADBB8739B4}" dt="2022-11-06T18:33:30.089" v="136" actId="20577"/>
          <ac:spMkLst>
            <pc:docMk/>
            <pc:sldMk cId="421335030" sldId="293"/>
            <ac:spMk id="2" creationId="{40FB6FB6-A6FF-ADED-6CCB-515CB4CFF698}"/>
          </ac:spMkLst>
        </pc:spChg>
        <pc:spChg chg="add del mod">
          <ac:chgData name="Lionel ZANITTI" userId="1e51b01e59126d6e" providerId="LiveId" clId="{35E65C36-C6A5-4452-8578-3CADBB8739B4}" dt="2022-11-06T18:34:27.384" v="143" actId="478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33.101" v="526" actId="6549"/>
          <ac:spMkLst>
            <pc:docMk/>
            <pc:sldMk cId="421335030" sldId="293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36:06.934" v="194" actId="14100"/>
          <ac:spMkLst>
            <pc:docMk/>
            <pc:sldMk cId="421335030" sldId="293"/>
            <ac:spMk id="6" creationId="{702E14E7-3258-8B45-ACC7-080979FB0CFF}"/>
          </ac:spMkLst>
        </pc:spChg>
        <pc:spChg chg="add del mod">
          <ac:chgData name="Lionel ZANITTI" userId="1e51b01e59126d6e" providerId="LiveId" clId="{35E65C36-C6A5-4452-8578-3CADBB8739B4}" dt="2022-11-06T18:42:12.290" v="302" actId="14100"/>
          <ac:spMkLst>
            <pc:docMk/>
            <pc:sldMk cId="421335030" sldId="293"/>
            <ac:spMk id="9" creationId="{13840B81-31B9-CB97-84AA-2EF407222AD7}"/>
          </ac:spMkLst>
        </pc:spChg>
        <pc:spChg chg="del">
          <ac:chgData name="Lionel ZANITTI" userId="1e51b01e59126d6e" providerId="LiveId" clId="{35E65C36-C6A5-4452-8578-3CADBB8739B4}" dt="2022-11-06T18:33:19.351" v="122" actId="478"/>
          <ac:spMkLst>
            <pc:docMk/>
            <pc:sldMk cId="421335030" sldId="293"/>
            <ac:spMk id="10" creationId="{4CE82FBE-8D9F-B125-B4A6-EA05EAAF43F2}"/>
          </ac:spMkLst>
        </pc:spChg>
        <pc:spChg chg="add del mod">
          <ac:chgData name="Lionel ZANITTI" userId="1e51b01e59126d6e" providerId="LiveId" clId="{35E65C36-C6A5-4452-8578-3CADBB8739B4}" dt="2022-11-06T18:34:22.757" v="142" actId="478"/>
          <ac:spMkLst>
            <pc:docMk/>
            <pc:sldMk cId="421335030" sldId="293"/>
            <ac:spMk id="12" creationId="{6B14CEBC-F2BA-680B-3D0A-85DC5780B458}"/>
          </ac:spMkLst>
        </pc:spChg>
        <pc:spChg chg="add del mod">
          <ac:chgData name="Lionel ZANITTI" userId="1e51b01e59126d6e" providerId="LiveId" clId="{35E65C36-C6A5-4452-8578-3CADBB8739B4}" dt="2022-11-06T18:34:30.333" v="144" actId="478"/>
          <ac:spMkLst>
            <pc:docMk/>
            <pc:sldMk cId="421335030" sldId="293"/>
            <ac:spMk id="14" creationId="{740B39FD-EC85-C9A2-0F64-0DACE39A0312}"/>
          </ac:spMkLst>
        </pc:spChg>
        <pc:picChg chg="del">
          <ac:chgData name="Lionel ZANITTI" userId="1e51b01e59126d6e" providerId="LiveId" clId="{35E65C36-C6A5-4452-8578-3CADBB8739B4}" dt="2022-11-06T18:33:15.445" v="121" actId="47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35E65C36-C6A5-4452-8578-3CADBB8739B4}" dt="2022-11-06T18:42:43.464" v="308" actId="14100"/>
          <ac:picMkLst>
            <pc:docMk/>
            <pc:sldMk cId="421335030" sldId="293"/>
            <ac:picMk id="16" creationId="{7899B73B-E46B-D7FE-04FF-E84E672505B9}"/>
          </ac:picMkLst>
        </pc:picChg>
      </pc:sldChg>
      <pc:sldChg chg="modSp del mod">
        <pc:chgData name="Lionel ZANITTI" userId="1e51b01e59126d6e" providerId="LiveId" clId="{35E65C36-C6A5-4452-8578-3CADBB8739B4}" dt="2022-11-06T18:42:36.194" v="307" actId="47"/>
        <pc:sldMkLst>
          <pc:docMk/>
          <pc:sldMk cId="1531711146" sldId="294"/>
        </pc:sldMkLst>
        <pc:picChg chg="mod">
          <ac:chgData name="Lionel ZANITTI" userId="1e51b01e59126d6e" providerId="LiveId" clId="{35E65C36-C6A5-4452-8578-3CADBB8739B4}" dt="2022-11-06T18:42:16.653" v="304" actId="1037"/>
          <ac:picMkLst>
            <pc:docMk/>
            <pc:sldMk cId="1531711146" sldId="294"/>
            <ac:picMk id="8" creationId="{5358BBB8-64ED-119B-55BA-14D618D419ED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8:52:25.014" v="524" actId="6549"/>
        <pc:sldMkLst>
          <pc:docMk/>
          <pc:sldMk cId="3601355547" sldId="295"/>
        </pc:sldMkLst>
        <pc:spChg chg="del">
          <ac:chgData name="Lionel ZANITTI" userId="1e51b01e59126d6e" providerId="LiveId" clId="{35E65C36-C6A5-4452-8578-3CADBB8739B4}" dt="2022-11-06T18:37:15.827" v="242" actId="478"/>
          <ac:spMkLst>
            <pc:docMk/>
            <pc:sldMk cId="3601355547" sldId="295"/>
            <ac:spMk id="2" creationId="{40FB6FB6-A6FF-ADED-6CCB-515CB4CFF698}"/>
          </ac:spMkLst>
        </pc:spChg>
        <pc:spChg chg="add mod">
          <ac:chgData name="Lionel ZANITTI" userId="1e51b01e59126d6e" providerId="LiveId" clId="{35E65C36-C6A5-4452-8578-3CADBB8739B4}" dt="2022-11-06T18:51:25.432" v="437" actId="14100"/>
          <ac:spMkLst>
            <pc:docMk/>
            <pc:sldMk cId="3601355547" sldId="295"/>
            <ac:spMk id="3" creationId="{90482871-5A0A-3434-6B25-1653DB33A61F}"/>
          </ac:spMkLst>
        </pc:spChg>
        <pc:spChg chg="mod">
          <ac:chgData name="Lionel ZANITTI" userId="1e51b01e59126d6e" providerId="LiveId" clId="{35E65C36-C6A5-4452-8578-3CADBB8739B4}" dt="2022-11-06T18:52:25.014" v="524" actId="6549"/>
          <ac:spMkLst>
            <pc:docMk/>
            <pc:sldMk cId="3601355547" sldId="295"/>
            <ac:spMk id="5" creationId="{C0AF89E8-B08C-5A74-99DF-9BAA81C160F3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6" creationId="{702E14E7-3258-8B45-ACC7-080979FB0CFF}"/>
          </ac:spMkLst>
        </pc:spChg>
        <pc:spChg chg="add mod">
          <ac:chgData name="Lionel ZANITTI" userId="1e51b01e59126d6e" providerId="LiveId" clId="{35E65C36-C6A5-4452-8578-3CADBB8739B4}" dt="2022-11-06T18:48:07.632" v="410" actId="1035"/>
          <ac:spMkLst>
            <pc:docMk/>
            <pc:sldMk cId="3601355547" sldId="295"/>
            <ac:spMk id="7" creationId="{BB34E97E-C3E0-CD79-3212-8B12EA76E6E8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9" creationId="{13840B81-31B9-CB97-84AA-2EF407222AD7}"/>
          </ac:spMkLst>
        </pc:spChg>
        <pc:spChg chg="add mod">
          <ac:chgData name="Lionel ZANITTI" userId="1e51b01e59126d6e" providerId="LiveId" clId="{35E65C36-C6A5-4452-8578-3CADBB8739B4}" dt="2022-11-06T18:52:18.554" v="522" actId="6549"/>
          <ac:spMkLst>
            <pc:docMk/>
            <pc:sldMk cId="3601355547" sldId="295"/>
            <ac:spMk id="14" creationId="{2C3800A0-1A48-DD0E-55FE-B40CC0395634}"/>
          </ac:spMkLst>
        </pc:spChg>
        <pc:spChg chg="add mod">
          <ac:chgData name="Lionel ZANITTI" userId="1e51b01e59126d6e" providerId="LiveId" clId="{35E65C36-C6A5-4452-8578-3CADBB8739B4}" dt="2022-11-06T18:49:12.101" v="420"/>
          <ac:spMkLst>
            <pc:docMk/>
            <pc:sldMk cId="3601355547" sldId="295"/>
            <ac:spMk id="15" creationId="{1FF369AB-83EA-1C2F-8C01-F2518104656A}"/>
          </ac:spMkLst>
        </pc:spChg>
        <pc:picChg chg="add del mod">
          <ac:chgData name="Lionel ZANITTI" userId="1e51b01e59126d6e" providerId="LiveId" clId="{35E65C36-C6A5-4452-8578-3CADBB8739B4}" dt="2022-11-06T18:46:00.946" v="362" actId="478"/>
          <ac:picMkLst>
            <pc:docMk/>
            <pc:sldMk cId="3601355547" sldId="295"/>
            <ac:picMk id="11" creationId="{C91EE956-C3A5-E17D-8E9F-C0B664C579A0}"/>
          </ac:picMkLst>
        </pc:picChg>
        <pc:picChg chg="add mod">
          <ac:chgData name="Lionel ZANITTI" userId="1e51b01e59126d6e" providerId="LiveId" clId="{35E65C36-C6A5-4452-8578-3CADBB8739B4}" dt="2022-11-06T18:48:32.849" v="415" actId="1076"/>
          <ac:picMkLst>
            <pc:docMk/>
            <pc:sldMk cId="3601355547" sldId="295"/>
            <ac:picMk id="13" creationId="{8286CFB9-A47D-37D0-C50C-5298D0378E78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9:18:24.643" v="780"/>
        <pc:sldMkLst>
          <pc:docMk/>
          <pc:sldMk cId="698647256" sldId="296"/>
        </pc:sldMkLst>
        <pc:spChg chg="del">
          <ac:chgData name="Lionel ZANITTI" userId="1e51b01e59126d6e" providerId="LiveId" clId="{35E65C36-C6A5-4452-8578-3CADBB8739B4}" dt="2022-11-06T18:54:11.359" v="536" actId="478"/>
          <ac:spMkLst>
            <pc:docMk/>
            <pc:sldMk cId="698647256" sldId="296"/>
            <ac:spMk id="3" creationId="{90482871-5A0A-3434-6B25-1653DB33A61F}"/>
          </ac:spMkLst>
        </pc:spChg>
        <pc:spChg chg="add mod">
          <ac:chgData name="Lionel ZANITTI" userId="1e51b01e59126d6e" providerId="LiveId" clId="{35E65C36-C6A5-4452-8578-3CADBB8739B4}" dt="2022-11-06T19:01:02.765" v="615" actId="1035"/>
          <ac:spMkLst>
            <pc:docMk/>
            <pc:sldMk cId="698647256" sldId="296"/>
            <ac:spMk id="6" creationId="{570DE291-B22C-0F52-7991-AEFE3EF303CE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7" creationId="{BB34E97E-C3E0-CD79-3212-8B12EA76E6E8}"/>
          </ac:spMkLst>
        </pc:spChg>
        <pc:spChg chg="add del mod">
          <ac:chgData name="Lionel ZANITTI" userId="1e51b01e59126d6e" providerId="LiveId" clId="{35E65C36-C6A5-4452-8578-3CADBB8739B4}" dt="2022-11-06T19:00:40.377" v="604" actId="478"/>
          <ac:spMkLst>
            <pc:docMk/>
            <pc:sldMk cId="698647256" sldId="296"/>
            <ac:spMk id="12" creationId="{CE75C7B6-CE53-367A-12F2-32C3FE2E0626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4" creationId="{2C3800A0-1A48-DD0E-55FE-B40CC0395634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5" creationId="{1FF369AB-83EA-1C2F-8C01-F2518104656A}"/>
          </ac:spMkLst>
        </pc:spChg>
        <pc:spChg chg="add del mod">
          <ac:chgData name="Lionel ZANITTI" userId="1e51b01e59126d6e" providerId="LiveId" clId="{35E65C36-C6A5-4452-8578-3CADBB8739B4}" dt="2022-11-06T19:01:40.481" v="635" actId="478"/>
          <ac:spMkLst>
            <pc:docMk/>
            <pc:sldMk cId="698647256" sldId="296"/>
            <ac:spMk id="16" creationId="{C238B892-0384-B29F-2548-0EC402012B18}"/>
          </ac:spMkLst>
        </pc:spChg>
        <pc:spChg chg="add del mod">
          <ac:chgData name="Lionel ZANITTI" userId="1e51b01e59126d6e" providerId="LiveId" clId="{35E65C36-C6A5-4452-8578-3CADBB8739B4}" dt="2022-11-06T19:01:43.685" v="636" actId="478"/>
          <ac:spMkLst>
            <pc:docMk/>
            <pc:sldMk cId="698647256" sldId="296"/>
            <ac:spMk id="17" creationId="{AE70FC7B-D92A-805A-D315-93956305133F}"/>
          </ac:spMkLst>
        </pc:spChg>
        <pc:spChg chg="add mod">
          <ac:chgData name="Lionel ZANITTI" userId="1e51b01e59126d6e" providerId="LiveId" clId="{35E65C36-C6A5-4452-8578-3CADBB8739B4}" dt="2022-11-06T19:01:36.150" v="634" actId="1038"/>
          <ac:spMkLst>
            <pc:docMk/>
            <pc:sldMk cId="698647256" sldId="296"/>
            <ac:spMk id="18" creationId="{D3E66575-2193-059B-E985-5C56BB3BD695}"/>
          </ac:spMkLst>
        </pc:spChg>
        <pc:spChg chg="add del mod">
          <ac:chgData name="Lionel ZANITTI" userId="1e51b01e59126d6e" providerId="LiveId" clId="{35E65C36-C6A5-4452-8578-3CADBB8739B4}" dt="2022-11-06T19:03:30.929" v="638" actId="478"/>
          <ac:spMkLst>
            <pc:docMk/>
            <pc:sldMk cId="698647256" sldId="296"/>
            <ac:spMk id="19" creationId="{5F6C7BB8-EF8E-B28B-1FFD-CF449491362C}"/>
          </ac:spMkLst>
        </pc:spChg>
        <pc:spChg chg="add mod">
          <ac:chgData name="Lionel ZANITTI" userId="1e51b01e59126d6e" providerId="LiveId" clId="{35E65C36-C6A5-4452-8578-3CADBB8739B4}" dt="2022-11-06T19:09:01.421" v="682" actId="14100"/>
          <ac:spMkLst>
            <pc:docMk/>
            <pc:sldMk cId="698647256" sldId="296"/>
            <ac:spMk id="20" creationId="{4EEA7C73-8183-E930-22B1-9FCC44FB972C}"/>
          </ac:spMkLst>
        </pc:spChg>
        <pc:spChg chg="add mod">
          <ac:chgData name="Lionel ZANITTI" userId="1e51b01e59126d6e" providerId="LiveId" clId="{35E65C36-C6A5-4452-8578-3CADBB8739B4}" dt="2022-11-06T19:17:30.875" v="764" actId="1035"/>
          <ac:spMkLst>
            <pc:docMk/>
            <pc:sldMk cId="698647256" sldId="296"/>
            <ac:spMk id="21" creationId="{EA2EDB13-B65D-B205-D2F5-439E8E3B0E2D}"/>
          </ac:spMkLst>
        </pc:spChg>
        <pc:spChg chg="add mod">
          <ac:chgData name="Lionel ZANITTI" userId="1e51b01e59126d6e" providerId="LiveId" clId="{35E65C36-C6A5-4452-8578-3CADBB8739B4}" dt="2022-11-06T19:08:14.395" v="673" actId="1076"/>
          <ac:spMkLst>
            <pc:docMk/>
            <pc:sldMk cId="698647256" sldId="296"/>
            <ac:spMk id="22" creationId="{6B07F4CF-8D4F-F257-3FFC-AB768679392E}"/>
          </ac:spMkLst>
        </pc:spChg>
        <pc:spChg chg="add mod">
          <ac:chgData name="Lionel ZANITTI" userId="1e51b01e59126d6e" providerId="LiveId" clId="{35E65C36-C6A5-4452-8578-3CADBB8739B4}" dt="2022-11-06T19:07:53.443" v="669" actId="14100"/>
          <ac:spMkLst>
            <pc:docMk/>
            <pc:sldMk cId="698647256" sldId="296"/>
            <ac:spMk id="23" creationId="{1A1BA21C-D566-6438-D2CC-877C494F180A}"/>
          </ac:spMkLst>
        </pc:spChg>
        <pc:picChg chg="add del">
          <ac:chgData name="Lionel ZANITTI" userId="1e51b01e59126d6e" providerId="LiveId" clId="{35E65C36-C6A5-4452-8578-3CADBB8739B4}" dt="2022-11-06T18:53:38.401" v="532"/>
          <ac:picMkLst>
            <pc:docMk/>
            <pc:sldMk cId="698647256" sldId="296"/>
            <ac:picMk id="2" creationId="{BE4CF3E1-6FD8-34ED-83C7-4F0DC3FC6880}"/>
          </ac:picMkLst>
        </pc:picChg>
        <pc:picChg chg="add mod modCrop">
          <ac:chgData name="Lionel ZANITTI" userId="1e51b01e59126d6e" providerId="LiveId" clId="{35E65C36-C6A5-4452-8578-3CADBB8739B4}" dt="2022-11-06T19:06:12.199" v="650" actId="14100"/>
          <ac:picMkLst>
            <pc:docMk/>
            <pc:sldMk cId="698647256" sldId="296"/>
            <ac:picMk id="10" creationId="{723BC3C9-95DC-82EF-2252-17E45D9B0C36}"/>
          </ac:picMkLst>
        </pc:picChg>
        <pc:picChg chg="add mod modCrop">
          <ac:chgData name="Lionel ZANITTI" userId="1e51b01e59126d6e" providerId="LiveId" clId="{35E65C36-C6A5-4452-8578-3CADBB8739B4}" dt="2022-11-06T19:06:16.346" v="653" actId="14100"/>
          <ac:picMkLst>
            <pc:docMk/>
            <pc:sldMk cId="698647256" sldId="296"/>
            <ac:picMk id="11" creationId="{91767157-8217-CA6E-CC33-88743D2DD7E4}"/>
          </ac:picMkLst>
        </pc:picChg>
        <pc:picChg chg="del">
          <ac:chgData name="Lionel ZANITTI" userId="1e51b01e59126d6e" providerId="LiveId" clId="{35E65C36-C6A5-4452-8578-3CADBB8739B4}" dt="2022-11-06T18:53:27.508" v="530" actId="478"/>
          <ac:picMkLst>
            <pc:docMk/>
            <pc:sldMk cId="698647256" sldId="296"/>
            <ac:picMk id="13" creationId="{8286CFB9-A47D-37D0-C50C-5298D0378E78}"/>
          </ac:picMkLst>
        </pc:picChg>
      </pc:sldChg>
      <pc:sldChg chg="addSp delSp modSp add mod addAnim delAnim modAnim">
        <pc:chgData name="Lionel ZANITTI" userId="1e51b01e59126d6e" providerId="LiveId" clId="{35E65C36-C6A5-4452-8578-3CADBB8739B4}" dt="2022-11-06T19:27:56.245" v="867" actId="1036"/>
        <pc:sldMkLst>
          <pc:docMk/>
          <pc:sldMk cId="510960447" sldId="297"/>
        </pc:sldMkLst>
        <pc:spChg chg="add mod">
          <ac:chgData name="Lionel ZANITTI" userId="1e51b01e59126d6e" providerId="LiveId" clId="{35E65C36-C6A5-4452-8578-3CADBB8739B4}" dt="2022-11-06T19:21:00.882" v="815" actId="1076"/>
          <ac:spMkLst>
            <pc:docMk/>
            <pc:sldMk cId="510960447" sldId="297"/>
            <ac:spMk id="2" creationId="{509941CE-A9AB-0644-F5CA-C392D0301E92}"/>
          </ac:spMkLst>
        </pc:spChg>
        <pc:spChg chg="add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3" creationId="{40D54EF8-DFE3-B329-440D-FC7B95D9FD77}"/>
          </ac:spMkLst>
        </pc:spChg>
        <pc:spChg chg="add del mod">
          <ac:chgData name="Lionel ZANITTI" userId="1e51b01e59126d6e" providerId="LiveId" clId="{35E65C36-C6A5-4452-8578-3CADBB8739B4}" dt="2022-11-06T19:21:50.493" v="822" actId="478"/>
          <ac:spMkLst>
            <pc:docMk/>
            <pc:sldMk cId="510960447" sldId="297"/>
            <ac:spMk id="6" creationId="{570DE291-B22C-0F52-7991-AEFE3EF303CE}"/>
          </ac:spMkLst>
        </pc:spChg>
        <pc:spChg chg="add del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7" creationId="{2D2EA040-99F5-7605-F8B3-AFC95B91C1B9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9" creationId="{0BCBD2CE-458E-DE54-6154-B296E1E89EB6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12" creationId="{AA296A4D-01C3-649C-45CF-1F7CA209C724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18" creationId="{D3E66575-2193-059B-E985-5C56BB3BD695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0" creationId="{4EEA7C73-8183-E930-22B1-9FCC44FB972C}"/>
          </ac:spMkLst>
        </pc:spChg>
        <pc:spChg chg="del">
          <ac:chgData name="Lionel ZANITTI" userId="1e51b01e59126d6e" providerId="LiveId" clId="{35E65C36-C6A5-4452-8578-3CADBB8739B4}" dt="2022-11-06T19:19:59.774" v="785" actId="478"/>
          <ac:spMkLst>
            <pc:docMk/>
            <pc:sldMk cId="510960447" sldId="297"/>
            <ac:spMk id="21" creationId="{EA2EDB13-B65D-B205-D2F5-439E8E3B0E2D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2" creationId="{6B07F4CF-8D4F-F257-3FFC-AB768679392E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3" creationId="{1A1BA21C-D566-6438-D2CC-877C494F180A}"/>
          </ac:spMkLst>
        </pc:spChg>
        <pc:picChg chg="del">
          <ac:chgData name="Lionel ZANITTI" userId="1e51b01e59126d6e" providerId="LiveId" clId="{35E65C36-C6A5-4452-8578-3CADBB8739B4}" dt="2022-11-06T19:19:46.956" v="782" actId="478"/>
          <ac:picMkLst>
            <pc:docMk/>
            <pc:sldMk cId="510960447" sldId="297"/>
            <ac:picMk id="10" creationId="{723BC3C9-95DC-82EF-2252-17E45D9B0C36}"/>
          </ac:picMkLst>
        </pc:picChg>
        <pc:picChg chg="del">
          <ac:chgData name="Lionel ZANITTI" userId="1e51b01e59126d6e" providerId="LiveId" clId="{35E65C36-C6A5-4452-8578-3CADBB8739B4}" dt="2022-11-06T19:19:49.429" v="783" actId="478"/>
          <ac:picMkLst>
            <pc:docMk/>
            <pc:sldMk cId="510960447" sldId="297"/>
            <ac:picMk id="11" creationId="{91767157-8217-CA6E-CC33-88743D2DD7E4}"/>
          </ac:picMkLst>
        </pc:picChg>
        <pc:picChg chg="add mod">
          <ac:chgData name="Lionel ZANITTI" userId="1e51b01e59126d6e" providerId="LiveId" clId="{35E65C36-C6A5-4452-8578-3CADBB8739B4}" dt="2022-11-06T19:25:45.532" v="844" actId="1076"/>
          <ac:picMkLst>
            <pc:docMk/>
            <pc:sldMk cId="510960447" sldId="297"/>
            <ac:picMk id="14" creationId="{BF578A8B-40F6-42AE-20DB-F0BC8226C27F}"/>
          </ac:picMkLst>
        </pc:picChg>
      </pc:sldChg>
    </pc:docChg>
  </pc:docChgLst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9.xm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Appliquer un format personnalisé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57A4BFE5-A8B6-4FD4-9E93-F13C1342ADE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Liste des codes couleur disponibles dans les formats personnalisés d’Excel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B10ADDAA-8311-494D-9912-BBA8160CCA6D}" type="parTrans" cxnId="{796D5612-F06A-4DB2-BF70-7B6D97209A9D}">
      <dgm:prSet/>
      <dgm:spPr/>
    </dgm:pt>
    <dgm:pt modelId="{37E3C0FA-4C67-4F08-918B-CFBA97C36530}" type="sibTrans" cxnId="{796D5612-F06A-4DB2-BF70-7B6D97209A9D}">
      <dgm:prSet/>
      <dgm:spPr/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2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2">
        <dgm:presLayoutVars>
          <dgm:chMax val="0"/>
          <dgm:chPref val="0"/>
        </dgm:presLayoutVars>
      </dgm:prSet>
      <dgm:spPr/>
    </dgm:pt>
    <dgm:pt modelId="{600CEB45-7D6A-41D8-BD45-438F62C5E7BF}" type="pres">
      <dgm:prSet presAssocID="{2DAA2C1D-14F6-4BCA-B047-0B53ADD46F43}" presName="sibTrans" presStyleCnt="0"/>
      <dgm:spPr/>
    </dgm:pt>
    <dgm:pt modelId="{F29E9A4C-4846-4974-8699-4CC252D159E4}" type="pres">
      <dgm:prSet presAssocID="{57A4BFE5-A8B6-4FD4-9E93-F13C1342ADE4}" presName="compNode" presStyleCnt="0"/>
      <dgm:spPr/>
    </dgm:pt>
    <dgm:pt modelId="{F46FF55C-9F2D-49A4-A7EC-87B55BFF7111}" type="pres">
      <dgm:prSet presAssocID="{57A4BFE5-A8B6-4FD4-9E93-F13C1342ADE4}" presName="bgRect" presStyleLbl="bgShp" presStyleIdx="1" presStyleCnt="2"/>
      <dgm:spPr>
        <a:xfrm>
          <a:off x="0" y="3216870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DFD74135-97EE-4364-98FC-B0B56041122F}" type="pres">
      <dgm:prSet presAssocID="{57A4BFE5-A8B6-4FD4-9E93-F13C1342ADE4}" presName="iconRect" presStyleLbl="node1" presStyleIdx="1" presStyleCnt="2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92B6E860-15CC-4415-A612-C8241D7DA921}" type="pres">
      <dgm:prSet presAssocID="{57A4BFE5-A8B6-4FD4-9E93-F13C1342ADE4}" presName="spaceRect" presStyleCnt="0"/>
      <dgm:spPr/>
    </dgm:pt>
    <dgm:pt modelId="{4352B042-A6E9-46F8-90F4-E98F9D9E08DA}" type="pres">
      <dgm:prSet presAssocID="{57A4BFE5-A8B6-4FD4-9E93-F13C1342ADE4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796D5612-F06A-4DB2-BF70-7B6D97209A9D}" srcId="{162F69A6-0780-49EA-A6A8-3965C12489B2}" destId="{57A4BFE5-A8B6-4FD4-9E93-F13C1342ADE4}" srcOrd="1" destOrd="0" parTransId="{B10ADDAA-8311-494D-9912-BBA8160CCA6D}" sibTransId="{37E3C0FA-4C67-4F08-918B-CFBA97C36530}"/>
    <dgm:cxn modelId="{449D3A3A-B0FA-45F2-83C1-A64320720B14}" type="presOf" srcId="{57A4BFE5-A8B6-4FD4-9E93-F13C1342ADE4}" destId="{4352B042-A6E9-46F8-90F4-E98F9D9E08DA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2048BC08-983B-4A41-BF66-A2D233DB0464}" type="presParOf" srcId="{05261D3E-3CC7-4C85-9E09-D67FC777908C}" destId="{600CEB45-7D6A-41D8-BD45-438F62C5E7BF}" srcOrd="1" destOrd="0" presId="urn:microsoft.com/office/officeart/2018/2/layout/IconVerticalSolidList#1"/>
    <dgm:cxn modelId="{70B82EE9-50A1-4649-B9E6-24EB419FED32}" type="presParOf" srcId="{05261D3E-3CC7-4C85-9E09-D67FC777908C}" destId="{F29E9A4C-4846-4974-8699-4CC252D159E4}" srcOrd="2" destOrd="0" presId="urn:microsoft.com/office/officeart/2018/2/layout/IconVerticalSolidList#1"/>
    <dgm:cxn modelId="{2E97AB4D-0B65-4911-9D6D-F042BD9F6445}" type="presParOf" srcId="{F29E9A4C-4846-4974-8699-4CC252D159E4}" destId="{F46FF55C-9F2D-49A4-A7EC-87B55BFF7111}" srcOrd="0" destOrd="0" presId="urn:microsoft.com/office/officeart/2018/2/layout/IconVerticalSolidList#1"/>
    <dgm:cxn modelId="{4F714E34-BDBE-4EB3-A995-68B5F80AFEA4}" type="presParOf" srcId="{F29E9A4C-4846-4974-8699-4CC252D159E4}" destId="{DFD74135-97EE-4364-98FC-B0B56041122F}" srcOrd="1" destOrd="0" presId="urn:microsoft.com/office/officeart/2018/2/layout/IconVerticalSolidList#1"/>
    <dgm:cxn modelId="{144227B5-8718-4BD9-A677-610715CE35E8}" type="presParOf" srcId="{F29E9A4C-4846-4974-8699-4CC252D159E4}" destId="{92B6E860-15CC-4415-A612-C8241D7DA921}" srcOrd="2" destOrd="0" presId="urn:microsoft.com/office/officeart/2018/2/layout/IconVerticalSolidList#1"/>
    <dgm:cxn modelId="{7A8A32C8-AC3A-4A73-A125-D4D5721A7ADA}" type="presParOf" srcId="{F29E9A4C-4846-4974-8699-4CC252D159E4}" destId="{4352B042-A6E9-46F8-90F4-E98F9D9E08DA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972542"/>
          <a:ext cx="6791323" cy="179546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43127" y="1376521"/>
          <a:ext cx="987504" cy="9875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2073759" y="972542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Appliquer un format personnalisé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972542"/>
        <a:ext cx="4717563" cy="1795462"/>
      </dsp:txXfrm>
    </dsp:sp>
    <dsp:sp modelId="{F46FF55C-9F2D-49A4-A7EC-87B55BFF7111}">
      <dsp:nvSpPr>
        <dsp:cNvPr id="0" name=""/>
        <dsp:cNvSpPr/>
      </dsp:nvSpPr>
      <dsp:spPr>
        <a:xfrm>
          <a:off x="0" y="3216870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D74135-97EE-4364-98FC-B0B56041122F}">
      <dsp:nvSpPr>
        <dsp:cNvPr id="0" name=""/>
        <dsp:cNvSpPr/>
      </dsp:nvSpPr>
      <dsp:spPr>
        <a:xfrm>
          <a:off x="543127" y="3620849"/>
          <a:ext cx="987504" cy="9875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52B042-A6E9-46F8-90F4-E98F9D9E08DA}">
      <dsp:nvSpPr>
        <dsp:cNvPr id="0" name=""/>
        <dsp:cNvSpPr/>
      </dsp:nvSpPr>
      <dsp:spPr>
        <a:xfrm>
          <a:off x="2073759" y="3216870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Liste des codes couleur disponibles dans les formats personnalisés d’Excel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3216870"/>
        <a:ext cx="4717563" cy="1795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08/03/2023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08/03/2023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83981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36603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85057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77341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51044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647705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94547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49096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13710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843258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91255"/>
            <a:ext cx="5399055" cy="1289698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TCD – FORMAT </a:t>
            </a:r>
            <a:b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</a:br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AVEC ICONES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C1DA6824-91FA-292C-B1C8-DE5BB3340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657" y="243669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3847FF2-97DE-9D08-D221-93307059F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000" y="2514144"/>
            <a:ext cx="7400000" cy="35047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FORMAT AVEC ICONES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3909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Appliquer un format personnalisé…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514635"/>
            <a:ext cx="1194091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Double cliquer dans le titre de la colonne concernée</a:t>
            </a:r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057B88D5-59AD-26A3-E2A7-E46562A06D85}"/>
              </a:ext>
            </a:extLst>
          </p:cNvPr>
          <p:cNvSpPr/>
          <p:nvPr/>
        </p:nvSpPr>
        <p:spPr>
          <a:xfrm rot="16200000" flipV="1">
            <a:off x="9716449" y="3290824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33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B075842-0995-7C4E-9382-C36CBB0FD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3146" y="2046580"/>
            <a:ext cx="4927390" cy="407212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FORMAT AVEC ICONES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251090" y="1082140"/>
            <a:ext cx="1194091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Cliquer sur </a:t>
            </a:r>
            <a:r>
              <a:rPr lang="fr-FR" dirty="0">
                <a:solidFill>
                  <a:srgbClr val="FFFF00"/>
                </a:solidFill>
              </a:rPr>
              <a:t>Format de nombre</a:t>
            </a:r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057B88D5-59AD-26A3-E2A7-E46562A06D85}"/>
              </a:ext>
            </a:extLst>
          </p:cNvPr>
          <p:cNvSpPr/>
          <p:nvPr/>
        </p:nvSpPr>
        <p:spPr>
          <a:xfrm rot="5400000" flipH="1" flipV="1">
            <a:off x="3626058" y="5654604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008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A1BB2848-07BC-BB85-6676-A0722BF00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859" y="1788765"/>
            <a:ext cx="5538282" cy="47527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FORMAT AVEC ICONES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037974"/>
            <a:ext cx="1194091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Cliquer sur </a:t>
            </a:r>
            <a:r>
              <a:rPr lang="fr-FR" dirty="0">
                <a:solidFill>
                  <a:srgbClr val="FFFF00"/>
                </a:solidFill>
              </a:rPr>
              <a:t>Personnalisée </a:t>
            </a:r>
            <a:r>
              <a:rPr lang="fr-FR" dirty="0"/>
              <a:t>puis effacer le contenu de la zone </a:t>
            </a:r>
            <a:r>
              <a:rPr lang="fr-FR" dirty="0">
                <a:solidFill>
                  <a:srgbClr val="FFFF00"/>
                </a:solidFill>
              </a:rPr>
              <a:t>Type :</a:t>
            </a:r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057B88D5-59AD-26A3-E2A7-E46562A06D85}"/>
              </a:ext>
            </a:extLst>
          </p:cNvPr>
          <p:cNvSpPr/>
          <p:nvPr/>
        </p:nvSpPr>
        <p:spPr>
          <a:xfrm rot="5400000" flipH="1" flipV="1">
            <a:off x="3076941" y="3880266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385B48-5A68-CDBF-7EF1-7DA258F1BB14}"/>
              </a:ext>
            </a:extLst>
          </p:cNvPr>
          <p:cNvSpPr/>
          <p:nvPr/>
        </p:nvSpPr>
        <p:spPr>
          <a:xfrm>
            <a:off x="4768039" y="3212306"/>
            <a:ext cx="3926381" cy="180000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412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3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FORMAT AVEC ICONES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067160"/>
            <a:ext cx="1194091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Appuyer sur la touche </a:t>
            </a:r>
            <a:r>
              <a:rPr lang="fr-FR" dirty="0">
                <a:solidFill>
                  <a:srgbClr val="FFFF00"/>
                </a:solidFill>
              </a:rPr>
              <a:t>Windows</a:t>
            </a:r>
            <a:r>
              <a:rPr lang="fr-FR" dirty="0"/>
              <a:t> + </a:t>
            </a:r>
            <a:r>
              <a:rPr lang="fr-FR" sz="2000" dirty="0">
                <a:solidFill>
                  <a:srgbClr val="FFFF00"/>
                </a:solidFill>
                <a:sym typeface="Wingdings" panose="05000000000000000000" pitchFamily="2" charset="2"/>
              </a:rPr>
              <a:t></a:t>
            </a:r>
            <a:r>
              <a:rPr lang="fr-FR" dirty="0"/>
              <a:t> afin d’obtenir la liste des émojis</a:t>
            </a:r>
            <a:endParaRPr lang="fr-FR" dirty="0">
              <a:solidFill>
                <a:srgbClr val="FFFF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A54528-2322-F4B1-5DEB-6E32BED029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2664" y="1715734"/>
            <a:ext cx="5466945" cy="488535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CA46B77-F687-52A1-B6B1-91EB69FDF3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8" t="13336" r="12244" b="22803"/>
          <a:stretch/>
        </p:blipFill>
        <p:spPr bwMode="auto">
          <a:xfrm>
            <a:off x="356603" y="2066852"/>
            <a:ext cx="2234984" cy="7347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Légende : flèche courbée à une bordure 10">
            <a:extLst>
              <a:ext uri="{FF2B5EF4-FFF2-40B4-BE49-F238E27FC236}">
                <a16:creationId xmlns:a16="http://schemas.microsoft.com/office/drawing/2014/main" id="{45772356-DE81-B721-4C9C-ECB835A9B4DF}"/>
              </a:ext>
            </a:extLst>
          </p:cNvPr>
          <p:cNvSpPr/>
          <p:nvPr/>
        </p:nvSpPr>
        <p:spPr>
          <a:xfrm>
            <a:off x="2149551" y="3033835"/>
            <a:ext cx="1352144" cy="914400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7500"/>
              <a:gd name="adj6" fmla="val -41631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Touche </a:t>
            </a:r>
            <a:r>
              <a:rPr lang="fr-FR" sz="2400" dirty="0">
                <a:solidFill>
                  <a:srgbClr val="FFFF00"/>
                </a:solidFill>
              </a:rPr>
              <a:t>Windows</a:t>
            </a:r>
          </a:p>
        </p:txBody>
      </p:sp>
    </p:spTree>
    <p:extLst>
      <p:ext uri="{BB962C8B-B14F-4D97-AF65-F5344CB8AC3E}">
        <p14:creationId xmlns:p14="http://schemas.microsoft.com/office/powerpoint/2010/main" val="248054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FORMAT AVEC ICONES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940700"/>
            <a:ext cx="11940910" cy="1024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Saisir les deux lettres </a:t>
            </a:r>
            <a:r>
              <a:rPr lang="fr-FR" dirty="0">
                <a:solidFill>
                  <a:srgbClr val="FFFF00"/>
                </a:solidFill>
              </a:rPr>
              <a:t>fl</a:t>
            </a:r>
            <a:r>
              <a:rPr lang="fr-FR" dirty="0"/>
              <a:t> (début de flèche) afin d’afficher les flèches disponibles</a:t>
            </a:r>
            <a:endParaRPr lang="fr-FR" dirty="0">
              <a:solidFill>
                <a:srgbClr val="FFFF00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043F464-1313-70E8-8D1A-D6AEAFB0CA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2592" y="1750999"/>
            <a:ext cx="5390476" cy="479047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71134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FORMAT AVEC ICONES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067160"/>
            <a:ext cx="11940910" cy="6037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Construisez le format suivant</a:t>
            </a:r>
            <a:endParaRPr lang="fr-FR" dirty="0">
              <a:solidFill>
                <a:srgbClr val="FFFF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F4A5F00-6ABB-745C-7F63-92D5D9FA2E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0286" y="1751951"/>
            <a:ext cx="5371429" cy="46095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4836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FORMAT AVEC ICONES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251987"/>
            <a:ext cx="11940910" cy="6037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fr-FR" dirty="0"/>
              <a:t>[Couleur10]🔼;[Rouge]🔽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BF3F07D3-ABEA-5713-80E4-5E1B23F4C701}"/>
              </a:ext>
            </a:extLst>
          </p:cNvPr>
          <p:cNvSpPr txBox="1">
            <a:spLocks/>
          </p:cNvSpPr>
          <p:nvPr/>
        </p:nvSpPr>
        <p:spPr>
          <a:xfrm>
            <a:off x="125545" y="3965872"/>
            <a:ext cx="11940910" cy="10146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>
                <a:solidFill>
                  <a:srgbClr val="FFFF00"/>
                </a:solidFill>
              </a:rPr>
              <a:t>[Couleur10] </a:t>
            </a:r>
            <a:r>
              <a:rPr lang="fr-FR" dirty="0"/>
              <a:t>: Numéro de couleur permettant d’obtenir un vert plus soutenu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66CA7D91-4598-13BE-5E2B-0141F534255E}"/>
              </a:ext>
            </a:extLst>
          </p:cNvPr>
          <p:cNvSpPr txBox="1">
            <a:spLocks/>
          </p:cNvSpPr>
          <p:nvPr/>
        </p:nvSpPr>
        <p:spPr>
          <a:xfrm>
            <a:off x="125545" y="5066529"/>
            <a:ext cx="11940910" cy="10146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Le </a:t>
            </a:r>
            <a:r>
              <a:rPr lang="fr-FR" dirty="0">
                <a:solidFill>
                  <a:srgbClr val="FFFF00"/>
                </a:solidFill>
              </a:rPr>
              <a:t>;</a:t>
            </a:r>
            <a:r>
              <a:rPr lang="fr-FR" dirty="0"/>
              <a:t> permet de dissocier le format entre les valeurs positives et négatives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3" name="Légende : flèche courbée à une bordure 2">
            <a:extLst>
              <a:ext uri="{FF2B5EF4-FFF2-40B4-BE49-F238E27FC236}">
                <a16:creationId xmlns:a16="http://schemas.microsoft.com/office/drawing/2014/main" id="{49E72447-18CB-4DCE-07B6-BA33C6D078FF}"/>
              </a:ext>
            </a:extLst>
          </p:cNvPr>
          <p:cNvSpPr/>
          <p:nvPr/>
        </p:nvSpPr>
        <p:spPr>
          <a:xfrm flipH="1">
            <a:off x="749030" y="2303494"/>
            <a:ext cx="2663300" cy="1014691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4311"/>
              <a:gd name="adj6" fmla="val -51569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Format appliqué pour les </a:t>
            </a:r>
            <a:r>
              <a:rPr lang="fr-FR" sz="2400" dirty="0">
                <a:solidFill>
                  <a:srgbClr val="FFFF00"/>
                </a:solidFill>
              </a:rPr>
              <a:t>valeurs positives</a:t>
            </a:r>
          </a:p>
        </p:txBody>
      </p:sp>
      <p:sp>
        <p:nvSpPr>
          <p:cNvPr id="9" name="Légende : flèche courbée à une bordure 8">
            <a:extLst>
              <a:ext uri="{FF2B5EF4-FFF2-40B4-BE49-F238E27FC236}">
                <a16:creationId xmlns:a16="http://schemas.microsoft.com/office/drawing/2014/main" id="{D0358E86-8DF2-08EC-3CE4-E0B233A4EE22}"/>
              </a:ext>
            </a:extLst>
          </p:cNvPr>
          <p:cNvSpPr/>
          <p:nvPr/>
        </p:nvSpPr>
        <p:spPr>
          <a:xfrm>
            <a:off x="8779672" y="2303494"/>
            <a:ext cx="2561617" cy="1014691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0476"/>
              <a:gd name="adj6" fmla="val -50085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Format appliqué pour les </a:t>
            </a:r>
            <a:r>
              <a:rPr lang="fr-FR" sz="2400" dirty="0">
                <a:solidFill>
                  <a:srgbClr val="FFFF00"/>
                </a:solidFill>
              </a:rPr>
              <a:t>valeurs négatives</a:t>
            </a:r>
          </a:p>
        </p:txBody>
      </p:sp>
    </p:spTree>
    <p:extLst>
      <p:ext uri="{BB962C8B-B14F-4D97-AF65-F5344CB8AC3E}">
        <p14:creationId xmlns:p14="http://schemas.microsoft.com/office/powerpoint/2010/main" val="218054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" grpId="0"/>
      <p:bldP spid="7" grpId="0"/>
      <p:bldP spid="3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FORMAT AVEC ICONES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408394"/>
            <a:ext cx="11940910" cy="6037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fr-FR" dirty="0"/>
              <a:t>[Couleur10]🔼;[Rouge]🔽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66CA7D91-4598-13BE-5E2B-0141F534255E}"/>
              </a:ext>
            </a:extLst>
          </p:cNvPr>
          <p:cNvSpPr txBox="1">
            <a:spLocks/>
          </p:cNvSpPr>
          <p:nvPr/>
        </p:nvSpPr>
        <p:spPr>
          <a:xfrm>
            <a:off x="125545" y="816013"/>
            <a:ext cx="11940910" cy="6037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3000" i="1" dirty="0">
                <a:solidFill>
                  <a:srgbClr val="FF9933"/>
                </a:solidFill>
              </a:rPr>
              <a:t>Liste des codes couleur disponibles dans les formats personnalisés d’Excel…</a:t>
            </a:r>
            <a:endParaRPr lang="fr-FR" sz="2400" dirty="0">
              <a:solidFill>
                <a:srgbClr val="FFFF00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BBCD642-F1B3-3A6B-2C47-B5DD181A70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2278" y="3127085"/>
            <a:ext cx="3794258" cy="350969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B8501A9F-F650-BA09-56C7-589C658D07E4}"/>
              </a:ext>
            </a:extLst>
          </p:cNvPr>
          <p:cNvSpPr txBox="1">
            <a:spLocks/>
          </p:cNvSpPr>
          <p:nvPr/>
        </p:nvSpPr>
        <p:spPr>
          <a:xfrm>
            <a:off x="125545" y="2096386"/>
            <a:ext cx="11940910" cy="972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2800" dirty="0"/>
              <a:t>Les couleurs utilisables entre crochets sont les suivantes :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2800" dirty="0"/>
              <a:t>Noir, Bleu, Cyan, Magenta, Rouge, Blanc et Jaune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05928820-7B0A-036F-0949-D28022265460}"/>
              </a:ext>
            </a:extLst>
          </p:cNvPr>
          <p:cNvSpPr txBox="1">
            <a:spLocks/>
          </p:cNvSpPr>
          <p:nvPr/>
        </p:nvSpPr>
        <p:spPr>
          <a:xfrm>
            <a:off x="402907" y="3591572"/>
            <a:ext cx="6708012" cy="22476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lnSpc>
                <a:spcPct val="120000"/>
              </a:lnSpc>
            </a:pPr>
            <a:r>
              <a:rPr lang="fr-FR" sz="2800" dirty="0"/>
              <a:t>Si ces couleurs ne suffisent pas, il est possible d’en appeler d’autres à l’aide de la commande </a:t>
            </a:r>
            <a:r>
              <a:rPr lang="fr-FR" sz="2800" dirty="0">
                <a:solidFill>
                  <a:srgbClr val="FFFF00"/>
                </a:solidFill>
              </a:rPr>
              <a:t>[couleurxx] </a:t>
            </a:r>
            <a:r>
              <a:rPr lang="fr-FR" sz="2800" dirty="0"/>
              <a:t>où </a:t>
            </a:r>
            <a:r>
              <a:rPr lang="fr-FR" sz="2800" dirty="0">
                <a:solidFill>
                  <a:srgbClr val="FFFF00"/>
                </a:solidFill>
              </a:rPr>
              <a:t>xx</a:t>
            </a:r>
            <a:r>
              <a:rPr lang="fr-FR" sz="2800" dirty="0"/>
              <a:t> représente le numéro de la couleur dans une palette</a:t>
            </a:r>
            <a:endParaRPr lang="fr-F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78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FORMAT AVEC ICONES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067160"/>
            <a:ext cx="11940910" cy="5476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Résultat après validation par </a:t>
            </a:r>
            <a:r>
              <a:rPr lang="fr-FR" dirty="0">
                <a:solidFill>
                  <a:srgbClr val="FFFF00"/>
                </a:solidFill>
              </a:rPr>
              <a:t>OK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9C33D0D-3E3C-4A6B-554C-FFDA9C2781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309" y="2091446"/>
            <a:ext cx="7638095" cy="346666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20978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2899</TotalTime>
  <Words>287</Words>
  <Application>Microsoft Office PowerPoint</Application>
  <PresentationFormat>Grand écran</PresentationFormat>
  <Paragraphs>52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459</cp:revision>
  <dcterms:created xsi:type="dcterms:W3CDTF">2022-09-28T14:03:26Z</dcterms:created>
  <dcterms:modified xsi:type="dcterms:W3CDTF">2023-03-08T13:54:58Z</dcterms:modified>
</cp:coreProperties>
</file>