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1" r:id="rId2"/>
    <p:sldId id="260" r:id="rId3"/>
    <p:sldId id="293" r:id="rId4"/>
    <p:sldId id="295" r:id="rId5"/>
    <p:sldId id="296" r:id="rId6"/>
    <p:sldId id="297" r:id="rId7"/>
    <p:sldId id="298" r:id="rId8"/>
    <p:sldId id="300" r:id="rId9"/>
    <p:sldId id="301" r:id="rId10"/>
    <p:sldId id="303" r:id="rId11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E65C36-C6A5-4452-8578-3CADBB8739B4}" v="338" dt="2022-11-06T19:26:56.275"/>
    <p1510:client id="{C3592A82-2351-46E2-98F2-1CAA26410AD7}" v="321" dt="2022-11-06T10:49:49.4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9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35E65C36-C6A5-4452-8578-3CADBB8739B4}"/>
    <pc:docChg chg="undo redo custSel addSld delSld modSld">
      <pc:chgData name="Lionel ZANITTI" userId="1e51b01e59126d6e" providerId="LiveId" clId="{35E65C36-C6A5-4452-8578-3CADBB8739B4}" dt="2022-11-06T19:27:56.245" v="867" actId="1036"/>
      <pc:docMkLst>
        <pc:docMk/>
      </pc:docMkLst>
      <pc:sldChg chg="addSp delSp modSp mod delAnim modAnim">
        <pc:chgData name="Lionel ZANITTI" userId="1e51b01e59126d6e" providerId="LiveId" clId="{35E65C36-C6A5-4452-8578-3CADBB8739B4}" dt="2022-11-06T18:52:41.367" v="528" actId="6549"/>
        <pc:sldMkLst>
          <pc:docMk/>
          <pc:sldMk cId="2169832658" sldId="260"/>
        </pc:sldMkLst>
        <pc:spChg chg="mod">
          <ac:chgData name="Lionel ZANITTI" userId="1e51b01e59126d6e" providerId="LiveId" clId="{35E65C36-C6A5-4452-8578-3CADBB8739B4}" dt="2022-11-06T18:22:48.338" v="2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35E65C36-C6A5-4452-8578-3CADBB8739B4}" dt="2022-11-06T18:24:48.326" v="17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35E65C36-C6A5-4452-8578-3CADBB8739B4}" dt="2022-11-06T18:52:41.367" v="528" actId="6549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6" creationId="{16E6557F-AC59-B450-CF62-11838634297B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7" creationId="{07FACD15-5A2A-F690-1775-93FE16797706}"/>
          </ac:spMkLst>
        </pc:spChg>
        <pc:spChg chg="add mod">
          <ac:chgData name="Lionel ZANITTI" userId="1e51b01e59126d6e" providerId="LiveId" clId="{35E65C36-C6A5-4452-8578-3CADBB8739B4}" dt="2022-11-06T18:28:52.944" v="55" actId="404"/>
          <ac:spMkLst>
            <pc:docMk/>
            <pc:sldMk cId="2169832658" sldId="260"/>
            <ac:spMk id="8" creationId="{3B222279-E5CA-41FC-07B7-E45D9502CA47}"/>
          </ac:spMkLst>
        </pc:spChg>
        <pc:spChg chg="add mod">
          <ac:chgData name="Lionel ZANITTI" userId="1e51b01e59126d6e" providerId="LiveId" clId="{35E65C36-C6A5-4452-8578-3CADBB8739B4}" dt="2022-11-06T18:29:21.107" v="60"/>
          <ac:spMkLst>
            <pc:docMk/>
            <pc:sldMk cId="2169832658" sldId="260"/>
            <ac:spMk id="9" creationId="{4732D82C-D9B6-4441-F87D-15FCAE591927}"/>
          </ac:spMkLst>
        </pc:spChg>
        <pc:spChg chg="del">
          <ac:chgData name="Lionel ZANITTI" userId="1e51b01e59126d6e" providerId="LiveId" clId="{35E65C36-C6A5-4452-8578-3CADBB8739B4}" dt="2022-11-06T18:22:54.099" v="4" actId="478"/>
          <ac:spMkLst>
            <pc:docMk/>
            <pc:sldMk cId="2169832658" sldId="260"/>
            <ac:spMk id="10" creationId="{4CE82FBE-8D9F-B125-B4A6-EA05EAAF43F2}"/>
          </ac:spMkLst>
        </pc:spChg>
        <pc:spChg chg="add mod">
          <ac:chgData name="Lionel ZANITTI" userId="1e51b01e59126d6e" providerId="LiveId" clId="{35E65C36-C6A5-4452-8578-3CADBB8739B4}" dt="2022-11-06T18:29:51.399" v="64" actId="6549"/>
          <ac:spMkLst>
            <pc:docMk/>
            <pc:sldMk cId="2169832658" sldId="260"/>
            <ac:spMk id="11" creationId="{15517180-CB62-841B-F3D4-C57F2A2EC613}"/>
          </ac:spMkLst>
        </pc:spChg>
        <pc:picChg chg="del">
          <ac:chgData name="Lionel ZANITTI" userId="1e51b01e59126d6e" providerId="LiveId" clId="{35E65C36-C6A5-4452-8578-3CADBB8739B4}" dt="2022-11-06T18:22:51.512" v="3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addSp delSp modSp mod addAnim delAnim modAnim">
        <pc:chgData name="Lionel ZANITTI" userId="1e51b01e59126d6e" providerId="LiveId" clId="{35E65C36-C6A5-4452-8578-3CADBB8739B4}" dt="2022-11-06T18:52:33.101" v="526" actId="6549"/>
        <pc:sldMkLst>
          <pc:docMk/>
          <pc:sldMk cId="421335030" sldId="293"/>
        </pc:sldMkLst>
        <pc:spChg chg="mod">
          <ac:chgData name="Lionel ZANITTI" userId="1e51b01e59126d6e" providerId="LiveId" clId="{35E65C36-C6A5-4452-8578-3CADBB8739B4}" dt="2022-11-06T18:33:30.089" v="136" actId="20577"/>
          <ac:spMkLst>
            <pc:docMk/>
            <pc:sldMk cId="421335030" sldId="293"/>
            <ac:spMk id="2" creationId="{40FB6FB6-A6FF-ADED-6CCB-515CB4CFF698}"/>
          </ac:spMkLst>
        </pc:spChg>
        <pc:spChg chg="add del mod">
          <ac:chgData name="Lionel ZANITTI" userId="1e51b01e59126d6e" providerId="LiveId" clId="{35E65C36-C6A5-4452-8578-3CADBB8739B4}" dt="2022-11-06T18:34:27.384" v="143" actId="478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35E65C36-C6A5-4452-8578-3CADBB8739B4}" dt="2022-11-06T18:52:33.101" v="526" actId="6549"/>
          <ac:spMkLst>
            <pc:docMk/>
            <pc:sldMk cId="421335030" sldId="293"/>
            <ac:spMk id="5" creationId="{C0AF89E8-B08C-5A74-99DF-9BAA81C160F3}"/>
          </ac:spMkLst>
        </pc:spChg>
        <pc:spChg chg="add mod">
          <ac:chgData name="Lionel ZANITTI" userId="1e51b01e59126d6e" providerId="LiveId" clId="{35E65C36-C6A5-4452-8578-3CADBB8739B4}" dt="2022-11-06T18:36:06.934" v="194" actId="14100"/>
          <ac:spMkLst>
            <pc:docMk/>
            <pc:sldMk cId="421335030" sldId="293"/>
            <ac:spMk id="6" creationId="{702E14E7-3258-8B45-ACC7-080979FB0CFF}"/>
          </ac:spMkLst>
        </pc:spChg>
        <pc:spChg chg="add del mod">
          <ac:chgData name="Lionel ZANITTI" userId="1e51b01e59126d6e" providerId="LiveId" clId="{35E65C36-C6A5-4452-8578-3CADBB8739B4}" dt="2022-11-06T18:42:12.290" v="302" actId="14100"/>
          <ac:spMkLst>
            <pc:docMk/>
            <pc:sldMk cId="421335030" sldId="293"/>
            <ac:spMk id="9" creationId="{13840B81-31B9-CB97-84AA-2EF407222AD7}"/>
          </ac:spMkLst>
        </pc:spChg>
        <pc:spChg chg="del">
          <ac:chgData name="Lionel ZANITTI" userId="1e51b01e59126d6e" providerId="LiveId" clId="{35E65C36-C6A5-4452-8578-3CADBB8739B4}" dt="2022-11-06T18:33:19.351" v="122" actId="478"/>
          <ac:spMkLst>
            <pc:docMk/>
            <pc:sldMk cId="421335030" sldId="293"/>
            <ac:spMk id="10" creationId="{4CE82FBE-8D9F-B125-B4A6-EA05EAAF43F2}"/>
          </ac:spMkLst>
        </pc:spChg>
        <pc:spChg chg="add del mod">
          <ac:chgData name="Lionel ZANITTI" userId="1e51b01e59126d6e" providerId="LiveId" clId="{35E65C36-C6A5-4452-8578-3CADBB8739B4}" dt="2022-11-06T18:34:22.757" v="142" actId="478"/>
          <ac:spMkLst>
            <pc:docMk/>
            <pc:sldMk cId="421335030" sldId="293"/>
            <ac:spMk id="12" creationId="{6B14CEBC-F2BA-680B-3D0A-85DC5780B458}"/>
          </ac:spMkLst>
        </pc:spChg>
        <pc:spChg chg="add del mod">
          <ac:chgData name="Lionel ZANITTI" userId="1e51b01e59126d6e" providerId="LiveId" clId="{35E65C36-C6A5-4452-8578-3CADBB8739B4}" dt="2022-11-06T18:34:30.333" v="144" actId="478"/>
          <ac:spMkLst>
            <pc:docMk/>
            <pc:sldMk cId="421335030" sldId="293"/>
            <ac:spMk id="14" creationId="{740B39FD-EC85-C9A2-0F64-0DACE39A0312}"/>
          </ac:spMkLst>
        </pc:spChg>
        <pc:picChg chg="del">
          <ac:chgData name="Lionel ZANITTI" userId="1e51b01e59126d6e" providerId="LiveId" clId="{35E65C36-C6A5-4452-8578-3CADBB8739B4}" dt="2022-11-06T18:33:15.445" v="121" actId="47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35E65C36-C6A5-4452-8578-3CADBB8739B4}" dt="2022-11-06T18:42:43.464" v="308" actId="14100"/>
          <ac:picMkLst>
            <pc:docMk/>
            <pc:sldMk cId="421335030" sldId="293"/>
            <ac:picMk id="16" creationId="{7899B73B-E46B-D7FE-04FF-E84E672505B9}"/>
          </ac:picMkLst>
        </pc:picChg>
      </pc:sldChg>
      <pc:sldChg chg="modSp del mod">
        <pc:chgData name="Lionel ZANITTI" userId="1e51b01e59126d6e" providerId="LiveId" clId="{35E65C36-C6A5-4452-8578-3CADBB8739B4}" dt="2022-11-06T18:42:36.194" v="307" actId="47"/>
        <pc:sldMkLst>
          <pc:docMk/>
          <pc:sldMk cId="1531711146" sldId="294"/>
        </pc:sldMkLst>
        <pc:picChg chg="mod">
          <ac:chgData name="Lionel ZANITTI" userId="1e51b01e59126d6e" providerId="LiveId" clId="{35E65C36-C6A5-4452-8578-3CADBB8739B4}" dt="2022-11-06T18:42:16.653" v="304" actId="1037"/>
          <ac:picMkLst>
            <pc:docMk/>
            <pc:sldMk cId="1531711146" sldId="294"/>
            <ac:picMk id="8" creationId="{5358BBB8-64ED-119B-55BA-14D618D419ED}"/>
          </ac:picMkLst>
        </pc:picChg>
      </pc:sldChg>
      <pc:sldChg chg="addSp delSp modSp add mod delAnim modAnim">
        <pc:chgData name="Lionel ZANITTI" userId="1e51b01e59126d6e" providerId="LiveId" clId="{35E65C36-C6A5-4452-8578-3CADBB8739B4}" dt="2022-11-06T18:52:25.014" v="524" actId="6549"/>
        <pc:sldMkLst>
          <pc:docMk/>
          <pc:sldMk cId="3601355547" sldId="295"/>
        </pc:sldMkLst>
        <pc:spChg chg="del">
          <ac:chgData name="Lionel ZANITTI" userId="1e51b01e59126d6e" providerId="LiveId" clId="{35E65C36-C6A5-4452-8578-3CADBB8739B4}" dt="2022-11-06T18:37:15.827" v="242" actId="478"/>
          <ac:spMkLst>
            <pc:docMk/>
            <pc:sldMk cId="3601355547" sldId="295"/>
            <ac:spMk id="2" creationId="{40FB6FB6-A6FF-ADED-6CCB-515CB4CFF698}"/>
          </ac:spMkLst>
        </pc:spChg>
        <pc:spChg chg="add mod">
          <ac:chgData name="Lionel ZANITTI" userId="1e51b01e59126d6e" providerId="LiveId" clId="{35E65C36-C6A5-4452-8578-3CADBB8739B4}" dt="2022-11-06T18:51:25.432" v="437" actId="14100"/>
          <ac:spMkLst>
            <pc:docMk/>
            <pc:sldMk cId="3601355547" sldId="295"/>
            <ac:spMk id="3" creationId="{90482871-5A0A-3434-6B25-1653DB33A61F}"/>
          </ac:spMkLst>
        </pc:spChg>
        <pc:spChg chg="mod">
          <ac:chgData name="Lionel ZANITTI" userId="1e51b01e59126d6e" providerId="LiveId" clId="{35E65C36-C6A5-4452-8578-3CADBB8739B4}" dt="2022-11-06T18:52:25.014" v="524" actId="6549"/>
          <ac:spMkLst>
            <pc:docMk/>
            <pc:sldMk cId="3601355547" sldId="295"/>
            <ac:spMk id="5" creationId="{C0AF89E8-B08C-5A74-99DF-9BAA81C160F3}"/>
          </ac:spMkLst>
        </pc:spChg>
        <pc:spChg chg="del">
          <ac:chgData name="Lionel ZANITTI" userId="1e51b01e59126d6e" providerId="LiveId" clId="{35E65C36-C6A5-4452-8578-3CADBB8739B4}" dt="2022-11-06T18:35:55.684" v="191" actId="478"/>
          <ac:spMkLst>
            <pc:docMk/>
            <pc:sldMk cId="3601355547" sldId="295"/>
            <ac:spMk id="6" creationId="{702E14E7-3258-8B45-ACC7-080979FB0CFF}"/>
          </ac:spMkLst>
        </pc:spChg>
        <pc:spChg chg="add mod">
          <ac:chgData name="Lionel ZANITTI" userId="1e51b01e59126d6e" providerId="LiveId" clId="{35E65C36-C6A5-4452-8578-3CADBB8739B4}" dt="2022-11-06T18:48:07.632" v="410" actId="1035"/>
          <ac:spMkLst>
            <pc:docMk/>
            <pc:sldMk cId="3601355547" sldId="295"/>
            <ac:spMk id="7" creationId="{BB34E97E-C3E0-CD79-3212-8B12EA76E6E8}"/>
          </ac:spMkLst>
        </pc:spChg>
        <pc:spChg chg="del">
          <ac:chgData name="Lionel ZANITTI" userId="1e51b01e59126d6e" providerId="LiveId" clId="{35E65C36-C6A5-4452-8578-3CADBB8739B4}" dt="2022-11-06T18:35:55.684" v="191" actId="478"/>
          <ac:spMkLst>
            <pc:docMk/>
            <pc:sldMk cId="3601355547" sldId="295"/>
            <ac:spMk id="9" creationId="{13840B81-31B9-CB97-84AA-2EF407222AD7}"/>
          </ac:spMkLst>
        </pc:spChg>
        <pc:spChg chg="add mod">
          <ac:chgData name="Lionel ZANITTI" userId="1e51b01e59126d6e" providerId="LiveId" clId="{35E65C36-C6A5-4452-8578-3CADBB8739B4}" dt="2022-11-06T18:52:18.554" v="522" actId="6549"/>
          <ac:spMkLst>
            <pc:docMk/>
            <pc:sldMk cId="3601355547" sldId="295"/>
            <ac:spMk id="14" creationId="{2C3800A0-1A48-DD0E-55FE-B40CC0395634}"/>
          </ac:spMkLst>
        </pc:spChg>
        <pc:spChg chg="add mod">
          <ac:chgData name="Lionel ZANITTI" userId="1e51b01e59126d6e" providerId="LiveId" clId="{35E65C36-C6A5-4452-8578-3CADBB8739B4}" dt="2022-11-06T18:49:12.101" v="420"/>
          <ac:spMkLst>
            <pc:docMk/>
            <pc:sldMk cId="3601355547" sldId="295"/>
            <ac:spMk id="15" creationId="{1FF369AB-83EA-1C2F-8C01-F2518104656A}"/>
          </ac:spMkLst>
        </pc:spChg>
        <pc:picChg chg="add del mod">
          <ac:chgData name="Lionel ZANITTI" userId="1e51b01e59126d6e" providerId="LiveId" clId="{35E65C36-C6A5-4452-8578-3CADBB8739B4}" dt="2022-11-06T18:46:00.946" v="362" actId="478"/>
          <ac:picMkLst>
            <pc:docMk/>
            <pc:sldMk cId="3601355547" sldId="295"/>
            <ac:picMk id="11" creationId="{C91EE956-C3A5-E17D-8E9F-C0B664C579A0}"/>
          </ac:picMkLst>
        </pc:picChg>
        <pc:picChg chg="add mod">
          <ac:chgData name="Lionel ZANITTI" userId="1e51b01e59126d6e" providerId="LiveId" clId="{35E65C36-C6A5-4452-8578-3CADBB8739B4}" dt="2022-11-06T18:48:32.849" v="415" actId="1076"/>
          <ac:picMkLst>
            <pc:docMk/>
            <pc:sldMk cId="3601355547" sldId="295"/>
            <ac:picMk id="13" creationId="{8286CFB9-A47D-37D0-C50C-5298D0378E78}"/>
          </ac:picMkLst>
        </pc:picChg>
      </pc:sldChg>
      <pc:sldChg chg="addSp delSp modSp add mod delAnim modAnim">
        <pc:chgData name="Lionel ZANITTI" userId="1e51b01e59126d6e" providerId="LiveId" clId="{35E65C36-C6A5-4452-8578-3CADBB8739B4}" dt="2022-11-06T19:18:24.643" v="780"/>
        <pc:sldMkLst>
          <pc:docMk/>
          <pc:sldMk cId="698647256" sldId="296"/>
        </pc:sldMkLst>
        <pc:spChg chg="del">
          <ac:chgData name="Lionel ZANITTI" userId="1e51b01e59126d6e" providerId="LiveId" clId="{35E65C36-C6A5-4452-8578-3CADBB8739B4}" dt="2022-11-06T18:54:11.359" v="536" actId="478"/>
          <ac:spMkLst>
            <pc:docMk/>
            <pc:sldMk cId="698647256" sldId="296"/>
            <ac:spMk id="3" creationId="{90482871-5A0A-3434-6B25-1653DB33A61F}"/>
          </ac:spMkLst>
        </pc:spChg>
        <pc:spChg chg="add mod">
          <ac:chgData name="Lionel ZANITTI" userId="1e51b01e59126d6e" providerId="LiveId" clId="{35E65C36-C6A5-4452-8578-3CADBB8739B4}" dt="2022-11-06T19:01:02.765" v="615" actId="1035"/>
          <ac:spMkLst>
            <pc:docMk/>
            <pc:sldMk cId="698647256" sldId="296"/>
            <ac:spMk id="6" creationId="{570DE291-B22C-0F52-7991-AEFE3EF303CE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7" creationId="{BB34E97E-C3E0-CD79-3212-8B12EA76E6E8}"/>
          </ac:spMkLst>
        </pc:spChg>
        <pc:spChg chg="add del mod">
          <ac:chgData name="Lionel ZANITTI" userId="1e51b01e59126d6e" providerId="LiveId" clId="{35E65C36-C6A5-4452-8578-3CADBB8739B4}" dt="2022-11-06T19:00:40.377" v="604" actId="478"/>
          <ac:spMkLst>
            <pc:docMk/>
            <pc:sldMk cId="698647256" sldId="296"/>
            <ac:spMk id="12" creationId="{CE75C7B6-CE53-367A-12F2-32C3FE2E0626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14" creationId="{2C3800A0-1A48-DD0E-55FE-B40CC0395634}"/>
          </ac:spMkLst>
        </pc:spChg>
        <pc:spChg chg="del">
          <ac:chgData name="Lionel ZANITTI" userId="1e51b01e59126d6e" providerId="LiveId" clId="{35E65C36-C6A5-4452-8578-3CADBB8739B4}" dt="2022-11-06T18:53:27.508" v="530" actId="478"/>
          <ac:spMkLst>
            <pc:docMk/>
            <pc:sldMk cId="698647256" sldId="296"/>
            <ac:spMk id="15" creationId="{1FF369AB-83EA-1C2F-8C01-F2518104656A}"/>
          </ac:spMkLst>
        </pc:spChg>
        <pc:spChg chg="add del mod">
          <ac:chgData name="Lionel ZANITTI" userId="1e51b01e59126d6e" providerId="LiveId" clId="{35E65C36-C6A5-4452-8578-3CADBB8739B4}" dt="2022-11-06T19:01:40.481" v="635" actId="478"/>
          <ac:spMkLst>
            <pc:docMk/>
            <pc:sldMk cId="698647256" sldId="296"/>
            <ac:spMk id="16" creationId="{C238B892-0384-B29F-2548-0EC402012B18}"/>
          </ac:spMkLst>
        </pc:spChg>
        <pc:spChg chg="add del mod">
          <ac:chgData name="Lionel ZANITTI" userId="1e51b01e59126d6e" providerId="LiveId" clId="{35E65C36-C6A5-4452-8578-3CADBB8739B4}" dt="2022-11-06T19:01:43.685" v="636" actId="478"/>
          <ac:spMkLst>
            <pc:docMk/>
            <pc:sldMk cId="698647256" sldId="296"/>
            <ac:spMk id="17" creationId="{AE70FC7B-D92A-805A-D315-93956305133F}"/>
          </ac:spMkLst>
        </pc:spChg>
        <pc:spChg chg="add mod">
          <ac:chgData name="Lionel ZANITTI" userId="1e51b01e59126d6e" providerId="LiveId" clId="{35E65C36-C6A5-4452-8578-3CADBB8739B4}" dt="2022-11-06T19:01:36.150" v="634" actId="1038"/>
          <ac:spMkLst>
            <pc:docMk/>
            <pc:sldMk cId="698647256" sldId="296"/>
            <ac:spMk id="18" creationId="{D3E66575-2193-059B-E985-5C56BB3BD695}"/>
          </ac:spMkLst>
        </pc:spChg>
        <pc:spChg chg="add del mod">
          <ac:chgData name="Lionel ZANITTI" userId="1e51b01e59126d6e" providerId="LiveId" clId="{35E65C36-C6A5-4452-8578-3CADBB8739B4}" dt="2022-11-06T19:03:30.929" v="638" actId="478"/>
          <ac:spMkLst>
            <pc:docMk/>
            <pc:sldMk cId="698647256" sldId="296"/>
            <ac:spMk id="19" creationId="{5F6C7BB8-EF8E-B28B-1FFD-CF449491362C}"/>
          </ac:spMkLst>
        </pc:spChg>
        <pc:spChg chg="add mod">
          <ac:chgData name="Lionel ZANITTI" userId="1e51b01e59126d6e" providerId="LiveId" clId="{35E65C36-C6A5-4452-8578-3CADBB8739B4}" dt="2022-11-06T19:09:01.421" v="682" actId="14100"/>
          <ac:spMkLst>
            <pc:docMk/>
            <pc:sldMk cId="698647256" sldId="296"/>
            <ac:spMk id="20" creationId="{4EEA7C73-8183-E930-22B1-9FCC44FB972C}"/>
          </ac:spMkLst>
        </pc:spChg>
        <pc:spChg chg="add mod">
          <ac:chgData name="Lionel ZANITTI" userId="1e51b01e59126d6e" providerId="LiveId" clId="{35E65C36-C6A5-4452-8578-3CADBB8739B4}" dt="2022-11-06T19:17:30.875" v="764" actId="1035"/>
          <ac:spMkLst>
            <pc:docMk/>
            <pc:sldMk cId="698647256" sldId="296"/>
            <ac:spMk id="21" creationId="{EA2EDB13-B65D-B205-D2F5-439E8E3B0E2D}"/>
          </ac:spMkLst>
        </pc:spChg>
        <pc:spChg chg="add mod">
          <ac:chgData name="Lionel ZANITTI" userId="1e51b01e59126d6e" providerId="LiveId" clId="{35E65C36-C6A5-4452-8578-3CADBB8739B4}" dt="2022-11-06T19:08:14.395" v="673" actId="1076"/>
          <ac:spMkLst>
            <pc:docMk/>
            <pc:sldMk cId="698647256" sldId="296"/>
            <ac:spMk id="22" creationId="{6B07F4CF-8D4F-F257-3FFC-AB768679392E}"/>
          </ac:spMkLst>
        </pc:spChg>
        <pc:spChg chg="add mod">
          <ac:chgData name="Lionel ZANITTI" userId="1e51b01e59126d6e" providerId="LiveId" clId="{35E65C36-C6A5-4452-8578-3CADBB8739B4}" dt="2022-11-06T19:07:53.443" v="669" actId="14100"/>
          <ac:spMkLst>
            <pc:docMk/>
            <pc:sldMk cId="698647256" sldId="296"/>
            <ac:spMk id="23" creationId="{1A1BA21C-D566-6438-D2CC-877C494F180A}"/>
          </ac:spMkLst>
        </pc:spChg>
        <pc:picChg chg="add del">
          <ac:chgData name="Lionel ZANITTI" userId="1e51b01e59126d6e" providerId="LiveId" clId="{35E65C36-C6A5-4452-8578-3CADBB8739B4}" dt="2022-11-06T18:53:38.401" v="532"/>
          <ac:picMkLst>
            <pc:docMk/>
            <pc:sldMk cId="698647256" sldId="296"/>
            <ac:picMk id="2" creationId="{BE4CF3E1-6FD8-34ED-83C7-4F0DC3FC6880}"/>
          </ac:picMkLst>
        </pc:picChg>
        <pc:picChg chg="add mod modCrop">
          <ac:chgData name="Lionel ZANITTI" userId="1e51b01e59126d6e" providerId="LiveId" clId="{35E65C36-C6A5-4452-8578-3CADBB8739B4}" dt="2022-11-06T19:06:12.199" v="650" actId="14100"/>
          <ac:picMkLst>
            <pc:docMk/>
            <pc:sldMk cId="698647256" sldId="296"/>
            <ac:picMk id="10" creationId="{723BC3C9-95DC-82EF-2252-17E45D9B0C36}"/>
          </ac:picMkLst>
        </pc:picChg>
        <pc:picChg chg="add mod modCrop">
          <ac:chgData name="Lionel ZANITTI" userId="1e51b01e59126d6e" providerId="LiveId" clId="{35E65C36-C6A5-4452-8578-3CADBB8739B4}" dt="2022-11-06T19:06:16.346" v="653" actId="14100"/>
          <ac:picMkLst>
            <pc:docMk/>
            <pc:sldMk cId="698647256" sldId="296"/>
            <ac:picMk id="11" creationId="{91767157-8217-CA6E-CC33-88743D2DD7E4}"/>
          </ac:picMkLst>
        </pc:picChg>
        <pc:picChg chg="del">
          <ac:chgData name="Lionel ZANITTI" userId="1e51b01e59126d6e" providerId="LiveId" clId="{35E65C36-C6A5-4452-8578-3CADBB8739B4}" dt="2022-11-06T18:53:27.508" v="530" actId="478"/>
          <ac:picMkLst>
            <pc:docMk/>
            <pc:sldMk cId="698647256" sldId="296"/>
            <ac:picMk id="13" creationId="{8286CFB9-A47D-37D0-C50C-5298D0378E78}"/>
          </ac:picMkLst>
        </pc:picChg>
      </pc:sldChg>
      <pc:sldChg chg="addSp delSp modSp add mod addAnim delAnim modAnim">
        <pc:chgData name="Lionel ZANITTI" userId="1e51b01e59126d6e" providerId="LiveId" clId="{35E65C36-C6A5-4452-8578-3CADBB8739B4}" dt="2022-11-06T19:27:56.245" v="867" actId="1036"/>
        <pc:sldMkLst>
          <pc:docMk/>
          <pc:sldMk cId="510960447" sldId="297"/>
        </pc:sldMkLst>
        <pc:spChg chg="add mod">
          <ac:chgData name="Lionel ZANITTI" userId="1e51b01e59126d6e" providerId="LiveId" clId="{35E65C36-C6A5-4452-8578-3CADBB8739B4}" dt="2022-11-06T19:21:00.882" v="815" actId="1076"/>
          <ac:spMkLst>
            <pc:docMk/>
            <pc:sldMk cId="510960447" sldId="297"/>
            <ac:spMk id="2" creationId="{509941CE-A9AB-0644-F5CA-C392D0301E92}"/>
          </ac:spMkLst>
        </pc:spChg>
        <pc:spChg chg="add mod">
          <ac:chgData name="Lionel ZANITTI" userId="1e51b01e59126d6e" providerId="LiveId" clId="{35E65C36-C6A5-4452-8578-3CADBB8739B4}" dt="2022-11-06T19:27:56.245" v="867" actId="1036"/>
          <ac:spMkLst>
            <pc:docMk/>
            <pc:sldMk cId="510960447" sldId="297"/>
            <ac:spMk id="3" creationId="{40D54EF8-DFE3-B329-440D-FC7B95D9FD77}"/>
          </ac:spMkLst>
        </pc:spChg>
        <pc:spChg chg="add del mod">
          <ac:chgData name="Lionel ZANITTI" userId="1e51b01e59126d6e" providerId="LiveId" clId="{35E65C36-C6A5-4452-8578-3CADBB8739B4}" dt="2022-11-06T19:21:50.493" v="822" actId="478"/>
          <ac:spMkLst>
            <pc:docMk/>
            <pc:sldMk cId="510960447" sldId="297"/>
            <ac:spMk id="6" creationId="{570DE291-B22C-0F52-7991-AEFE3EF303CE}"/>
          </ac:spMkLst>
        </pc:spChg>
        <pc:spChg chg="add del mod">
          <ac:chgData name="Lionel ZANITTI" userId="1e51b01e59126d6e" providerId="LiveId" clId="{35E65C36-C6A5-4452-8578-3CADBB8739B4}" dt="2022-11-06T19:27:56.245" v="867" actId="1036"/>
          <ac:spMkLst>
            <pc:docMk/>
            <pc:sldMk cId="510960447" sldId="297"/>
            <ac:spMk id="7" creationId="{2D2EA040-99F5-7605-F8B3-AFC95B91C1B9}"/>
          </ac:spMkLst>
        </pc:spChg>
        <pc:spChg chg="add del mod">
          <ac:chgData name="Lionel ZANITTI" userId="1e51b01e59126d6e" providerId="LiveId" clId="{35E65C36-C6A5-4452-8578-3CADBB8739B4}" dt="2022-11-06T19:23:25.637" v="838"/>
          <ac:spMkLst>
            <pc:docMk/>
            <pc:sldMk cId="510960447" sldId="297"/>
            <ac:spMk id="9" creationId="{0BCBD2CE-458E-DE54-6154-B296E1E89EB6}"/>
          </ac:spMkLst>
        </pc:spChg>
        <pc:spChg chg="add del mod">
          <ac:chgData name="Lionel ZANITTI" userId="1e51b01e59126d6e" providerId="LiveId" clId="{35E65C36-C6A5-4452-8578-3CADBB8739B4}" dt="2022-11-06T19:23:25.637" v="838"/>
          <ac:spMkLst>
            <pc:docMk/>
            <pc:sldMk cId="510960447" sldId="297"/>
            <ac:spMk id="12" creationId="{AA296A4D-01C3-649C-45CF-1F7CA209C724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18" creationId="{D3E66575-2193-059B-E985-5C56BB3BD695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0" creationId="{4EEA7C73-8183-E930-22B1-9FCC44FB972C}"/>
          </ac:spMkLst>
        </pc:spChg>
        <pc:spChg chg="del">
          <ac:chgData name="Lionel ZANITTI" userId="1e51b01e59126d6e" providerId="LiveId" clId="{35E65C36-C6A5-4452-8578-3CADBB8739B4}" dt="2022-11-06T19:19:59.774" v="785" actId="478"/>
          <ac:spMkLst>
            <pc:docMk/>
            <pc:sldMk cId="510960447" sldId="297"/>
            <ac:spMk id="21" creationId="{EA2EDB13-B65D-B205-D2F5-439E8E3B0E2D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2" creationId="{6B07F4CF-8D4F-F257-3FFC-AB768679392E}"/>
          </ac:spMkLst>
        </pc:spChg>
        <pc:spChg chg="del">
          <ac:chgData name="Lionel ZANITTI" userId="1e51b01e59126d6e" providerId="LiveId" clId="{35E65C36-C6A5-4452-8578-3CADBB8739B4}" dt="2022-11-06T19:19:56.785" v="784" actId="478"/>
          <ac:spMkLst>
            <pc:docMk/>
            <pc:sldMk cId="510960447" sldId="297"/>
            <ac:spMk id="23" creationId="{1A1BA21C-D566-6438-D2CC-877C494F180A}"/>
          </ac:spMkLst>
        </pc:spChg>
        <pc:picChg chg="del">
          <ac:chgData name="Lionel ZANITTI" userId="1e51b01e59126d6e" providerId="LiveId" clId="{35E65C36-C6A5-4452-8578-3CADBB8739B4}" dt="2022-11-06T19:19:46.956" v="782" actId="478"/>
          <ac:picMkLst>
            <pc:docMk/>
            <pc:sldMk cId="510960447" sldId="297"/>
            <ac:picMk id="10" creationId="{723BC3C9-95DC-82EF-2252-17E45D9B0C36}"/>
          </ac:picMkLst>
        </pc:picChg>
        <pc:picChg chg="del">
          <ac:chgData name="Lionel ZANITTI" userId="1e51b01e59126d6e" providerId="LiveId" clId="{35E65C36-C6A5-4452-8578-3CADBB8739B4}" dt="2022-11-06T19:19:49.429" v="783" actId="478"/>
          <ac:picMkLst>
            <pc:docMk/>
            <pc:sldMk cId="510960447" sldId="297"/>
            <ac:picMk id="11" creationId="{91767157-8217-CA6E-CC33-88743D2DD7E4}"/>
          </ac:picMkLst>
        </pc:picChg>
        <pc:picChg chg="add mod">
          <ac:chgData name="Lionel ZANITTI" userId="1e51b01e59126d6e" providerId="LiveId" clId="{35E65C36-C6A5-4452-8578-3CADBB8739B4}" dt="2022-11-06T19:25:45.532" v="844" actId="1076"/>
          <ac:picMkLst>
            <pc:docMk/>
            <pc:sldMk cId="510960447" sldId="297"/>
            <ac:picMk id="14" creationId="{BF578A8B-40F6-42AE-20DB-F0BC8226C27F}"/>
          </ac:picMkLst>
        </pc:picChg>
      </pc:sldChg>
    </pc:docChg>
  </pc:docChgLst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6.xml"/><Relationship Id="rId12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slide" Target="../slides/slide9.xml"/><Relationship Id="rId4" Type="http://schemas.openxmlformats.org/officeDocument/2006/relationships/slide" Target="../slides/slide3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Prérequis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Créer un TCD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504446D0-BB24-4D19-B390-0BB4E9D32A1A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Modifier la disposition du volet latéral de droite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BEBA49CC-06CE-449B-89D0-C9BF82B9A980}" type="parTrans" cxnId="{693B9800-D224-4DA1-B17B-79C3A27F0F65}">
      <dgm:prSet/>
      <dgm:spPr/>
      <dgm:t>
        <a:bodyPr/>
        <a:lstStyle/>
        <a:p>
          <a:endParaRPr lang="fr-FR"/>
        </a:p>
      </dgm:t>
    </dgm:pt>
    <dgm:pt modelId="{009E9625-C3C8-4E24-AE01-2CBA54ECE8A5}" type="sibTrans" cxnId="{693B9800-D224-4DA1-B17B-79C3A27F0F65}">
      <dgm:prSet/>
      <dgm:spPr/>
      <dgm:t>
        <a:bodyPr/>
        <a:lstStyle/>
        <a:p>
          <a:endParaRPr lang="fr-FR"/>
        </a:p>
      </dgm:t>
    </dgm:pt>
    <dgm:pt modelId="{DD34FEA4-FB63-4FDB-9056-169E5F0AA15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Trier les noms de champs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75F508DF-5A58-47F0-9091-CEBE2CB59AB7}" type="parTrans" cxnId="{C732A2CA-D360-4488-AD26-602B9A5456D3}">
      <dgm:prSet/>
      <dgm:spPr/>
      <dgm:t>
        <a:bodyPr/>
        <a:lstStyle/>
        <a:p>
          <a:endParaRPr lang="fr-FR"/>
        </a:p>
      </dgm:t>
    </dgm:pt>
    <dgm:pt modelId="{EA3A501E-2AA9-4F55-BA4D-EBDA82570CC5}" type="sibTrans" cxnId="{C732A2CA-D360-4488-AD26-602B9A5456D3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4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4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4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4">
        <dgm:presLayoutVars>
          <dgm:chMax val="0"/>
          <dgm:chPref val="0"/>
        </dgm:presLayoutVars>
      </dgm:prSet>
      <dgm:spPr/>
    </dgm:pt>
    <dgm:pt modelId="{45CFD6E6-F277-4F67-AAB7-951D8DDC787A}" type="pres">
      <dgm:prSet presAssocID="{80EFB54F-1AC8-40D9-981D-4C85160A5799}" presName="sibTrans" presStyleCnt="0"/>
      <dgm:spPr/>
    </dgm:pt>
    <dgm:pt modelId="{93729471-CC84-400E-A56D-82B0605C6081}" type="pres">
      <dgm:prSet presAssocID="{504446D0-BB24-4D19-B390-0BB4E9D32A1A}" presName="compNode" presStyleCnt="0"/>
      <dgm:spPr/>
    </dgm:pt>
    <dgm:pt modelId="{D009D6CD-7EA4-481F-8115-E0BF7306AB9C}" type="pres">
      <dgm:prSet presAssocID="{504446D0-BB24-4D19-B390-0BB4E9D32A1A}" presName="bgRect" presStyleLbl="bgShp" presStyleIdx="2" presStyleCnt="4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53B7C301-BA14-4A98-9FD4-5E499C926D6C}" type="pres">
      <dgm:prSet presAssocID="{504446D0-BB24-4D19-B390-0BB4E9D32A1A}" presName="iconRect" presStyleLbl="node1" presStyleIdx="2" presStyleCnt="4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35A2598C-AB39-4636-A53E-527EF1A7F98E}" type="pres">
      <dgm:prSet presAssocID="{504446D0-BB24-4D19-B390-0BB4E9D32A1A}" presName="spaceRect" presStyleCnt="0"/>
      <dgm:spPr/>
    </dgm:pt>
    <dgm:pt modelId="{21675E52-A362-4E56-B597-EE9B768E43D1}" type="pres">
      <dgm:prSet presAssocID="{504446D0-BB24-4D19-B390-0BB4E9D32A1A}" presName="parTx" presStyleLbl="revTx" presStyleIdx="2" presStyleCnt="4">
        <dgm:presLayoutVars>
          <dgm:chMax val="0"/>
          <dgm:chPref val="0"/>
        </dgm:presLayoutVars>
      </dgm:prSet>
      <dgm:spPr/>
    </dgm:pt>
    <dgm:pt modelId="{B4D19F9A-FA11-4469-A028-6CB78E33600F}" type="pres">
      <dgm:prSet presAssocID="{009E9625-C3C8-4E24-AE01-2CBA54ECE8A5}" presName="sibTrans" presStyleCnt="0"/>
      <dgm:spPr/>
    </dgm:pt>
    <dgm:pt modelId="{3186E5BC-1E5B-4FA1-8CA9-1927740BC2A6}" type="pres">
      <dgm:prSet presAssocID="{DD34FEA4-FB63-4FDB-9056-169E5F0AA15F}" presName="compNode" presStyleCnt="0"/>
      <dgm:spPr/>
    </dgm:pt>
    <dgm:pt modelId="{9E42BE36-6431-43A4-B4FE-A7363D421133}" type="pres">
      <dgm:prSet presAssocID="{DD34FEA4-FB63-4FDB-9056-169E5F0AA15F}" presName="bgRect" presStyleLbl="bgShp" presStyleIdx="3" presStyleCnt="4"/>
      <dgm:spPr>
        <a:xfrm>
          <a:off x="0" y="472346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D0609D41-55AB-4821-A35D-949A09F9187F}" type="pres">
      <dgm:prSet presAssocID="{DD34FEA4-FB63-4FDB-9056-169E5F0AA15F}" presName="iconRect" presStyleLbl="node1" presStyleIdx="3" presStyleCnt="4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9406551F-5A36-4D35-8020-58D30A82B80A}" type="pres">
      <dgm:prSet presAssocID="{DD34FEA4-FB63-4FDB-9056-169E5F0AA15F}" presName="spaceRect" presStyleCnt="0"/>
      <dgm:spPr/>
    </dgm:pt>
    <dgm:pt modelId="{C83F1B2E-465A-4EBE-981A-9A77C5E029A7}" type="pres">
      <dgm:prSet presAssocID="{DD34FEA4-FB63-4FDB-9056-169E5F0AA15F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693B9800-D224-4DA1-B17B-79C3A27F0F65}" srcId="{162F69A6-0780-49EA-A6A8-3965C12489B2}" destId="{504446D0-BB24-4D19-B390-0BB4E9D32A1A}" srcOrd="2" destOrd="0" parTransId="{BEBA49CC-06CE-449B-89D0-C9BF82B9A980}" sibTransId="{009E9625-C3C8-4E24-AE01-2CBA54ECE8A5}"/>
    <dgm:cxn modelId="{5C7AFC21-8C44-4D04-A2EA-FC2F82BD94C0}" type="presOf" srcId="{DD34FEA4-FB63-4FDB-9056-169E5F0AA15F}" destId="{C83F1B2E-465A-4EBE-981A-9A77C5E029A7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C732A2CA-D360-4488-AD26-602B9A5456D3}" srcId="{162F69A6-0780-49EA-A6A8-3965C12489B2}" destId="{DD34FEA4-FB63-4FDB-9056-169E5F0AA15F}" srcOrd="3" destOrd="0" parTransId="{75F508DF-5A58-47F0-9091-CEBE2CB59AB7}" sibTransId="{EA3A501E-2AA9-4F55-BA4D-EBDA82570CC5}"/>
    <dgm:cxn modelId="{4D8EAED2-1249-4AA2-A1E8-876A9AB3B1A5}" type="presOf" srcId="{504446D0-BB24-4D19-B390-0BB4E9D32A1A}" destId="{21675E52-A362-4E56-B597-EE9B768E43D1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8C8C2456-F976-4536-BD1C-FFF9647D31A7}" type="presParOf" srcId="{05261D3E-3CC7-4C85-9E09-D67FC777908C}" destId="{45CFD6E6-F277-4F67-AAB7-951D8DDC787A}" srcOrd="3" destOrd="0" presId="urn:microsoft.com/office/officeart/2018/2/layout/IconVerticalSolidList#1"/>
    <dgm:cxn modelId="{59BBA965-C616-4D41-8C4C-7874FB89BA8C}" type="presParOf" srcId="{05261D3E-3CC7-4C85-9E09-D67FC777908C}" destId="{93729471-CC84-400E-A56D-82B0605C6081}" srcOrd="4" destOrd="0" presId="urn:microsoft.com/office/officeart/2018/2/layout/IconVerticalSolidList#1"/>
    <dgm:cxn modelId="{8E3FA29A-6AE7-4C75-AE1E-BD2C3E1EBCDF}" type="presParOf" srcId="{93729471-CC84-400E-A56D-82B0605C6081}" destId="{D009D6CD-7EA4-481F-8115-E0BF7306AB9C}" srcOrd="0" destOrd="0" presId="urn:microsoft.com/office/officeart/2018/2/layout/IconVerticalSolidList#1"/>
    <dgm:cxn modelId="{A9079E2A-12B6-4057-9B76-53ECA7C3E889}" type="presParOf" srcId="{93729471-CC84-400E-A56D-82B0605C6081}" destId="{53B7C301-BA14-4A98-9FD4-5E499C926D6C}" srcOrd="1" destOrd="0" presId="urn:microsoft.com/office/officeart/2018/2/layout/IconVerticalSolidList#1"/>
    <dgm:cxn modelId="{EAF3021D-B138-4B5D-8A84-21D984E71A9C}" type="presParOf" srcId="{93729471-CC84-400E-A56D-82B0605C6081}" destId="{35A2598C-AB39-4636-A53E-527EF1A7F98E}" srcOrd="2" destOrd="0" presId="urn:microsoft.com/office/officeart/2018/2/layout/IconVerticalSolidList#1"/>
    <dgm:cxn modelId="{4C34901E-5F72-4EE4-A154-389CF4A2EDEF}" type="presParOf" srcId="{93729471-CC84-400E-A56D-82B0605C6081}" destId="{21675E52-A362-4E56-B597-EE9B768E43D1}" srcOrd="3" destOrd="0" presId="urn:microsoft.com/office/officeart/2018/2/layout/IconVerticalSolidList#1"/>
    <dgm:cxn modelId="{4752F823-EFDC-4CAD-846B-10C1CD59BA24}" type="presParOf" srcId="{05261D3E-3CC7-4C85-9E09-D67FC777908C}" destId="{B4D19F9A-FA11-4469-A028-6CB78E33600F}" srcOrd="5" destOrd="0" presId="urn:microsoft.com/office/officeart/2018/2/layout/IconVerticalSolidList#1"/>
    <dgm:cxn modelId="{0EC1CE80-AC20-4E03-86F4-FA31FC20CBCD}" type="presParOf" srcId="{05261D3E-3CC7-4C85-9E09-D67FC777908C}" destId="{3186E5BC-1E5B-4FA1-8CA9-1927740BC2A6}" srcOrd="6" destOrd="0" presId="urn:microsoft.com/office/officeart/2018/2/layout/IconVerticalSolidList#1"/>
    <dgm:cxn modelId="{D2103FAD-7481-4D8E-99B2-97DBB781B35C}" type="presParOf" srcId="{3186E5BC-1E5B-4FA1-8CA9-1927740BC2A6}" destId="{9E42BE36-6431-43A4-B4FE-A7363D421133}" srcOrd="0" destOrd="0" presId="urn:microsoft.com/office/officeart/2018/2/layout/IconVerticalSolidList#1"/>
    <dgm:cxn modelId="{830815B6-EAFF-4EA0-B155-5174CCD16C94}" type="presParOf" srcId="{3186E5BC-1E5B-4FA1-8CA9-1927740BC2A6}" destId="{D0609D41-55AB-4821-A35D-949A09F9187F}" srcOrd="1" destOrd="0" presId="urn:microsoft.com/office/officeart/2018/2/layout/IconVerticalSolidList#1"/>
    <dgm:cxn modelId="{AC172A4D-632D-4905-BBC7-E940060F4BAB}" type="presParOf" srcId="{3186E5BC-1E5B-4FA1-8CA9-1927740BC2A6}" destId="{9406551F-5A36-4D35-8020-58D30A82B80A}" srcOrd="2" destOrd="0" presId="urn:microsoft.com/office/officeart/2018/2/layout/IconVerticalSolidList#1"/>
    <dgm:cxn modelId="{DFF978B5-CF19-48A2-A2E7-BA461E407E9E}" type="presParOf" srcId="{3186E5BC-1E5B-4FA1-8CA9-1927740BC2A6}" destId="{C83F1B2E-465A-4EBE-981A-9A77C5E029A7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2483"/>
          <a:ext cx="6791323" cy="1258927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380825" y="285742"/>
          <a:ext cx="692410" cy="69241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454061" y="248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Prérequis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454061" y="2483"/>
        <a:ext cx="5337261" cy="1258927"/>
      </dsp:txXfrm>
    </dsp:sp>
    <dsp:sp modelId="{FA3369E0-5B38-4FDD-A9F5-22B9810A03F7}">
      <dsp:nvSpPr>
        <dsp:cNvPr id="0" name=""/>
        <dsp:cNvSpPr/>
      </dsp:nvSpPr>
      <dsp:spPr>
        <a:xfrm>
          <a:off x="0" y="157614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380825" y="1859402"/>
          <a:ext cx="692410" cy="69241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454061" y="157614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Créer un TCD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454061" y="1576143"/>
        <a:ext cx="5337261" cy="1258927"/>
      </dsp:txXfrm>
    </dsp:sp>
    <dsp:sp modelId="{D009D6CD-7EA4-481F-8115-E0BF7306AB9C}">
      <dsp:nvSpPr>
        <dsp:cNvPr id="0" name=""/>
        <dsp:cNvSpPr/>
      </dsp:nvSpPr>
      <dsp:spPr>
        <a:xfrm>
          <a:off x="0" y="314980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B7C301-BA14-4A98-9FD4-5E499C926D6C}">
      <dsp:nvSpPr>
        <dsp:cNvPr id="0" name=""/>
        <dsp:cNvSpPr/>
      </dsp:nvSpPr>
      <dsp:spPr>
        <a:xfrm>
          <a:off x="380825" y="3433062"/>
          <a:ext cx="692410" cy="69241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675E52-A362-4E56-B597-EE9B768E43D1}">
      <dsp:nvSpPr>
        <dsp:cNvPr id="0" name=""/>
        <dsp:cNvSpPr/>
      </dsp:nvSpPr>
      <dsp:spPr>
        <a:xfrm>
          <a:off x="1454061" y="314980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Modifier la disposition du volet latéral de droite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454061" y="3149803"/>
        <a:ext cx="5337261" cy="1258927"/>
      </dsp:txXfrm>
    </dsp:sp>
    <dsp:sp modelId="{9E42BE36-6431-43A4-B4FE-A7363D421133}">
      <dsp:nvSpPr>
        <dsp:cNvPr id="0" name=""/>
        <dsp:cNvSpPr/>
      </dsp:nvSpPr>
      <dsp:spPr>
        <a:xfrm>
          <a:off x="0" y="472346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609D41-55AB-4821-A35D-949A09F9187F}">
      <dsp:nvSpPr>
        <dsp:cNvPr id="0" name=""/>
        <dsp:cNvSpPr/>
      </dsp:nvSpPr>
      <dsp:spPr>
        <a:xfrm>
          <a:off x="380825" y="5006721"/>
          <a:ext cx="692410" cy="69241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3F1B2E-465A-4EBE-981A-9A77C5E029A7}">
      <dsp:nvSpPr>
        <dsp:cNvPr id="0" name=""/>
        <dsp:cNvSpPr/>
      </dsp:nvSpPr>
      <dsp:spPr>
        <a:xfrm>
          <a:off x="1454061" y="472346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Trier les noms de champs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454061" y="4723463"/>
        <a:ext cx="5337261" cy="12589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03/03/2023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03/03/2023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83981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84469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263702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5434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76695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048673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174532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02573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slide" Target="slide1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slide" Target="slide1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298386"/>
              </p:ext>
            </p:extLst>
          </p:nvPr>
        </p:nvGraphicFramePr>
        <p:xfrm>
          <a:off x="5399055" y="-23983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TCD - FONDAMENTAUX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3840FA1C-986D-5898-4AF4-6E1D3DC9EC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832" y="258477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78739"/>
            <a:ext cx="11684000" cy="944328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Il est important de </a:t>
            </a:r>
            <a:r>
              <a:rPr lang="fr-FR" sz="3200" dirty="0">
                <a:solidFill>
                  <a:srgbClr val="FFFF00"/>
                </a:solidFill>
              </a:rPr>
              <a:t>préparer la source de données </a:t>
            </a:r>
            <a:r>
              <a:rPr lang="fr-FR" sz="3200" dirty="0"/>
              <a:t>avant de créer un tableau croisé dynamique.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- FONDAMENTAUX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Prérequis…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16E6557F-AC59-B450-CF62-11838634297B}"/>
              </a:ext>
            </a:extLst>
          </p:cNvPr>
          <p:cNvSpPr txBox="1">
            <a:spLocks/>
          </p:cNvSpPr>
          <p:nvPr/>
        </p:nvSpPr>
        <p:spPr>
          <a:xfrm>
            <a:off x="575738" y="2824628"/>
            <a:ext cx="9855200" cy="5757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400" dirty="0"/>
              <a:t>Chaque colonne doit posséder un intitulé </a:t>
            </a:r>
            <a:r>
              <a:rPr lang="fr-FR" sz="2400" dirty="0">
                <a:solidFill>
                  <a:srgbClr val="FFFF00"/>
                </a:solidFill>
              </a:rPr>
              <a:t>significatif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07FACD15-5A2A-F690-1775-93FE16797706}"/>
              </a:ext>
            </a:extLst>
          </p:cNvPr>
          <p:cNvSpPr txBox="1">
            <a:spLocks/>
          </p:cNvSpPr>
          <p:nvPr/>
        </p:nvSpPr>
        <p:spPr>
          <a:xfrm>
            <a:off x="575738" y="3385099"/>
            <a:ext cx="9855200" cy="5757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400" dirty="0"/>
              <a:t>Chaque intitulé de colonne doit être </a:t>
            </a:r>
            <a:r>
              <a:rPr lang="fr-FR" sz="2400" dirty="0">
                <a:solidFill>
                  <a:srgbClr val="FFFF00"/>
                </a:solidFill>
              </a:rPr>
              <a:t>unique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3B222279-E5CA-41FC-07B7-E45D9502CA47}"/>
              </a:ext>
            </a:extLst>
          </p:cNvPr>
          <p:cNvSpPr txBox="1">
            <a:spLocks/>
          </p:cNvSpPr>
          <p:nvPr/>
        </p:nvSpPr>
        <p:spPr>
          <a:xfrm>
            <a:off x="575738" y="3945570"/>
            <a:ext cx="11485162" cy="5757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400" dirty="0"/>
              <a:t>Les contenus dans une même colonne doivent être </a:t>
            </a:r>
            <a:r>
              <a:rPr lang="fr-FR" sz="2400" dirty="0">
                <a:solidFill>
                  <a:srgbClr val="FFFF00"/>
                </a:solidFill>
              </a:rPr>
              <a:t>homogènes</a:t>
            </a:r>
            <a:r>
              <a:rPr lang="fr-FR" sz="2400" dirty="0"/>
              <a:t> (saisie de type identique)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4732D82C-D9B6-4441-F87D-15FCAE591927}"/>
              </a:ext>
            </a:extLst>
          </p:cNvPr>
          <p:cNvSpPr txBox="1">
            <a:spLocks/>
          </p:cNvSpPr>
          <p:nvPr/>
        </p:nvSpPr>
        <p:spPr>
          <a:xfrm>
            <a:off x="575738" y="4541578"/>
            <a:ext cx="11485162" cy="5757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400" dirty="0">
                <a:solidFill>
                  <a:srgbClr val="FFFF00"/>
                </a:solidFill>
              </a:rPr>
              <a:t>Pas de ligne vide </a:t>
            </a:r>
            <a:r>
              <a:rPr lang="fr-FR" sz="2400" dirty="0"/>
              <a:t>qui serait interprétée comme une fin de liste</a:t>
            </a:r>
            <a:endParaRPr lang="fr-FR" sz="2400" dirty="0">
              <a:solidFill>
                <a:srgbClr val="FFFF00"/>
              </a:solidFill>
            </a:endParaRP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15517180-CB62-841B-F3D4-C57F2A2EC613}"/>
              </a:ext>
            </a:extLst>
          </p:cNvPr>
          <p:cNvSpPr txBox="1">
            <a:spLocks/>
          </p:cNvSpPr>
          <p:nvPr/>
        </p:nvSpPr>
        <p:spPr>
          <a:xfrm>
            <a:off x="575738" y="5084783"/>
            <a:ext cx="11485162" cy="5757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2400" dirty="0"/>
              <a:t>Formater de préférence la liste en </a:t>
            </a:r>
            <a:r>
              <a:rPr lang="fr-FR" sz="2400" dirty="0">
                <a:solidFill>
                  <a:srgbClr val="FFFF00"/>
                </a:solidFill>
              </a:rPr>
              <a:t>tableau structuré </a:t>
            </a:r>
            <a:r>
              <a:rPr lang="fr-FR" sz="2400" dirty="0"/>
              <a:t>et lui donner un </a:t>
            </a:r>
            <a:r>
              <a:rPr lang="fr-FR" sz="2400" dirty="0">
                <a:solidFill>
                  <a:srgbClr val="FFFF00"/>
                </a:solidFill>
              </a:rPr>
              <a:t>nom explicite</a:t>
            </a:r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6" grpId="0" uiExpand="1" build="p"/>
      <p:bldP spid="7" grpId="0" uiExpand="1" build="p"/>
      <p:bldP spid="8" grpId="0" uiExpand="1" build="p"/>
      <p:bldP spid="9" grpId="0" uiExpand="1" build="p"/>
      <p:bldP spid="11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- FONDAMENTAUX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Créer un TCD…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702E14E7-3258-8B45-ACC7-080979FB0CFF}"/>
              </a:ext>
            </a:extLst>
          </p:cNvPr>
          <p:cNvSpPr txBox="1">
            <a:spLocks/>
          </p:cNvSpPr>
          <p:nvPr/>
        </p:nvSpPr>
        <p:spPr>
          <a:xfrm>
            <a:off x="234043" y="1578503"/>
            <a:ext cx="11940910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Cliquer dans la première cellule du tableau structuré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13840B81-31B9-CB97-84AA-2EF407222AD7}"/>
              </a:ext>
            </a:extLst>
          </p:cNvPr>
          <p:cNvSpPr txBox="1">
            <a:spLocks/>
          </p:cNvSpPr>
          <p:nvPr/>
        </p:nvSpPr>
        <p:spPr>
          <a:xfrm>
            <a:off x="251090" y="2408515"/>
            <a:ext cx="11809810" cy="8951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Sélectionner l’onglet </a:t>
            </a:r>
            <a:r>
              <a:rPr lang="fr-FR" dirty="0">
                <a:solidFill>
                  <a:srgbClr val="FFFF00"/>
                </a:solidFill>
              </a:rPr>
              <a:t>Insertion</a:t>
            </a:r>
            <a:r>
              <a:rPr lang="fr-FR" dirty="0"/>
              <a:t> puis cliquer sur </a:t>
            </a:r>
            <a:r>
              <a:rPr lang="fr-FR" dirty="0">
                <a:solidFill>
                  <a:srgbClr val="FFFF00"/>
                </a:solidFill>
              </a:rPr>
              <a:t>Tableau croisé dynamique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C2991CA-C58F-81B3-2666-1DBEC7D1D2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570" y="4072288"/>
            <a:ext cx="10773330" cy="137577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6D1BB73-B5C1-E644-6E95-2615562F522A}"/>
              </a:ext>
            </a:extLst>
          </p:cNvPr>
          <p:cNvSpPr/>
          <p:nvPr/>
        </p:nvSpPr>
        <p:spPr>
          <a:xfrm>
            <a:off x="824595" y="4385658"/>
            <a:ext cx="945839" cy="1062399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455A6B79-05B5-C382-293E-6D14384F9031}"/>
              </a:ext>
            </a:extLst>
          </p:cNvPr>
          <p:cNvSpPr/>
          <p:nvPr/>
        </p:nvSpPr>
        <p:spPr>
          <a:xfrm rot="5400000">
            <a:off x="2085255" y="3678805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133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6" grpId="0"/>
      <p:bldP spid="9" grpId="0"/>
      <p:bldP spid="3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981F536-6B17-54A8-DB6C-44DF1E1E20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5659" y="3000339"/>
            <a:ext cx="5919975" cy="346133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- FONDAMENTAUX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482871-5A0A-3434-6B25-1653DB33A61F}"/>
              </a:ext>
            </a:extLst>
          </p:cNvPr>
          <p:cNvSpPr txBox="1">
            <a:spLocks/>
          </p:cNvSpPr>
          <p:nvPr/>
        </p:nvSpPr>
        <p:spPr>
          <a:xfrm>
            <a:off x="158957" y="929639"/>
            <a:ext cx="11901943" cy="4175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rtl="0">
              <a:defRPr lang="fr-FR"/>
            </a:defPPr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Vérifier la sélection proposée par Excel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BB34E97E-C3E0-CD79-3212-8B12EA76E6E8}"/>
              </a:ext>
            </a:extLst>
          </p:cNvPr>
          <p:cNvSpPr txBox="1">
            <a:spLocks/>
          </p:cNvSpPr>
          <p:nvPr/>
        </p:nvSpPr>
        <p:spPr>
          <a:xfrm>
            <a:off x="158957" y="1538545"/>
            <a:ext cx="12192000" cy="5884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rtl="0">
              <a:defRPr lang="fr-FR"/>
            </a:defPPr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Indiquer ensuite l’emplacement du tableau croisé dynamique</a:t>
            </a:r>
          </a:p>
        </p:txBody>
      </p:sp>
      <p:sp>
        <p:nvSpPr>
          <p:cNvPr id="14" name="Légende : flèche courbée à une bordure 13">
            <a:extLst>
              <a:ext uri="{FF2B5EF4-FFF2-40B4-BE49-F238E27FC236}">
                <a16:creationId xmlns:a16="http://schemas.microsoft.com/office/drawing/2014/main" id="{2C3800A0-1A48-DD0E-55FE-B40CC0395634}"/>
              </a:ext>
            </a:extLst>
          </p:cNvPr>
          <p:cNvSpPr/>
          <p:nvPr/>
        </p:nvSpPr>
        <p:spPr>
          <a:xfrm>
            <a:off x="9246341" y="2217290"/>
            <a:ext cx="2514399" cy="1227667"/>
          </a:xfrm>
          <a:prstGeom prst="accentCallout2">
            <a:avLst>
              <a:gd name="adj1" fmla="val 18750"/>
              <a:gd name="adj2" fmla="val -8333"/>
              <a:gd name="adj3" fmla="val 20335"/>
              <a:gd name="adj4" fmla="val -45853"/>
              <a:gd name="adj5" fmla="val 135009"/>
              <a:gd name="adj6" fmla="val -152174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Plage de cellules utilisée pour créer le TCD</a:t>
            </a:r>
          </a:p>
          <a:p>
            <a:pPr algn="ctr"/>
            <a:r>
              <a:rPr lang="fr-FR" dirty="0"/>
              <a:t>(nom du tableau structuré)</a:t>
            </a:r>
          </a:p>
        </p:txBody>
      </p:sp>
      <p:sp>
        <p:nvSpPr>
          <p:cNvPr id="15" name="Légende : flèche courbée à une bordure 14">
            <a:extLst>
              <a:ext uri="{FF2B5EF4-FFF2-40B4-BE49-F238E27FC236}">
                <a16:creationId xmlns:a16="http://schemas.microsoft.com/office/drawing/2014/main" id="{1FF369AB-83EA-1C2F-8C01-F2518104656A}"/>
              </a:ext>
            </a:extLst>
          </p:cNvPr>
          <p:cNvSpPr/>
          <p:nvPr/>
        </p:nvSpPr>
        <p:spPr>
          <a:xfrm flipH="1">
            <a:off x="-152327" y="3380895"/>
            <a:ext cx="2133600" cy="1227667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95948"/>
              <a:gd name="adj6" fmla="val -52222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Emplacement du tableau croisé dynamique</a:t>
            </a:r>
          </a:p>
        </p:txBody>
      </p:sp>
    </p:spTree>
    <p:extLst>
      <p:ext uri="{BB962C8B-B14F-4D97-AF65-F5344CB8AC3E}">
        <p14:creationId xmlns:p14="http://schemas.microsoft.com/office/powerpoint/2010/main" val="360135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7" grpId="0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61060E4-66B8-9497-F781-B3CD8DAF4A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6806"/>
          <a:stretch/>
        </p:blipFill>
        <p:spPr>
          <a:xfrm>
            <a:off x="2280305" y="1465872"/>
            <a:ext cx="3185906" cy="511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E415197-AEA8-8594-3C2F-607C074AC3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071" r="-1031"/>
          <a:stretch/>
        </p:blipFill>
        <p:spPr>
          <a:xfrm>
            <a:off x="5524094" y="1465872"/>
            <a:ext cx="4115685" cy="511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- FONDAMENTAUX</a:t>
            </a:r>
          </a:p>
        </p:txBody>
      </p:sp>
      <p:pic>
        <p:nvPicPr>
          <p:cNvPr id="8" name="Graphique 7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570DE291-B22C-0F52-7991-AEFE3EF303CE}"/>
              </a:ext>
            </a:extLst>
          </p:cNvPr>
          <p:cNvSpPr txBox="1">
            <a:spLocks/>
          </p:cNvSpPr>
          <p:nvPr/>
        </p:nvSpPr>
        <p:spPr>
          <a:xfrm>
            <a:off x="62399" y="781475"/>
            <a:ext cx="7907867" cy="468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rtl="0">
              <a:defRPr lang="fr-FR"/>
            </a:defPPr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La présentation suivante apparaît </a:t>
            </a:r>
            <a:r>
              <a:rPr lang="fr-FR" sz="2800" dirty="0">
                <a:sym typeface="Wingdings 3" panose="05040102010807070707" pitchFamily="18" charset="2"/>
              </a:rPr>
              <a:t></a:t>
            </a:r>
            <a:endParaRPr lang="fr-FR" sz="2800" dirty="0"/>
          </a:p>
        </p:txBody>
      </p:sp>
      <p:sp>
        <p:nvSpPr>
          <p:cNvPr id="18" name="Légende : flèche courbée à une bordure 17">
            <a:extLst>
              <a:ext uri="{FF2B5EF4-FFF2-40B4-BE49-F238E27FC236}">
                <a16:creationId xmlns:a16="http://schemas.microsoft.com/office/drawing/2014/main" id="{D3E66575-2193-059B-E985-5C56BB3BD695}"/>
              </a:ext>
            </a:extLst>
          </p:cNvPr>
          <p:cNvSpPr/>
          <p:nvPr/>
        </p:nvSpPr>
        <p:spPr>
          <a:xfrm flipH="1">
            <a:off x="541" y="1721732"/>
            <a:ext cx="1711527" cy="1227667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95948"/>
              <a:gd name="adj6" fmla="val -52222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Emplacement du tableau croisé dynamique</a:t>
            </a:r>
          </a:p>
        </p:txBody>
      </p:sp>
      <p:sp>
        <p:nvSpPr>
          <p:cNvPr id="20" name="Légende : flèche courbée à une bordure 19">
            <a:extLst>
              <a:ext uri="{FF2B5EF4-FFF2-40B4-BE49-F238E27FC236}">
                <a16:creationId xmlns:a16="http://schemas.microsoft.com/office/drawing/2014/main" id="{4EEA7C73-8183-E930-22B1-9FCC44FB972C}"/>
              </a:ext>
            </a:extLst>
          </p:cNvPr>
          <p:cNvSpPr/>
          <p:nvPr/>
        </p:nvSpPr>
        <p:spPr>
          <a:xfrm>
            <a:off x="9697662" y="2394112"/>
            <a:ext cx="2515208" cy="777040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3961"/>
              <a:gd name="adj6" fmla="val -51789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Liste des champs </a:t>
            </a:r>
            <a:br>
              <a:rPr lang="fr-FR" dirty="0"/>
            </a:br>
            <a:r>
              <a:rPr lang="fr-FR" dirty="0"/>
              <a:t>(Nom des colonnes de la liste)</a:t>
            </a:r>
          </a:p>
        </p:txBody>
      </p:sp>
      <p:sp>
        <p:nvSpPr>
          <p:cNvPr id="21" name="Légende : flèche courbée à une bordure 20">
            <a:extLst>
              <a:ext uri="{FF2B5EF4-FFF2-40B4-BE49-F238E27FC236}">
                <a16:creationId xmlns:a16="http://schemas.microsoft.com/office/drawing/2014/main" id="{EA2EDB13-B65D-B205-D2F5-439E8E3B0E2D}"/>
              </a:ext>
            </a:extLst>
          </p:cNvPr>
          <p:cNvSpPr/>
          <p:nvPr/>
        </p:nvSpPr>
        <p:spPr>
          <a:xfrm>
            <a:off x="9697662" y="4021872"/>
            <a:ext cx="2133600" cy="1227667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0378"/>
              <a:gd name="adj6" fmla="val -62036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Zone de regroupement </a:t>
            </a:r>
            <a:br>
              <a:rPr lang="fr-FR" dirty="0"/>
            </a:br>
            <a:r>
              <a:rPr lang="fr-FR" dirty="0"/>
              <a:t>et de calculs</a:t>
            </a:r>
            <a:br>
              <a:rPr lang="fr-FR" dirty="0"/>
            </a:br>
            <a:r>
              <a:rPr lang="fr-FR" dirty="0"/>
              <a:t>(Quatre sections)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B07F4CF-8D4F-F257-3FFC-AB768679392E}"/>
              </a:ext>
            </a:extLst>
          </p:cNvPr>
          <p:cNvSpPr/>
          <p:nvPr/>
        </p:nvSpPr>
        <p:spPr>
          <a:xfrm>
            <a:off x="6498400" y="2655651"/>
            <a:ext cx="2924180" cy="1490899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A1BA21C-D566-6438-D2CC-877C494F180A}"/>
              </a:ext>
            </a:extLst>
          </p:cNvPr>
          <p:cNvSpPr/>
          <p:nvPr/>
        </p:nvSpPr>
        <p:spPr>
          <a:xfrm>
            <a:off x="6498400" y="4546600"/>
            <a:ext cx="2924179" cy="1814875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864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8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- FONDAMENTAUX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509941CE-A9AB-0644-F5CA-C392D0301E92}"/>
              </a:ext>
            </a:extLst>
          </p:cNvPr>
          <p:cNvSpPr txBox="1">
            <a:spLocks/>
          </p:cNvSpPr>
          <p:nvPr/>
        </p:nvSpPr>
        <p:spPr>
          <a:xfrm>
            <a:off x="0" y="906158"/>
            <a:ext cx="1193532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Modifier la disposition du volet latéral de droite…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0D54EF8-DFE3-B329-440D-FC7B95D9FD77}"/>
              </a:ext>
            </a:extLst>
          </p:cNvPr>
          <p:cNvSpPr txBox="1">
            <a:spLocks/>
          </p:cNvSpPr>
          <p:nvPr/>
        </p:nvSpPr>
        <p:spPr>
          <a:xfrm>
            <a:off x="445627" y="1786752"/>
            <a:ext cx="10270984" cy="5884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rtl="0">
              <a:defRPr lang="fr-FR"/>
            </a:defPPr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Cliquer dans </a:t>
            </a:r>
            <a:r>
              <a:rPr lang="fr-FR" dirty="0">
                <a:solidFill>
                  <a:srgbClr val="FFFF00"/>
                </a:solidFill>
              </a:rPr>
              <a:t>Outils</a:t>
            </a:r>
            <a:r>
              <a:rPr lang="fr-FR" dirty="0"/>
              <a:t>.</a:t>
            </a:r>
          </a:p>
        </p:txBody>
      </p:sp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2D2EA040-99F5-7605-F8B3-AFC95B91C1B9}"/>
              </a:ext>
            </a:extLst>
          </p:cNvPr>
          <p:cNvSpPr txBox="1">
            <a:spLocks/>
          </p:cNvSpPr>
          <p:nvPr/>
        </p:nvSpPr>
        <p:spPr>
          <a:xfrm>
            <a:off x="445627" y="2539512"/>
            <a:ext cx="11039273" cy="5884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rtl="0">
              <a:defRPr lang="fr-FR"/>
            </a:defPPr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Sélectionner le type d’affichage.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6B1D549-0911-19EB-0883-17FE8E3EE3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1817302"/>
            <a:ext cx="4809524" cy="441904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Ellipse 9">
            <a:extLst>
              <a:ext uri="{FF2B5EF4-FFF2-40B4-BE49-F238E27FC236}">
                <a16:creationId xmlns:a16="http://schemas.microsoft.com/office/drawing/2014/main" id="{23A99ACB-313A-3A92-3444-D1E1B39C0F3A}"/>
              </a:ext>
            </a:extLst>
          </p:cNvPr>
          <p:cNvSpPr/>
          <p:nvPr/>
        </p:nvSpPr>
        <p:spPr>
          <a:xfrm>
            <a:off x="8738813" y="2181634"/>
            <a:ext cx="622570" cy="384496"/>
          </a:xfrm>
          <a:prstGeom prst="ellipse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2F94D08-5BF7-5212-D4A7-35C1FADEDA05}"/>
              </a:ext>
            </a:extLst>
          </p:cNvPr>
          <p:cNvSpPr/>
          <p:nvPr/>
        </p:nvSpPr>
        <p:spPr>
          <a:xfrm>
            <a:off x="8331200" y="2596680"/>
            <a:ext cx="2574324" cy="2242020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096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3" grpId="0"/>
      <p:bldP spid="7" grpId="0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- FONDAMENTAUX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0D54EF8-DFE3-B329-440D-FC7B95D9FD77}"/>
              </a:ext>
            </a:extLst>
          </p:cNvPr>
          <p:cNvSpPr txBox="1">
            <a:spLocks/>
          </p:cNvSpPr>
          <p:nvPr/>
        </p:nvSpPr>
        <p:spPr>
          <a:xfrm>
            <a:off x="283852" y="1106523"/>
            <a:ext cx="6890671" cy="5884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rtl="0">
              <a:defRPr lang="fr-FR"/>
            </a:defPPr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Mode </a:t>
            </a:r>
            <a:r>
              <a:rPr lang="fr-FR" sz="2800" dirty="0">
                <a:solidFill>
                  <a:srgbClr val="FFFF00"/>
                </a:solidFill>
              </a:rPr>
              <a:t>Sections Champs et Zones empilées</a:t>
            </a:r>
            <a:endParaRPr lang="fr-FR" sz="28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6B1D549-0911-19EB-0883-17FE8E3EE3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7577" y="2149475"/>
            <a:ext cx="4780086" cy="439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F58B2BA-87FA-7924-3220-C408740976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59646" y="2149475"/>
            <a:ext cx="2817653" cy="439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826E4451-5645-B7C0-D705-1071E0FC8A7A}"/>
              </a:ext>
            </a:extLst>
          </p:cNvPr>
          <p:cNvSpPr/>
          <p:nvPr/>
        </p:nvSpPr>
        <p:spPr>
          <a:xfrm>
            <a:off x="6147615" y="4124411"/>
            <a:ext cx="432079" cy="442127"/>
          </a:xfrm>
          <a:prstGeom prst="rightArrow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E4F04CC-D56C-F0BF-9711-C8F5D46AE98E}"/>
              </a:ext>
            </a:extLst>
          </p:cNvPr>
          <p:cNvSpPr/>
          <p:nvPr/>
        </p:nvSpPr>
        <p:spPr>
          <a:xfrm>
            <a:off x="3409950" y="2843684"/>
            <a:ext cx="2557713" cy="452175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09199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- FONDAMENTAUX</a:t>
            </a:r>
          </a:p>
        </p:txBody>
      </p:sp>
      <p:pic>
        <p:nvPicPr>
          <p:cNvPr id="8" name="Graphique 7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0D54EF8-DFE3-B329-440D-FC7B95D9FD77}"/>
              </a:ext>
            </a:extLst>
          </p:cNvPr>
          <p:cNvSpPr txBox="1">
            <a:spLocks/>
          </p:cNvSpPr>
          <p:nvPr/>
        </p:nvSpPr>
        <p:spPr>
          <a:xfrm>
            <a:off x="283852" y="1096797"/>
            <a:ext cx="6890671" cy="5884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rtl="0">
              <a:defRPr lang="fr-FR"/>
            </a:defPPr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Mode </a:t>
            </a:r>
            <a:r>
              <a:rPr lang="fr-FR" sz="2800" dirty="0">
                <a:solidFill>
                  <a:srgbClr val="FFFF00"/>
                </a:solidFill>
              </a:rPr>
              <a:t>Sections Champs et Zones côte à côte</a:t>
            </a:r>
            <a:endParaRPr lang="fr-FR" sz="28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6B1D549-0911-19EB-0883-17FE8E3EE3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7577" y="2149475"/>
            <a:ext cx="4780086" cy="439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826E4451-5645-B7C0-D705-1071E0FC8A7A}"/>
              </a:ext>
            </a:extLst>
          </p:cNvPr>
          <p:cNvSpPr/>
          <p:nvPr/>
        </p:nvSpPr>
        <p:spPr>
          <a:xfrm>
            <a:off x="6147615" y="4124411"/>
            <a:ext cx="432079" cy="442127"/>
          </a:xfrm>
          <a:prstGeom prst="rightArrow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E4F04CC-D56C-F0BF-9711-C8F5D46AE98E}"/>
              </a:ext>
            </a:extLst>
          </p:cNvPr>
          <p:cNvSpPr/>
          <p:nvPr/>
        </p:nvSpPr>
        <p:spPr>
          <a:xfrm>
            <a:off x="3403600" y="3310620"/>
            <a:ext cx="2564063" cy="452175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6AEA5FB-9984-83CE-4C13-894052135C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52448" y="2149475"/>
            <a:ext cx="2865413" cy="439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94642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27172070-A579-3752-0C89-C54D76112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9930" y="2134920"/>
            <a:ext cx="2830939" cy="439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24C0C8B-8F17-1519-811B-E4E06698C3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879" y="2134920"/>
            <a:ext cx="4666500" cy="439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- FONDAMENTAUX</a:t>
            </a:r>
          </a:p>
        </p:txBody>
      </p:sp>
      <p:pic>
        <p:nvPicPr>
          <p:cNvPr id="8" name="Graphique 7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826E4451-5645-B7C0-D705-1071E0FC8A7A}"/>
              </a:ext>
            </a:extLst>
          </p:cNvPr>
          <p:cNvSpPr/>
          <p:nvPr/>
        </p:nvSpPr>
        <p:spPr>
          <a:xfrm rot="18748193">
            <a:off x="6059800" y="4946062"/>
            <a:ext cx="432079" cy="442127"/>
          </a:xfrm>
          <a:prstGeom prst="rightArrow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E4F04CC-D56C-F0BF-9711-C8F5D46AE98E}"/>
              </a:ext>
            </a:extLst>
          </p:cNvPr>
          <p:cNvSpPr/>
          <p:nvPr/>
        </p:nvSpPr>
        <p:spPr>
          <a:xfrm>
            <a:off x="3677055" y="5340485"/>
            <a:ext cx="2260324" cy="270568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F2F0990-98F3-4C8C-02B6-89776290EF81}"/>
              </a:ext>
            </a:extLst>
          </p:cNvPr>
          <p:cNvSpPr txBox="1">
            <a:spLocks/>
          </p:cNvSpPr>
          <p:nvPr/>
        </p:nvSpPr>
        <p:spPr>
          <a:xfrm>
            <a:off x="0" y="886702"/>
            <a:ext cx="1193532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Trier les noms de champs…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A24B7C11-F527-B586-9169-37F708BBC6AF}"/>
              </a:ext>
            </a:extLst>
          </p:cNvPr>
          <p:cNvSpPr txBox="1">
            <a:spLocks/>
          </p:cNvSpPr>
          <p:nvPr/>
        </p:nvSpPr>
        <p:spPr>
          <a:xfrm>
            <a:off x="809742" y="1446318"/>
            <a:ext cx="7375412" cy="5884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rtl="0">
              <a:defRPr lang="fr-FR"/>
            </a:defPPr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Cliquer dans </a:t>
            </a:r>
            <a:r>
              <a:rPr lang="fr-FR" sz="2800" dirty="0">
                <a:solidFill>
                  <a:srgbClr val="FFFF00"/>
                </a:solidFill>
              </a:rPr>
              <a:t>Outils </a:t>
            </a:r>
            <a:r>
              <a:rPr lang="fr-FR" sz="2800" dirty="0"/>
              <a:t>puis dans </a:t>
            </a:r>
            <a:r>
              <a:rPr lang="fr-FR" sz="2800" dirty="0">
                <a:solidFill>
                  <a:srgbClr val="FFFF00"/>
                </a:solidFill>
              </a:rPr>
              <a:t>Trier de A à Z</a:t>
            </a:r>
            <a:endParaRPr lang="fr-FR" sz="28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5A7880-00E7-F14C-77F8-380BDC38B24D}"/>
              </a:ext>
            </a:extLst>
          </p:cNvPr>
          <p:cNvSpPr/>
          <p:nvPr/>
        </p:nvSpPr>
        <p:spPr>
          <a:xfrm>
            <a:off x="6887182" y="3158432"/>
            <a:ext cx="2607013" cy="1306564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79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4" grpId="0" animBg="1"/>
      <p:bldP spid="2" grpId="0" build="p"/>
      <p:bldP spid="6" grpId="0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30BC0470-F05E-B49E-C804-0BC7E56F8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9296" y="2115464"/>
            <a:ext cx="2817653" cy="439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24C0C8B-8F17-1519-811B-E4E06698C3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879" y="2134920"/>
            <a:ext cx="4666500" cy="439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TCD - FONDAMENTAUX</a:t>
            </a:r>
          </a:p>
        </p:txBody>
      </p:sp>
      <p:pic>
        <p:nvPicPr>
          <p:cNvPr id="8" name="Graphique 7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9C2DB7D4-A447-89AA-52D7-F66567ADE0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826E4451-5645-B7C0-D705-1071E0FC8A7A}"/>
              </a:ext>
            </a:extLst>
          </p:cNvPr>
          <p:cNvSpPr/>
          <p:nvPr/>
        </p:nvSpPr>
        <p:spPr>
          <a:xfrm rot="18748193">
            <a:off x="6059800" y="4946062"/>
            <a:ext cx="432079" cy="442127"/>
          </a:xfrm>
          <a:prstGeom prst="rightArrow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DE4F04CC-D56C-F0BF-9711-C8F5D46AE98E}"/>
              </a:ext>
            </a:extLst>
          </p:cNvPr>
          <p:cNvSpPr/>
          <p:nvPr/>
        </p:nvSpPr>
        <p:spPr>
          <a:xfrm>
            <a:off x="3677055" y="5573952"/>
            <a:ext cx="2260324" cy="270568"/>
          </a:xfrm>
          <a:prstGeom prst="round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5A7880-00E7-F14C-77F8-380BDC38B24D}"/>
              </a:ext>
            </a:extLst>
          </p:cNvPr>
          <p:cNvSpPr/>
          <p:nvPr/>
        </p:nvSpPr>
        <p:spPr>
          <a:xfrm>
            <a:off x="6887182" y="3158432"/>
            <a:ext cx="2607013" cy="1306564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98B5371-EA58-5F86-D8BC-8737086F7ECF}"/>
              </a:ext>
            </a:extLst>
          </p:cNvPr>
          <p:cNvSpPr txBox="1">
            <a:spLocks/>
          </p:cNvSpPr>
          <p:nvPr/>
        </p:nvSpPr>
        <p:spPr>
          <a:xfrm>
            <a:off x="533208" y="963622"/>
            <a:ext cx="11125584" cy="8621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rtl="0">
              <a:defRPr lang="fr-FR"/>
            </a:defPPr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2800" dirty="0"/>
              <a:t>L’option </a:t>
            </a:r>
            <a:r>
              <a:rPr lang="fr-FR" sz="2800" dirty="0">
                <a:solidFill>
                  <a:srgbClr val="FFFF00"/>
                </a:solidFill>
              </a:rPr>
              <a:t>Trier par ordre de source de données </a:t>
            </a:r>
            <a:r>
              <a:rPr lang="fr-FR" sz="2800" dirty="0"/>
              <a:t>correspond à l’ordre des colonnes du tableau structuré</a:t>
            </a:r>
          </a:p>
        </p:txBody>
      </p:sp>
    </p:spTree>
    <p:extLst>
      <p:ext uri="{BB962C8B-B14F-4D97-AF65-F5344CB8AC3E}">
        <p14:creationId xmlns:p14="http://schemas.microsoft.com/office/powerpoint/2010/main" val="89506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4" grpId="0" animBg="1"/>
      <p:bldP spid="16" grpId="0" animBg="1"/>
      <p:bldP spid="3" grpId="0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2396</TotalTime>
  <Words>305</Words>
  <Application>Microsoft Office PowerPoint</Application>
  <PresentationFormat>Grand écran</PresentationFormat>
  <Paragraphs>62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224</cp:revision>
  <dcterms:created xsi:type="dcterms:W3CDTF">2022-09-28T14:03:26Z</dcterms:created>
  <dcterms:modified xsi:type="dcterms:W3CDTF">2023-03-03T12:48:00Z</dcterms:modified>
</cp:coreProperties>
</file>