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1" r:id="rId2"/>
    <p:sldId id="293" r:id="rId3"/>
    <p:sldId id="348" r:id="rId4"/>
    <p:sldId id="349" r:id="rId5"/>
    <p:sldId id="350" r:id="rId6"/>
    <p:sldId id="351" r:id="rId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Présenter les données sous forme de barre de données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1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1">
        <dgm:presLayoutVars>
          <dgm:chMax val="0"/>
          <dgm:chPref val="0"/>
        </dgm:presLayoutVars>
      </dgm:prSet>
      <dgm:spPr/>
    </dgm:pt>
  </dgm:ptLst>
  <dgm:cxnLst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094706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2498685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2094706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Présenter les données sous forme de barre de données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2094706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08/03/2023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08/03/2023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4039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21082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33786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99271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4567404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20439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TCD – BARRE DE DONNÉES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AA358904-5B29-3A20-9DF7-0DB6AF36E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652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96D1AC4-B4BD-6F0E-5852-ADB853D51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262" y="2045063"/>
            <a:ext cx="2835572" cy="234320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BARRE DE DONNÉES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390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Présenter les données sous forme de barre de données…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407630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Cliquer dans l’une des cellules du TCD appartenant à la colonne concernée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25545" y="4525102"/>
            <a:ext cx="11940910" cy="4777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 </a:t>
            </a:r>
            <a:r>
              <a:rPr lang="fr-FR" sz="2800" dirty="0"/>
              <a:t>puis cliquer sur </a:t>
            </a:r>
            <a:r>
              <a:rPr lang="fr-FR" sz="2800" dirty="0">
                <a:solidFill>
                  <a:srgbClr val="FFFF00"/>
                </a:solidFill>
              </a:rPr>
              <a:t>Mise en forme conditionnelle</a:t>
            </a:r>
            <a:endParaRPr lang="fr-FR" sz="2800" dirty="0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057B88D5-59AD-26A3-E2A7-E46562A06D85}"/>
              </a:ext>
            </a:extLst>
          </p:cNvPr>
          <p:cNvSpPr/>
          <p:nvPr/>
        </p:nvSpPr>
        <p:spPr>
          <a:xfrm rot="16200000" flipV="1">
            <a:off x="7177900" y="2609642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F3529E-C59E-87C9-C48B-1F7CECC3FE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932" y="5405581"/>
            <a:ext cx="10483868" cy="117061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50C5BCF-9CFF-1874-AC7B-556F5FB822A5}"/>
              </a:ext>
            </a:extLst>
          </p:cNvPr>
          <p:cNvSpPr/>
          <p:nvPr/>
        </p:nvSpPr>
        <p:spPr>
          <a:xfrm>
            <a:off x="9056451" y="5719450"/>
            <a:ext cx="894945" cy="79766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15AA3C91-066D-B9ED-F37E-57DCD732C0A1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1357520" y="5004225"/>
            <a:ext cx="426046" cy="44614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7" grpId="0"/>
      <p:bldP spid="13" grpId="0" animBg="1"/>
      <p:bldP spid="16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BARRE DE DONNÉES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051675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</a:t>
            </a:r>
            <a:r>
              <a:rPr lang="fr-FR" dirty="0">
                <a:solidFill>
                  <a:srgbClr val="FFFF00"/>
                </a:solidFill>
              </a:rPr>
              <a:t>Barres de données </a:t>
            </a:r>
            <a:r>
              <a:rPr lang="fr-FR" dirty="0"/>
              <a:t>puis sur </a:t>
            </a:r>
            <a:r>
              <a:rPr lang="fr-FR" dirty="0">
                <a:solidFill>
                  <a:srgbClr val="FFFF00"/>
                </a:solidFill>
              </a:rPr>
              <a:t>Autres règles…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7323BE-B4C3-DFEA-137D-28A76AC8E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135" y="2065459"/>
            <a:ext cx="4049474" cy="403143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èche : bas 2">
            <a:extLst>
              <a:ext uri="{FF2B5EF4-FFF2-40B4-BE49-F238E27FC236}">
                <a16:creationId xmlns:a16="http://schemas.microsoft.com/office/drawing/2014/main" id="{E756D5BB-17E2-9478-7979-F4781946BE89}"/>
              </a:ext>
            </a:extLst>
          </p:cNvPr>
          <p:cNvSpPr/>
          <p:nvPr/>
        </p:nvSpPr>
        <p:spPr>
          <a:xfrm rot="5400000" flipH="1" flipV="1">
            <a:off x="3939400" y="3655481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325822-A540-601E-B757-26B34F437F65}"/>
              </a:ext>
            </a:extLst>
          </p:cNvPr>
          <p:cNvSpPr/>
          <p:nvPr/>
        </p:nvSpPr>
        <p:spPr>
          <a:xfrm>
            <a:off x="7189551" y="5812383"/>
            <a:ext cx="1254058" cy="28451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1282E2-D013-57BA-CC16-FECE100D600B}"/>
              </a:ext>
            </a:extLst>
          </p:cNvPr>
          <p:cNvSpPr/>
          <p:nvPr/>
        </p:nvSpPr>
        <p:spPr>
          <a:xfrm>
            <a:off x="4394134" y="3672432"/>
            <a:ext cx="2747765" cy="43021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64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3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BARRE DE DONNÉES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25545" y="808392"/>
            <a:ext cx="11940910" cy="158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20000"/>
              </a:lnSpc>
            </a:pPr>
            <a:r>
              <a:rPr lang="fr-FR" sz="2800" dirty="0"/>
              <a:t>Sélectionner l’option </a:t>
            </a:r>
            <a:r>
              <a:rPr lang="fr-FR" sz="2800" dirty="0">
                <a:solidFill>
                  <a:srgbClr val="FFFF00"/>
                </a:solidFill>
              </a:rPr>
              <a:t>Toutes les cellules contenant les valeurs </a:t>
            </a:r>
            <a:r>
              <a:rPr lang="fr-FR" sz="2800" dirty="0"/>
              <a:t>puis cocher l’option </a:t>
            </a:r>
            <a:r>
              <a:rPr lang="fr-FR" sz="2800" dirty="0">
                <a:solidFill>
                  <a:srgbClr val="FFFF00"/>
                </a:solidFill>
              </a:rPr>
              <a:t>Afficher la barre uniquement </a:t>
            </a:r>
            <a:r>
              <a:rPr lang="fr-FR" sz="2800" dirty="0"/>
              <a:t>si vous souhaitez visualiser la barre de données sans les valeurs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7777DE-31C0-E623-837D-85C3ECCCF8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4126" y="2145389"/>
            <a:ext cx="4533552" cy="44947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5D23509E-EC00-9DFD-ADDA-E915D46BD420}"/>
              </a:ext>
            </a:extLst>
          </p:cNvPr>
          <p:cNvSpPr/>
          <p:nvPr/>
        </p:nvSpPr>
        <p:spPr>
          <a:xfrm rot="5400000" flipH="1" flipV="1">
            <a:off x="3359387" y="2720408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5F0739-A28A-61D4-06A4-008DBEC5E592}"/>
              </a:ext>
            </a:extLst>
          </p:cNvPr>
          <p:cNvSpPr/>
          <p:nvPr/>
        </p:nvSpPr>
        <p:spPr>
          <a:xfrm>
            <a:off x="3768087" y="2844800"/>
            <a:ext cx="2994663" cy="17145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A0CE3E83-501C-FB3C-042B-FAA578F95EB8}"/>
              </a:ext>
            </a:extLst>
          </p:cNvPr>
          <p:cNvSpPr/>
          <p:nvPr/>
        </p:nvSpPr>
        <p:spPr>
          <a:xfrm rot="16200000" flipV="1">
            <a:off x="7513416" y="4372507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356691-A3D2-5A44-A06E-FA4B0E66CDDC}"/>
              </a:ext>
            </a:extLst>
          </p:cNvPr>
          <p:cNvSpPr/>
          <p:nvPr/>
        </p:nvSpPr>
        <p:spPr>
          <a:xfrm>
            <a:off x="5834062" y="4498507"/>
            <a:ext cx="1581151" cy="1800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416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BARRE DE DONNÉES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25545" y="955036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Résultat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625F4E-0316-C9FA-6792-E943968671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0070" y="1090480"/>
            <a:ext cx="3736634" cy="296595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09792410-DEA4-7F29-D553-ADA347500395}"/>
              </a:ext>
            </a:extLst>
          </p:cNvPr>
          <p:cNvSpPr txBox="1">
            <a:spLocks/>
          </p:cNvSpPr>
          <p:nvPr/>
        </p:nvSpPr>
        <p:spPr>
          <a:xfrm>
            <a:off x="119990" y="4443064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Il ne reste plus qu’à masquer le </a:t>
            </a:r>
            <a:r>
              <a:rPr lang="fr-FR" sz="2800" dirty="0">
                <a:solidFill>
                  <a:srgbClr val="FFFF00"/>
                </a:solidFill>
              </a:rPr>
              <a:t>Total général</a:t>
            </a:r>
            <a:r>
              <a:rPr lang="fr-FR" sz="2800" dirty="0"/>
              <a:t>…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87079BB-A77E-4900-BC5A-51EDEBF2F4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8391" y="3725694"/>
            <a:ext cx="3772406" cy="28515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28580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BARRE DE DONNÉES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25544" y="955035"/>
            <a:ext cx="8168498" cy="893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>
              <a:lnSpc>
                <a:spcPct val="120000"/>
              </a:lnSpc>
            </a:pPr>
            <a:r>
              <a:rPr lang="fr-FR" sz="2400" dirty="0"/>
              <a:t>Il est possible d’ajouter à nouveau le total du CA afin d’obtenir les valeurs et le mode Barre de données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C93C0C-131B-0411-573C-E8CBAF1E21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979" y="2196449"/>
            <a:ext cx="5593320" cy="307504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D435C15-0C1B-8A21-29B3-6F2C657A62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4153" y="746466"/>
            <a:ext cx="2799536" cy="59750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3BB7B42-4A03-9A18-0FE4-DE70505A72F9}"/>
              </a:ext>
            </a:extLst>
          </p:cNvPr>
          <p:cNvSpPr/>
          <p:nvPr/>
        </p:nvSpPr>
        <p:spPr>
          <a:xfrm>
            <a:off x="2847435" y="2962313"/>
            <a:ext cx="1588376" cy="2212802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DA3A3B-03DC-ED2D-CB68-7E8254ED61A1}"/>
              </a:ext>
            </a:extLst>
          </p:cNvPr>
          <p:cNvSpPr/>
          <p:nvPr/>
        </p:nvSpPr>
        <p:spPr>
          <a:xfrm>
            <a:off x="9867561" y="5757863"/>
            <a:ext cx="1224302" cy="1524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4F6180-EE0E-40F2-E626-80765D979916}"/>
              </a:ext>
            </a:extLst>
          </p:cNvPr>
          <p:cNvSpPr/>
          <p:nvPr/>
        </p:nvSpPr>
        <p:spPr>
          <a:xfrm>
            <a:off x="4435811" y="2962313"/>
            <a:ext cx="1935804" cy="2212802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8A81D3-2623-740D-B468-4DB00F834C79}"/>
              </a:ext>
            </a:extLst>
          </p:cNvPr>
          <p:cNvSpPr/>
          <p:nvPr/>
        </p:nvSpPr>
        <p:spPr>
          <a:xfrm>
            <a:off x="9867561" y="5940956"/>
            <a:ext cx="1224302" cy="152400"/>
          </a:xfrm>
          <a:prstGeom prst="rect">
            <a:avLst/>
          </a:prstGeom>
          <a:noFill/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133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4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2918</TotalTime>
  <Words>159</Words>
  <Application>Microsoft Office PowerPoint</Application>
  <PresentationFormat>Grand écran</PresentationFormat>
  <Paragraphs>28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440</cp:revision>
  <dcterms:created xsi:type="dcterms:W3CDTF">2022-09-28T14:03:26Z</dcterms:created>
  <dcterms:modified xsi:type="dcterms:W3CDTF">2023-03-08T12:09:22Z</dcterms:modified>
</cp:coreProperties>
</file>