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71" r:id="rId2"/>
    <p:sldId id="293" r:id="rId3"/>
    <p:sldId id="345" r:id="rId4"/>
    <p:sldId id="346" r:id="rId5"/>
    <p:sldId id="347" r:id="rId6"/>
    <p:sldId id="348" r:id="rId7"/>
    <p:sldId id="349" r:id="rId8"/>
    <p:sldId id="350" r:id="rId9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5E65C36-C6A5-4452-8578-3CADBB8739B4}" v="338" dt="2022-11-06T19:26:56.275"/>
    <p1510:client id="{C3592A82-2351-46E2-98F2-1CAA26410AD7}" v="321" dt="2022-11-06T10:49:49.4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712" autoAdjust="0"/>
  </p:normalViewPr>
  <p:slideViewPr>
    <p:cSldViewPr snapToGrid="0">
      <p:cViewPr varScale="1">
        <p:scale>
          <a:sx n="98" d="100"/>
          <a:sy n="98" d="100"/>
        </p:scale>
        <p:origin x="9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onel ZANITTI" userId="1e51b01e59126d6e" providerId="LiveId" clId="{35E65C36-C6A5-4452-8578-3CADBB8739B4}"/>
    <pc:docChg chg="undo redo custSel addSld delSld modSld">
      <pc:chgData name="Lionel ZANITTI" userId="1e51b01e59126d6e" providerId="LiveId" clId="{35E65C36-C6A5-4452-8578-3CADBB8739B4}" dt="2022-11-06T19:27:56.245" v="867" actId="1036"/>
      <pc:docMkLst>
        <pc:docMk/>
      </pc:docMkLst>
      <pc:sldChg chg="addSp delSp modSp mod delAnim modAnim">
        <pc:chgData name="Lionel ZANITTI" userId="1e51b01e59126d6e" providerId="LiveId" clId="{35E65C36-C6A5-4452-8578-3CADBB8739B4}" dt="2022-11-06T18:52:41.367" v="528" actId="6549"/>
        <pc:sldMkLst>
          <pc:docMk/>
          <pc:sldMk cId="2169832658" sldId="260"/>
        </pc:sldMkLst>
        <pc:spChg chg="mod">
          <ac:chgData name="Lionel ZANITTI" userId="1e51b01e59126d6e" providerId="LiveId" clId="{35E65C36-C6A5-4452-8578-3CADBB8739B4}" dt="2022-11-06T18:22:48.338" v="2"/>
          <ac:spMkLst>
            <pc:docMk/>
            <pc:sldMk cId="2169832658" sldId="260"/>
            <ac:spMk id="2" creationId="{40FB6FB6-A6FF-ADED-6CCB-515CB4CFF698}"/>
          </ac:spMkLst>
        </pc:spChg>
        <pc:spChg chg="mod">
          <ac:chgData name="Lionel ZANITTI" userId="1e51b01e59126d6e" providerId="LiveId" clId="{35E65C36-C6A5-4452-8578-3CADBB8739B4}" dt="2022-11-06T18:24:48.326" v="17" actId="14100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35E65C36-C6A5-4452-8578-3CADBB8739B4}" dt="2022-11-06T18:52:41.367" v="528" actId="6549"/>
          <ac:spMkLst>
            <pc:docMk/>
            <pc:sldMk cId="2169832658" sldId="260"/>
            <ac:spMk id="5" creationId="{C0AF89E8-B08C-5A74-99DF-9BAA81C160F3}"/>
          </ac:spMkLst>
        </pc:spChg>
        <pc:spChg chg="add mod">
          <ac:chgData name="Lionel ZANITTI" userId="1e51b01e59126d6e" providerId="LiveId" clId="{35E65C36-C6A5-4452-8578-3CADBB8739B4}" dt="2022-11-06T18:28:52.944" v="55" actId="404"/>
          <ac:spMkLst>
            <pc:docMk/>
            <pc:sldMk cId="2169832658" sldId="260"/>
            <ac:spMk id="6" creationId="{16E6557F-AC59-B450-CF62-11838634297B}"/>
          </ac:spMkLst>
        </pc:spChg>
        <pc:spChg chg="add mod">
          <ac:chgData name="Lionel ZANITTI" userId="1e51b01e59126d6e" providerId="LiveId" clId="{35E65C36-C6A5-4452-8578-3CADBB8739B4}" dt="2022-11-06T18:28:52.944" v="55" actId="404"/>
          <ac:spMkLst>
            <pc:docMk/>
            <pc:sldMk cId="2169832658" sldId="260"/>
            <ac:spMk id="7" creationId="{07FACD15-5A2A-F690-1775-93FE16797706}"/>
          </ac:spMkLst>
        </pc:spChg>
        <pc:spChg chg="add mod">
          <ac:chgData name="Lionel ZANITTI" userId="1e51b01e59126d6e" providerId="LiveId" clId="{35E65C36-C6A5-4452-8578-3CADBB8739B4}" dt="2022-11-06T18:28:52.944" v="55" actId="404"/>
          <ac:spMkLst>
            <pc:docMk/>
            <pc:sldMk cId="2169832658" sldId="260"/>
            <ac:spMk id="8" creationId="{3B222279-E5CA-41FC-07B7-E45D9502CA47}"/>
          </ac:spMkLst>
        </pc:spChg>
        <pc:spChg chg="add mod">
          <ac:chgData name="Lionel ZANITTI" userId="1e51b01e59126d6e" providerId="LiveId" clId="{35E65C36-C6A5-4452-8578-3CADBB8739B4}" dt="2022-11-06T18:29:21.107" v="60"/>
          <ac:spMkLst>
            <pc:docMk/>
            <pc:sldMk cId="2169832658" sldId="260"/>
            <ac:spMk id="9" creationId="{4732D82C-D9B6-4441-F87D-15FCAE591927}"/>
          </ac:spMkLst>
        </pc:spChg>
        <pc:spChg chg="del">
          <ac:chgData name="Lionel ZANITTI" userId="1e51b01e59126d6e" providerId="LiveId" clId="{35E65C36-C6A5-4452-8578-3CADBB8739B4}" dt="2022-11-06T18:22:54.099" v="4" actId="478"/>
          <ac:spMkLst>
            <pc:docMk/>
            <pc:sldMk cId="2169832658" sldId="260"/>
            <ac:spMk id="10" creationId="{4CE82FBE-8D9F-B125-B4A6-EA05EAAF43F2}"/>
          </ac:spMkLst>
        </pc:spChg>
        <pc:spChg chg="add mod">
          <ac:chgData name="Lionel ZANITTI" userId="1e51b01e59126d6e" providerId="LiveId" clId="{35E65C36-C6A5-4452-8578-3CADBB8739B4}" dt="2022-11-06T18:29:51.399" v="64" actId="6549"/>
          <ac:spMkLst>
            <pc:docMk/>
            <pc:sldMk cId="2169832658" sldId="260"/>
            <ac:spMk id="11" creationId="{15517180-CB62-841B-F3D4-C57F2A2EC613}"/>
          </ac:spMkLst>
        </pc:spChg>
        <pc:picChg chg="del">
          <ac:chgData name="Lionel ZANITTI" userId="1e51b01e59126d6e" providerId="LiveId" clId="{35E65C36-C6A5-4452-8578-3CADBB8739B4}" dt="2022-11-06T18:22:51.512" v="3" actId="478"/>
          <ac:picMkLst>
            <pc:docMk/>
            <pc:sldMk cId="2169832658" sldId="260"/>
            <ac:picMk id="12" creationId="{9BD93D51-D9E1-D258-65CC-139CDEC8ABC3}"/>
          </ac:picMkLst>
        </pc:picChg>
      </pc:sldChg>
      <pc:sldChg chg="addSp delSp modSp mod addAnim delAnim modAnim">
        <pc:chgData name="Lionel ZANITTI" userId="1e51b01e59126d6e" providerId="LiveId" clId="{35E65C36-C6A5-4452-8578-3CADBB8739B4}" dt="2022-11-06T18:52:33.101" v="526" actId="6549"/>
        <pc:sldMkLst>
          <pc:docMk/>
          <pc:sldMk cId="421335030" sldId="293"/>
        </pc:sldMkLst>
        <pc:spChg chg="mod">
          <ac:chgData name="Lionel ZANITTI" userId="1e51b01e59126d6e" providerId="LiveId" clId="{35E65C36-C6A5-4452-8578-3CADBB8739B4}" dt="2022-11-06T18:33:30.089" v="136" actId="20577"/>
          <ac:spMkLst>
            <pc:docMk/>
            <pc:sldMk cId="421335030" sldId="293"/>
            <ac:spMk id="2" creationId="{40FB6FB6-A6FF-ADED-6CCB-515CB4CFF698}"/>
          </ac:spMkLst>
        </pc:spChg>
        <pc:spChg chg="add del mod">
          <ac:chgData name="Lionel ZANITTI" userId="1e51b01e59126d6e" providerId="LiveId" clId="{35E65C36-C6A5-4452-8578-3CADBB8739B4}" dt="2022-11-06T18:34:27.384" v="143" actId="478"/>
          <ac:spMkLst>
            <pc:docMk/>
            <pc:sldMk cId="421335030" sldId="293"/>
            <ac:spMk id="3" creationId="{FA6A4B49-27C8-46B6-8B11-AD7E8F615E2C}"/>
          </ac:spMkLst>
        </pc:spChg>
        <pc:spChg chg="mod">
          <ac:chgData name="Lionel ZANITTI" userId="1e51b01e59126d6e" providerId="LiveId" clId="{35E65C36-C6A5-4452-8578-3CADBB8739B4}" dt="2022-11-06T18:52:33.101" v="526" actId="6549"/>
          <ac:spMkLst>
            <pc:docMk/>
            <pc:sldMk cId="421335030" sldId="293"/>
            <ac:spMk id="5" creationId="{C0AF89E8-B08C-5A74-99DF-9BAA81C160F3}"/>
          </ac:spMkLst>
        </pc:spChg>
        <pc:spChg chg="add mod">
          <ac:chgData name="Lionel ZANITTI" userId="1e51b01e59126d6e" providerId="LiveId" clId="{35E65C36-C6A5-4452-8578-3CADBB8739B4}" dt="2022-11-06T18:36:06.934" v="194" actId="14100"/>
          <ac:spMkLst>
            <pc:docMk/>
            <pc:sldMk cId="421335030" sldId="293"/>
            <ac:spMk id="6" creationId="{702E14E7-3258-8B45-ACC7-080979FB0CFF}"/>
          </ac:spMkLst>
        </pc:spChg>
        <pc:spChg chg="add del mod">
          <ac:chgData name="Lionel ZANITTI" userId="1e51b01e59126d6e" providerId="LiveId" clId="{35E65C36-C6A5-4452-8578-3CADBB8739B4}" dt="2022-11-06T18:42:12.290" v="302" actId="14100"/>
          <ac:spMkLst>
            <pc:docMk/>
            <pc:sldMk cId="421335030" sldId="293"/>
            <ac:spMk id="9" creationId="{13840B81-31B9-CB97-84AA-2EF407222AD7}"/>
          </ac:spMkLst>
        </pc:spChg>
        <pc:spChg chg="del">
          <ac:chgData name="Lionel ZANITTI" userId="1e51b01e59126d6e" providerId="LiveId" clId="{35E65C36-C6A5-4452-8578-3CADBB8739B4}" dt="2022-11-06T18:33:19.351" v="122" actId="478"/>
          <ac:spMkLst>
            <pc:docMk/>
            <pc:sldMk cId="421335030" sldId="293"/>
            <ac:spMk id="10" creationId="{4CE82FBE-8D9F-B125-B4A6-EA05EAAF43F2}"/>
          </ac:spMkLst>
        </pc:spChg>
        <pc:spChg chg="add del mod">
          <ac:chgData name="Lionel ZANITTI" userId="1e51b01e59126d6e" providerId="LiveId" clId="{35E65C36-C6A5-4452-8578-3CADBB8739B4}" dt="2022-11-06T18:34:22.757" v="142" actId="478"/>
          <ac:spMkLst>
            <pc:docMk/>
            <pc:sldMk cId="421335030" sldId="293"/>
            <ac:spMk id="12" creationId="{6B14CEBC-F2BA-680B-3D0A-85DC5780B458}"/>
          </ac:spMkLst>
        </pc:spChg>
        <pc:spChg chg="add del mod">
          <ac:chgData name="Lionel ZANITTI" userId="1e51b01e59126d6e" providerId="LiveId" clId="{35E65C36-C6A5-4452-8578-3CADBB8739B4}" dt="2022-11-06T18:34:30.333" v="144" actId="478"/>
          <ac:spMkLst>
            <pc:docMk/>
            <pc:sldMk cId="421335030" sldId="293"/>
            <ac:spMk id="14" creationId="{740B39FD-EC85-C9A2-0F64-0DACE39A0312}"/>
          </ac:spMkLst>
        </pc:spChg>
        <pc:picChg chg="del">
          <ac:chgData name="Lionel ZANITTI" userId="1e51b01e59126d6e" providerId="LiveId" clId="{35E65C36-C6A5-4452-8578-3CADBB8739B4}" dt="2022-11-06T18:33:15.445" v="121" actId="478"/>
          <ac:picMkLst>
            <pc:docMk/>
            <pc:sldMk cId="421335030" sldId="293"/>
            <ac:picMk id="7" creationId="{577B1885-80C9-B573-51CB-6B496831800B}"/>
          </ac:picMkLst>
        </pc:picChg>
        <pc:picChg chg="add mod">
          <ac:chgData name="Lionel ZANITTI" userId="1e51b01e59126d6e" providerId="LiveId" clId="{35E65C36-C6A5-4452-8578-3CADBB8739B4}" dt="2022-11-06T18:42:43.464" v="308" actId="14100"/>
          <ac:picMkLst>
            <pc:docMk/>
            <pc:sldMk cId="421335030" sldId="293"/>
            <ac:picMk id="16" creationId="{7899B73B-E46B-D7FE-04FF-E84E672505B9}"/>
          </ac:picMkLst>
        </pc:picChg>
      </pc:sldChg>
      <pc:sldChg chg="modSp del mod">
        <pc:chgData name="Lionel ZANITTI" userId="1e51b01e59126d6e" providerId="LiveId" clId="{35E65C36-C6A5-4452-8578-3CADBB8739B4}" dt="2022-11-06T18:42:36.194" v="307" actId="47"/>
        <pc:sldMkLst>
          <pc:docMk/>
          <pc:sldMk cId="1531711146" sldId="294"/>
        </pc:sldMkLst>
        <pc:picChg chg="mod">
          <ac:chgData name="Lionel ZANITTI" userId="1e51b01e59126d6e" providerId="LiveId" clId="{35E65C36-C6A5-4452-8578-3CADBB8739B4}" dt="2022-11-06T18:42:16.653" v="304" actId="1037"/>
          <ac:picMkLst>
            <pc:docMk/>
            <pc:sldMk cId="1531711146" sldId="294"/>
            <ac:picMk id="8" creationId="{5358BBB8-64ED-119B-55BA-14D618D419ED}"/>
          </ac:picMkLst>
        </pc:picChg>
      </pc:sldChg>
      <pc:sldChg chg="addSp delSp modSp add mod delAnim modAnim">
        <pc:chgData name="Lionel ZANITTI" userId="1e51b01e59126d6e" providerId="LiveId" clId="{35E65C36-C6A5-4452-8578-3CADBB8739B4}" dt="2022-11-06T18:52:25.014" v="524" actId="6549"/>
        <pc:sldMkLst>
          <pc:docMk/>
          <pc:sldMk cId="3601355547" sldId="295"/>
        </pc:sldMkLst>
        <pc:spChg chg="del">
          <ac:chgData name="Lionel ZANITTI" userId="1e51b01e59126d6e" providerId="LiveId" clId="{35E65C36-C6A5-4452-8578-3CADBB8739B4}" dt="2022-11-06T18:37:15.827" v="242" actId="478"/>
          <ac:spMkLst>
            <pc:docMk/>
            <pc:sldMk cId="3601355547" sldId="295"/>
            <ac:spMk id="2" creationId="{40FB6FB6-A6FF-ADED-6CCB-515CB4CFF698}"/>
          </ac:spMkLst>
        </pc:spChg>
        <pc:spChg chg="add mod">
          <ac:chgData name="Lionel ZANITTI" userId="1e51b01e59126d6e" providerId="LiveId" clId="{35E65C36-C6A5-4452-8578-3CADBB8739B4}" dt="2022-11-06T18:51:25.432" v="437" actId="14100"/>
          <ac:spMkLst>
            <pc:docMk/>
            <pc:sldMk cId="3601355547" sldId="295"/>
            <ac:spMk id="3" creationId="{90482871-5A0A-3434-6B25-1653DB33A61F}"/>
          </ac:spMkLst>
        </pc:spChg>
        <pc:spChg chg="mod">
          <ac:chgData name="Lionel ZANITTI" userId="1e51b01e59126d6e" providerId="LiveId" clId="{35E65C36-C6A5-4452-8578-3CADBB8739B4}" dt="2022-11-06T18:52:25.014" v="524" actId="6549"/>
          <ac:spMkLst>
            <pc:docMk/>
            <pc:sldMk cId="3601355547" sldId="295"/>
            <ac:spMk id="5" creationId="{C0AF89E8-B08C-5A74-99DF-9BAA81C160F3}"/>
          </ac:spMkLst>
        </pc:spChg>
        <pc:spChg chg="del">
          <ac:chgData name="Lionel ZANITTI" userId="1e51b01e59126d6e" providerId="LiveId" clId="{35E65C36-C6A5-4452-8578-3CADBB8739B4}" dt="2022-11-06T18:35:55.684" v="191" actId="478"/>
          <ac:spMkLst>
            <pc:docMk/>
            <pc:sldMk cId="3601355547" sldId="295"/>
            <ac:spMk id="6" creationId="{702E14E7-3258-8B45-ACC7-080979FB0CFF}"/>
          </ac:spMkLst>
        </pc:spChg>
        <pc:spChg chg="add mod">
          <ac:chgData name="Lionel ZANITTI" userId="1e51b01e59126d6e" providerId="LiveId" clId="{35E65C36-C6A5-4452-8578-3CADBB8739B4}" dt="2022-11-06T18:48:07.632" v="410" actId="1035"/>
          <ac:spMkLst>
            <pc:docMk/>
            <pc:sldMk cId="3601355547" sldId="295"/>
            <ac:spMk id="7" creationId="{BB34E97E-C3E0-CD79-3212-8B12EA76E6E8}"/>
          </ac:spMkLst>
        </pc:spChg>
        <pc:spChg chg="del">
          <ac:chgData name="Lionel ZANITTI" userId="1e51b01e59126d6e" providerId="LiveId" clId="{35E65C36-C6A5-4452-8578-3CADBB8739B4}" dt="2022-11-06T18:35:55.684" v="191" actId="478"/>
          <ac:spMkLst>
            <pc:docMk/>
            <pc:sldMk cId="3601355547" sldId="295"/>
            <ac:spMk id="9" creationId="{13840B81-31B9-CB97-84AA-2EF407222AD7}"/>
          </ac:spMkLst>
        </pc:spChg>
        <pc:spChg chg="add mod">
          <ac:chgData name="Lionel ZANITTI" userId="1e51b01e59126d6e" providerId="LiveId" clId="{35E65C36-C6A5-4452-8578-3CADBB8739B4}" dt="2022-11-06T18:52:18.554" v="522" actId="6549"/>
          <ac:spMkLst>
            <pc:docMk/>
            <pc:sldMk cId="3601355547" sldId="295"/>
            <ac:spMk id="14" creationId="{2C3800A0-1A48-DD0E-55FE-B40CC0395634}"/>
          </ac:spMkLst>
        </pc:spChg>
        <pc:spChg chg="add mod">
          <ac:chgData name="Lionel ZANITTI" userId="1e51b01e59126d6e" providerId="LiveId" clId="{35E65C36-C6A5-4452-8578-3CADBB8739B4}" dt="2022-11-06T18:49:12.101" v="420"/>
          <ac:spMkLst>
            <pc:docMk/>
            <pc:sldMk cId="3601355547" sldId="295"/>
            <ac:spMk id="15" creationId="{1FF369AB-83EA-1C2F-8C01-F2518104656A}"/>
          </ac:spMkLst>
        </pc:spChg>
        <pc:picChg chg="add del mod">
          <ac:chgData name="Lionel ZANITTI" userId="1e51b01e59126d6e" providerId="LiveId" clId="{35E65C36-C6A5-4452-8578-3CADBB8739B4}" dt="2022-11-06T18:46:00.946" v="362" actId="478"/>
          <ac:picMkLst>
            <pc:docMk/>
            <pc:sldMk cId="3601355547" sldId="295"/>
            <ac:picMk id="11" creationId="{C91EE956-C3A5-E17D-8E9F-C0B664C579A0}"/>
          </ac:picMkLst>
        </pc:picChg>
        <pc:picChg chg="add mod">
          <ac:chgData name="Lionel ZANITTI" userId="1e51b01e59126d6e" providerId="LiveId" clId="{35E65C36-C6A5-4452-8578-3CADBB8739B4}" dt="2022-11-06T18:48:32.849" v="415" actId="1076"/>
          <ac:picMkLst>
            <pc:docMk/>
            <pc:sldMk cId="3601355547" sldId="295"/>
            <ac:picMk id="13" creationId="{8286CFB9-A47D-37D0-C50C-5298D0378E78}"/>
          </ac:picMkLst>
        </pc:picChg>
      </pc:sldChg>
      <pc:sldChg chg="addSp delSp modSp add mod delAnim modAnim">
        <pc:chgData name="Lionel ZANITTI" userId="1e51b01e59126d6e" providerId="LiveId" clId="{35E65C36-C6A5-4452-8578-3CADBB8739B4}" dt="2022-11-06T19:18:24.643" v="780"/>
        <pc:sldMkLst>
          <pc:docMk/>
          <pc:sldMk cId="698647256" sldId="296"/>
        </pc:sldMkLst>
        <pc:spChg chg="del">
          <ac:chgData name="Lionel ZANITTI" userId="1e51b01e59126d6e" providerId="LiveId" clId="{35E65C36-C6A5-4452-8578-3CADBB8739B4}" dt="2022-11-06T18:54:11.359" v="536" actId="478"/>
          <ac:spMkLst>
            <pc:docMk/>
            <pc:sldMk cId="698647256" sldId="296"/>
            <ac:spMk id="3" creationId="{90482871-5A0A-3434-6B25-1653DB33A61F}"/>
          </ac:spMkLst>
        </pc:spChg>
        <pc:spChg chg="add mod">
          <ac:chgData name="Lionel ZANITTI" userId="1e51b01e59126d6e" providerId="LiveId" clId="{35E65C36-C6A5-4452-8578-3CADBB8739B4}" dt="2022-11-06T19:01:02.765" v="615" actId="1035"/>
          <ac:spMkLst>
            <pc:docMk/>
            <pc:sldMk cId="698647256" sldId="296"/>
            <ac:spMk id="6" creationId="{570DE291-B22C-0F52-7991-AEFE3EF303CE}"/>
          </ac:spMkLst>
        </pc:spChg>
        <pc:spChg chg="del">
          <ac:chgData name="Lionel ZANITTI" userId="1e51b01e59126d6e" providerId="LiveId" clId="{35E65C36-C6A5-4452-8578-3CADBB8739B4}" dt="2022-11-06T18:53:27.508" v="530" actId="478"/>
          <ac:spMkLst>
            <pc:docMk/>
            <pc:sldMk cId="698647256" sldId="296"/>
            <ac:spMk id="7" creationId="{BB34E97E-C3E0-CD79-3212-8B12EA76E6E8}"/>
          </ac:spMkLst>
        </pc:spChg>
        <pc:spChg chg="add del mod">
          <ac:chgData name="Lionel ZANITTI" userId="1e51b01e59126d6e" providerId="LiveId" clId="{35E65C36-C6A5-4452-8578-3CADBB8739B4}" dt="2022-11-06T19:00:40.377" v="604" actId="478"/>
          <ac:spMkLst>
            <pc:docMk/>
            <pc:sldMk cId="698647256" sldId="296"/>
            <ac:spMk id="12" creationId="{CE75C7B6-CE53-367A-12F2-32C3FE2E0626}"/>
          </ac:spMkLst>
        </pc:spChg>
        <pc:spChg chg="del">
          <ac:chgData name="Lionel ZANITTI" userId="1e51b01e59126d6e" providerId="LiveId" clId="{35E65C36-C6A5-4452-8578-3CADBB8739B4}" dt="2022-11-06T18:53:27.508" v="530" actId="478"/>
          <ac:spMkLst>
            <pc:docMk/>
            <pc:sldMk cId="698647256" sldId="296"/>
            <ac:spMk id="14" creationId="{2C3800A0-1A48-DD0E-55FE-B40CC0395634}"/>
          </ac:spMkLst>
        </pc:spChg>
        <pc:spChg chg="del">
          <ac:chgData name="Lionel ZANITTI" userId="1e51b01e59126d6e" providerId="LiveId" clId="{35E65C36-C6A5-4452-8578-3CADBB8739B4}" dt="2022-11-06T18:53:27.508" v="530" actId="478"/>
          <ac:spMkLst>
            <pc:docMk/>
            <pc:sldMk cId="698647256" sldId="296"/>
            <ac:spMk id="15" creationId="{1FF369AB-83EA-1C2F-8C01-F2518104656A}"/>
          </ac:spMkLst>
        </pc:spChg>
        <pc:spChg chg="add del mod">
          <ac:chgData name="Lionel ZANITTI" userId="1e51b01e59126d6e" providerId="LiveId" clId="{35E65C36-C6A5-4452-8578-3CADBB8739B4}" dt="2022-11-06T19:01:40.481" v="635" actId="478"/>
          <ac:spMkLst>
            <pc:docMk/>
            <pc:sldMk cId="698647256" sldId="296"/>
            <ac:spMk id="16" creationId="{C238B892-0384-B29F-2548-0EC402012B18}"/>
          </ac:spMkLst>
        </pc:spChg>
        <pc:spChg chg="add del mod">
          <ac:chgData name="Lionel ZANITTI" userId="1e51b01e59126d6e" providerId="LiveId" clId="{35E65C36-C6A5-4452-8578-3CADBB8739B4}" dt="2022-11-06T19:01:43.685" v="636" actId="478"/>
          <ac:spMkLst>
            <pc:docMk/>
            <pc:sldMk cId="698647256" sldId="296"/>
            <ac:spMk id="17" creationId="{AE70FC7B-D92A-805A-D315-93956305133F}"/>
          </ac:spMkLst>
        </pc:spChg>
        <pc:spChg chg="add mod">
          <ac:chgData name="Lionel ZANITTI" userId="1e51b01e59126d6e" providerId="LiveId" clId="{35E65C36-C6A5-4452-8578-3CADBB8739B4}" dt="2022-11-06T19:01:36.150" v="634" actId="1038"/>
          <ac:spMkLst>
            <pc:docMk/>
            <pc:sldMk cId="698647256" sldId="296"/>
            <ac:spMk id="18" creationId="{D3E66575-2193-059B-E985-5C56BB3BD695}"/>
          </ac:spMkLst>
        </pc:spChg>
        <pc:spChg chg="add del mod">
          <ac:chgData name="Lionel ZANITTI" userId="1e51b01e59126d6e" providerId="LiveId" clId="{35E65C36-C6A5-4452-8578-3CADBB8739B4}" dt="2022-11-06T19:03:30.929" v="638" actId="478"/>
          <ac:spMkLst>
            <pc:docMk/>
            <pc:sldMk cId="698647256" sldId="296"/>
            <ac:spMk id="19" creationId="{5F6C7BB8-EF8E-B28B-1FFD-CF449491362C}"/>
          </ac:spMkLst>
        </pc:spChg>
        <pc:spChg chg="add mod">
          <ac:chgData name="Lionel ZANITTI" userId="1e51b01e59126d6e" providerId="LiveId" clId="{35E65C36-C6A5-4452-8578-3CADBB8739B4}" dt="2022-11-06T19:09:01.421" v="682" actId="14100"/>
          <ac:spMkLst>
            <pc:docMk/>
            <pc:sldMk cId="698647256" sldId="296"/>
            <ac:spMk id="20" creationId="{4EEA7C73-8183-E930-22B1-9FCC44FB972C}"/>
          </ac:spMkLst>
        </pc:spChg>
        <pc:spChg chg="add mod">
          <ac:chgData name="Lionel ZANITTI" userId="1e51b01e59126d6e" providerId="LiveId" clId="{35E65C36-C6A5-4452-8578-3CADBB8739B4}" dt="2022-11-06T19:17:30.875" v="764" actId="1035"/>
          <ac:spMkLst>
            <pc:docMk/>
            <pc:sldMk cId="698647256" sldId="296"/>
            <ac:spMk id="21" creationId="{EA2EDB13-B65D-B205-D2F5-439E8E3B0E2D}"/>
          </ac:spMkLst>
        </pc:spChg>
        <pc:spChg chg="add mod">
          <ac:chgData name="Lionel ZANITTI" userId="1e51b01e59126d6e" providerId="LiveId" clId="{35E65C36-C6A5-4452-8578-3CADBB8739B4}" dt="2022-11-06T19:08:14.395" v="673" actId="1076"/>
          <ac:spMkLst>
            <pc:docMk/>
            <pc:sldMk cId="698647256" sldId="296"/>
            <ac:spMk id="22" creationId="{6B07F4CF-8D4F-F257-3FFC-AB768679392E}"/>
          </ac:spMkLst>
        </pc:spChg>
        <pc:spChg chg="add mod">
          <ac:chgData name="Lionel ZANITTI" userId="1e51b01e59126d6e" providerId="LiveId" clId="{35E65C36-C6A5-4452-8578-3CADBB8739B4}" dt="2022-11-06T19:07:53.443" v="669" actId="14100"/>
          <ac:spMkLst>
            <pc:docMk/>
            <pc:sldMk cId="698647256" sldId="296"/>
            <ac:spMk id="23" creationId="{1A1BA21C-D566-6438-D2CC-877C494F180A}"/>
          </ac:spMkLst>
        </pc:spChg>
        <pc:picChg chg="add del">
          <ac:chgData name="Lionel ZANITTI" userId="1e51b01e59126d6e" providerId="LiveId" clId="{35E65C36-C6A5-4452-8578-3CADBB8739B4}" dt="2022-11-06T18:53:38.401" v="532"/>
          <ac:picMkLst>
            <pc:docMk/>
            <pc:sldMk cId="698647256" sldId="296"/>
            <ac:picMk id="2" creationId="{BE4CF3E1-6FD8-34ED-83C7-4F0DC3FC6880}"/>
          </ac:picMkLst>
        </pc:picChg>
        <pc:picChg chg="add mod modCrop">
          <ac:chgData name="Lionel ZANITTI" userId="1e51b01e59126d6e" providerId="LiveId" clId="{35E65C36-C6A5-4452-8578-3CADBB8739B4}" dt="2022-11-06T19:06:12.199" v="650" actId="14100"/>
          <ac:picMkLst>
            <pc:docMk/>
            <pc:sldMk cId="698647256" sldId="296"/>
            <ac:picMk id="10" creationId="{723BC3C9-95DC-82EF-2252-17E45D9B0C36}"/>
          </ac:picMkLst>
        </pc:picChg>
        <pc:picChg chg="add mod modCrop">
          <ac:chgData name="Lionel ZANITTI" userId="1e51b01e59126d6e" providerId="LiveId" clId="{35E65C36-C6A5-4452-8578-3CADBB8739B4}" dt="2022-11-06T19:06:16.346" v="653" actId="14100"/>
          <ac:picMkLst>
            <pc:docMk/>
            <pc:sldMk cId="698647256" sldId="296"/>
            <ac:picMk id="11" creationId="{91767157-8217-CA6E-CC33-88743D2DD7E4}"/>
          </ac:picMkLst>
        </pc:picChg>
        <pc:picChg chg="del">
          <ac:chgData name="Lionel ZANITTI" userId="1e51b01e59126d6e" providerId="LiveId" clId="{35E65C36-C6A5-4452-8578-3CADBB8739B4}" dt="2022-11-06T18:53:27.508" v="530" actId="478"/>
          <ac:picMkLst>
            <pc:docMk/>
            <pc:sldMk cId="698647256" sldId="296"/>
            <ac:picMk id="13" creationId="{8286CFB9-A47D-37D0-C50C-5298D0378E78}"/>
          </ac:picMkLst>
        </pc:picChg>
      </pc:sldChg>
      <pc:sldChg chg="addSp delSp modSp add mod addAnim delAnim modAnim">
        <pc:chgData name="Lionel ZANITTI" userId="1e51b01e59126d6e" providerId="LiveId" clId="{35E65C36-C6A5-4452-8578-3CADBB8739B4}" dt="2022-11-06T19:27:56.245" v="867" actId="1036"/>
        <pc:sldMkLst>
          <pc:docMk/>
          <pc:sldMk cId="510960447" sldId="297"/>
        </pc:sldMkLst>
        <pc:spChg chg="add mod">
          <ac:chgData name="Lionel ZANITTI" userId="1e51b01e59126d6e" providerId="LiveId" clId="{35E65C36-C6A5-4452-8578-3CADBB8739B4}" dt="2022-11-06T19:21:00.882" v="815" actId="1076"/>
          <ac:spMkLst>
            <pc:docMk/>
            <pc:sldMk cId="510960447" sldId="297"/>
            <ac:spMk id="2" creationId="{509941CE-A9AB-0644-F5CA-C392D0301E92}"/>
          </ac:spMkLst>
        </pc:spChg>
        <pc:spChg chg="add mod">
          <ac:chgData name="Lionel ZANITTI" userId="1e51b01e59126d6e" providerId="LiveId" clId="{35E65C36-C6A5-4452-8578-3CADBB8739B4}" dt="2022-11-06T19:27:56.245" v="867" actId="1036"/>
          <ac:spMkLst>
            <pc:docMk/>
            <pc:sldMk cId="510960447" sldId="297"/>
            <ac:spMk id="3" creationId="{40D54EF8-DFE3-B329-440D-FC7B95D9FD77}"/>
          </ac:spMkLst>
        </pc:spChg>
        <pc:spChg chg="add del mod">
          <ac:chgData name="Lionel ZANITTI" userId="1e51b01e59126d6e" providerId="LiveId" clId="{35E65C36-C6A5-4452-8578-3CADBB8739B4}" dt="2022-11-06T19:21:50.493" v="822" actId="478"/>
          <ac:spMkLst>
            <pc:docMk/>
            <pc:sldMk cId="510960447" sldId="297"/>
            <ac:spMk id="6" creationId="{570DE291-B22C-0F52-7991-AEFE3EF303CE}"/>
          </ac:spMkLst>
        </pc:spChg>
        <pc:spChg chg="add del mod">
          <ac:chgData name="Lionel ZANITTI" userId="1e51b01e59126d6e" providerId="LiveId" clId="{35E65C36-C6A5-4452-8578-3CADBB8739B4}" dt="2022-11-06T19:27:56.245" v="867" actId="1036"/>
          <ac:spMkLst>
            <pc:docMk/>
            <pc:sldMk cId="510960447" sldId="297"/>
            <ac:spMk id="7" creationId="{2D2EA040-99F5-7605-F8B3-AFC95B91C1B9}"/>
          </ac:spMkLst>
        </pc:spChg>
        <pc:spChg chg="add del mod">
          <ac:chgData name="Lionel ZANITTI" userId="1e51b01e59126d6e" providerId="LiveId" clId="{35E65C36-C6A5-4452-8578-3CADBB8739B4}" dt="2022-11-06T19:23:25.637" v="838"/>
          <ac:spMkLst>
            <pc:docMk/>
            <pc:sldMk cId="510960447" sldId="297"/>
            <ac:spMk id="9" creationId="{0BCBD2CE-458E-DE54-6154-B296E1E89EB6}"/>
          </ac:spMkLst>
        </pc:spChg>
        <pc:spChg chg="add del mod">
          <ac:chgData name="Lionel ZANITTI" userId="1e51b01e59126d6e" providerId="LiveId" clId="{35E65C36-C6A5-4452-8578-3CADBB8739B4}" dt="2022-11-06T19:23:25.637" v="838"/>
          <ac:spMkLst>
            <pc:docMk/>
            <pc:sldMk cId="510960447" sldId="297"/>
            <ac:spMk id="12" creationId="{AA296A4D-01C3-649C-45CF-1F7CA209C724}"/>
          </ac:spMkLst>
        </pc:spChg>
        <pc:spChg chg="del">
          <ac:chgData name="Lionel ZANITTI" userId="1e51b01e59126d6e" providerId="LiveId" clId="{35E65C36-C6A5-4452-8578-3CADBB8739B4}" dt="2022-11-06T19:19:56.785" v="784" actId="478"/>
          <ac:spMkLst>
            <pc:docMk/>
            <pc:sldMk cId="510960447" sldId="297"/>
            <ac:spMk id="18" creationId="{D3E66575-2193-059B-E985-5C56BB3BD695}"/>
          </ac:spMkLst>
        </pc:spChg>
        <pc:spChg chg="del">
          <ac:chgData name="Lionel ZANITTI" userId="1e51b01e59126d6e" providerId="LiveId" clId="{35E65C36-C6A5-4452-8578-3CADBB8739B4}" dt="2022-11-06T19:19:56.785" v="784" actId="478"/>
          <ac:spMkLst>
            <pc:docMk/>
            <pc:sldMk cId="510960447" sldId="297"/>
            <ac:spMk id="20" creationId="{4EEA7C73-8183-E930-22B1-9FCC44FB972C}"/>
          </ac:spMkLst>
        </pc:spChg>
        <pc:spChg chg="del">
          <ac:chgData name="Lionel ZANITTI" userId="1e51b01e59126d6e" providerId="LiveId" clId="{35E65C36-C6A5-4452-8578-3CADBB8739B4}" dt="2022-11-06T19:19:59.774" v="785" actId="478"/>
          <ac:spMkLst>
            <pc:docMk/>
            <pc:sldMk cId="510960447" sldId="297"/>
            <ac:spMk id="21" creationId="{EA2EDB13-B65D-B205-D2F5-439E8E3B0E2D}"/>
          </ac:spMkLst>
        </pc:spChg>
        <pc:spChg chg="del">
          <ac:chgData name="Lionel ZANITTI" userId="1e51b01e59126d6e" providerId="LiveId" clId="{35E65C36-C6A5-4452-8578-3CADBB8739B4}" dt="2022-11-06T19:19:56.785" v="784" actId="478"/>
          <ac:spMkLst>
            <pc:docMk/>
            <pc:sldMk cId="510960447" sldId="297"/>
            <ac:spMk id="22" creationId="{6B07F4CF-8D4F-F257-3FFC-AB768679392E}"/>
          </ac:spMkLst>
        </pc:spChg>
        <pc:spChg chg="del">
          <ac:chgData name="Lionel ZANITTI" userId="1e51b01e59126d6e" providerId="LiveId" clId="{35E65C36-C6A5-4452-8578-3CADBB8739B4}" dt="2022-11-06T19:19:56.785" v="784" actId="478"/>
          <ac:spMkLst>
            <pc:docMk/>
            <pc:sldMk cId="510960447" sldId="297"/>
            <ac:spMk id="23" creationId="{1A1BA21C-D566-6438-D2CC-877C494F180A}"/>
          </ac:spMkLst>
        </pc:spChg>
        <pc:picChg chg="del">
          <ac:chgData name="Lionel ZANITTI" userId="1e51b01e59126d6e" providerId="LiveId" clId="{35E65C36-C6A5-4452-8578-3CADBB8739B4}" dt="2022-11-06T19:19:46.956" v="782" actId="478"/>
          <ac:picMkLst>
            <pc:docMk/>
            <pc:sldMk cId="510960447" sldId="297"/>
            <ac:picMk id="10" creationId="{723BC3C9-95DC-82EF-2252-17E45D9B0C36}"/>
          </ac:picMkLst>
        </pc:picChg>
        <pc:picChg chg="del">
          <ac:chgData name="Lionel ZANITTI" userId="1e51b01e59126d6e" providerId="LiveId" clId="{35E65C36-C6A5-4452-8578-3CADBB8739B4}" dt="2022-11-06T19:19:49.429" v="783" actId="478"/>
          <ac:picMkLst>
            <pc:docMk/>
            <pc:sldMk cId="510960447" sldId="297"/>
            <ac:picMk id="11" creationId="{91767157-8217-CA6E-CC33-88743D2DD7E4}"/>
          </ac:picMkLst>
        </pc:picChg>
        <pc:picChg chg="add mod">
          <ac:chgData name="Lionel ZANITTI" userId="1e51b01e59126d6e" providerId="LiveId" clId="{35E65C36-C6A5-4452-8578-3CADBB8739B4}" dt="2022-11-06T19:25:45.532" v="844" actId="1076"/>
          <ac:picMkLst>
            <pc:docMk/>
            <pc:sldMk cId="510960447" sldId="297"/>
            <ac:picMk id="14" creationId="{BF578A8B-40F6-42AE-20DB-F0BC8226C27F}"/>
          </ac:picMkLst>
        </pc:picChg>
      </pc:sldChg>
    </pc:docChg>
  </pc:docChgLst>
  <pc:docChgLst>
    <pc:chgData name="Lionel ZANITTI" userId="1e51b01e59126d6e" providerId="LiveId" clId="{57184440-D3AD-4F5F-B967-E832C14A1EC3}"/>
    <pc:docChg chg="undo custSel addSld delSld modSld modMainMaster">
      <pc:chgData name="Lionel ZANITTI" userId="1e51b01e59126d6e" providerId="LiveId" clId="{57184440-D3AD-4F5F-B967-E832C14A1EC3}" dt="2022-11-05T14:43:20.768" v="1642"/>
      <pc:docMkLst>
        <pc:docMk/>
      </pc:docMkLst>
      <pc:sldChg chg="addSp delSp modSp mod delAnim modAnim">
        <pc:chgData name="Lionel ZANITTI" userId="1e51b01e59126d6e" providerId="LiveId" clId="{57184440-D3AD-4F5F-B967-E832C14A1EC3}" dt="2022-11-05T13:20:30.693" v="752" actId="14100"/>
        <pc:sldMkLst>
          <pc:docMk/>
          <pc:sldMk cId="2169832658" sldId="260"/>
        </pc:sldMkLst>
        <pc:spChg chg="mod">
          <ac:chgData name="Lionel ZANITTI" userId="1e51b01e59126d6e" providerId="LiveId" clId="{57184440-D3AD-4F5F-B967-E832C14A1EC3}" dt="2022-11-05T13:19:59.866" v="746" actId="6549"/>
          <ac:spMkLst>
            <pc:docMk/>
            <pc:sldMk cId="2169832658" sldId="260"/>
            <ac:spMk id="2" creationId="{40FB6FB6-A6FF-ADED-6CCB-515CB4CFF698}"/>
          </ac:spMkLst>
        </pc:spChg>
        <pc:spChg chg="mod">
          <ac:chgData name="Lionel ZANITTI" userId="1e51b01e59126d6e" providerId="LiveId" clId="{57184440-D3AD-4F5F-B967-E832C14A1EC3}" dt="2022-11-05T13:20:05.445" v="747" actId="207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6:47.033" v="634" actId="20577"/>
          <ac:spMkLst>
            <pc:docMk/>
            <pc:sldMk cId="2169832658" sldId="260"/>
            <ac:spMk id="5" creationId="{C0AF89E8-B08C-5A74-99DF-9BAA81C160F3}"/>
          </ac:spMkLst>
        </pc:spChg>
        <pc:spChg chg="add mod">
          <ac:chgData name="Lionel ZANITTI" userId="1e51b01e59126d6e" providerId="LiveId" clId="{57184440-D3AD-4F5F-B967-E832C14A1EC3}" dt="2022-11-05T13:20:30.693" v="752" actId="14100"/>
          <ac:spMkLst>
            <pc:docMk/>
            <pc:sldMk cId="2169832658" sldId="260"/>
            <ac:spMk id="6" creationId="{1CBD4822-3F11-8F8D-478E-E619B3F8F008}"/>
          </ac:spMkLst>
        </pc:spChg>
        <pc:spChg chg="add del mod">
          <ac:chgData name="Lionel ZANITTI" userId="1e51b01e59126d6e" providerId="LiveId" clId="{57184440-D3AD-4F5F-B967-E832C14A1EC3}" dt="2022-11-05T07:53:15.525" v="161" actId="478"/>
          <ac:spMkLst>
            <pc:docMk/>
            <pc:sldMk cId="2169832658" sldId="260"/>
            <ac:spMk id="7" creationId="{C1786CBA-509C-DBAC-7317-A7410BEF06AC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9" creationId="{A8EC863B-5F30-25CF-7310-16E7CE035CD8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10" creationId="{E4D8A639-E427-FBD2-E354-146B78A80753}"/>
          </ac:spMkLst>
        </pc:spChg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879804219" sldId="261"/>
        </pc:sldMkLst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803842256" sldId="262"/>
        </pc:sldMkLst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154684402" sldId="266"/>
        </pc:sldMkLst>
      </pc:sldChg>
      <pc:sldChg chg="modSp">
        <pc:chgData name="Lionel ZANITTI" userId="1e51b01e59126d6e" providerId="LiveId" clId="{57184440-D3AD-4F5F-B967-E832C14A1EC3}" dt="2022-11-05T13:48:58.935" v="1641" actId="20577"/>
        <pc:sldMkLst>
          <pc:docMk/>
          <pc:sldMk cId="2105515201" sldId="271"/>
        </pc:sldMkLst>
        <pc:graphicFrameChg chg="mod">
          <ac:chgData name="Lionel ZANITTI" userId="1e51b01e59126d6e" providerId="LiveId" clId="{57184440-D3AD-4F5F-B967-E832C14A1EC3}" dt="2022-11-05T13:48:58.935" v="1641" actId="20577"/>
          <ac:graphicFrameMkLst>
            <pc:docMk/>
            <pc:sldMk cId="2105515201" sldId="271"/>
            <ac:graphicFrameMk id="10" creationId="{4DBF5C5D-E8C1-4EFB-87B6-B4245AB407AE}"/>
          </ac:graphicFrameMkLst>
        </pc:graphicFrameChg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026943280" sldId="283"/>
        </pc:sldMkLst>
      </pc:sldChg>
      <pc:sldChg chg="addSp delSp modSp add mod addAnim delAnim modAnim">
        <pc:chgData name="Lionel ZANITTI" userId="1e51b01e59126d6e" providerId="LiveId" clId="{57184440-D3AD-4F5F-B967-E832C14A1EC3}" dt="2022-11-05T13:21:04.336" v="755" actId="1076"/>
        <pc:sldMkLst>
          <pc:docMk/>
          <pc:sldMk cId="2651841475" sldId="284"/>
        </pc:sldMkLst>
        <pc:spChg chg="mod">
          <ac:chgData name="Lionel ZANITTI" userId="1e51b01e59126d6e" providerId="LiveId" clId="{57184440-D3AD-4F5F-B967-E832C14A1EC3}" dt="2022-11-05T08:07:38.034" v="671" actId="6549"/>
          <ac:spMkLst>
            <pc:docMk/>
            <pc:sldMk cId="2651841475" sldId="284"/>
            <ac:spMk id="2" creationId="{40FB6FB6-A6FF-ADED-6CCB-515CB4CFF698}"/>
          </ac:spMkLst>
        </pc:spChg>
        <pc:spChg chg="del mod">
          <ac:chgData name="Lionel ZANITTI" userId="1e51b01e59126d6e" providerId="LiveId" clId="{57184440-D3AD-4F5F-B967-E832C14A1EC3}" dt="2022-11-05T08:07:41.019" v="672" actId="478"/>
          <ac:spMkLst>
            <pc:docMk/>
            <pc:sldMk cId="2651841475" sldId="284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6:58.882" v="635"/>
          <ac:spMkLst>
            <pc:docMk/>
            <pc:sldMk cId="2651841475" sldId="284"/>
            <ac:spMk id="5" creationId="{C0AF89E8-B08C-5A74-99DF-9BAA81C160F3}"/>
          </ac:spMkLst>
        </pc:spChg>
        <pc:spChg chg="del">
          <ac:chgData name="Lionel ZANITTI" userId="1e51b01e59126d6e" providerId="LiveId" clId="{57184440-D3AD-4F5F-B967-E832C14A1EC3}" dt="2022-11-05T07:54:31.449" v="252" actId="478"/>
          <ac:spMkLst>
            <pc:docMk/>
            <pc:sldMk cId="2651841475" sldId="284"/>
            <ac:spMk id="6" creationId="{1CBD4822-3F11-8F8D-478E-E619B3F8F008}"/>
          </ac:spMkLst>
        </pc:spChg>
        <pc:spChg chg="mod">
          <ac:chgData name="Lionel ZANITTI" userId="1e51b01e59126d6e" providerId="LiveId" clId="{57184440-D3AD-4F5F-B967-E832C14A1EC3}" dt="2022-11-05T13:20:59.706" v="754" actId="108"/>
          <ac:spMkLst>
            <pc:docMk/>
            <pc:sldMk cId="2651841475" sldId="284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08:08:39.363" v="719" actId="1076"/>
          <ac:spMkLst>
            <pc:docMk/>
            <pc:sldMk cId="2651841475" sldId="284"/>
            <ac:spMk id="9" creationId="{A8EC863B-5F30-25CF-7310-16E7CE035CD8}"/>
          </ac:spMkLst>
        </pc:spChg>
        <pc:spChg chg="del">
          <ac:chgData name="Lionel ZANITTI" userId="1e51b01e59126d6e" providerId="LiveId" clId="{57184440-D3AD-4F5F-B967-E832C14A1EC3}" dt="2022-11-05T07:58:15.642" v="551" actId="478"/>
          <ac:spMkLst>
            <pc:docMk/>
            <pc:sldMk cId="2651841475" sldId="284"/>
            <ac:spMk id="10" creationId="{E4D8A639-E427-FBD2-E354-146B78A80753}"/>
          </ac:spMkLst>
        </pc:spChg>
        <pc:spChg chg="add del mod">
          <ac:chgData name="Lionel ZANITTI" userId="1e51b01e59126d6e" providerId="LiveId" clId="{57184440-D3AD-4F5F-B967-E832C14A1EC3}" dt="2022-11-05T08:07:43.822" v="673" actId="478"/>
          <ac:spMkLst>
            <pc:docMk/>
            <pc:sldMk cId="2651841475" sldId="284"/>
            <ac:spMk id="15" creationId="{68FBD764-93DB-3AEC-CAC1-5997D2972C46}"/>
          </ac:spMkLst>
        </pc:spChg>
        <pc:picChg chg="add mod">
          <ac:chgData name="Lionel ZANITTI" userId="1e51b01e59126d6e" providerId="LiveId" clId="{57184440-D3AD-4F5F-B967-E832C14A1EC3}" dt="2022-11-05T13:21:04.336" v="755" actId="1076"/>
          <ac:picMkLst>
            <pc:docMk/>
            <pc:sldMk cId="2651841475" sldId="284"/>
            <ac:picMk id="11" creationId="{36EDA2E3-82C8-FE0C-C3E2-8F45EFD1B77D}"/>
          </ac:picMkLst>
        </pc:picChg>
        <pc:picChg chg="add mod">
          <ac:chgData name="Lionel ZANITTI" userId="1e51b01e59126d6e" providerId="LiveId" clId="{57184440-D3AD-4F5F-B967-E832C14A1EC3}" dt="2022-11-05T08:09:05.971" v="725" actId="14100"/>
          <ac:picMkLst>
            <pc:docMk/>
            <pc:sldMk cId="2651841475" sldId="284"/>
            <ac:picMk id="13" creationId="{D8CDCD5E-9E12-8B47-EED3-07A66AB9E36C}"/>
          </ac:picMkLst>
        </pc:picChg>
      </pc:sldChg>
      <pc:sldChg chg="addSp delSp modSp add mod delAnim modAnim">
        <pc:chgData name="Lionel ZANITTI" userId="1e51b01e59126d6e" providerId="LiveId" clId="{57184440-D3AD-4F5F-B967-E832C14A1EC3}" dt="2022-11-05T13:25:36.679" v="894" actId="12789"/>
        <pc:sldMkLst>
          <pc:docMk/>
          <pc:sldMk cId="1179080191" sldId="285"/>
        </pc:sldMkLst>
        <pc:spChg chg="mod">
          <ac:chgData name="Lionel ZANITTI" userId="1e51b01e59126d6e" providerId="LiveId" clId="{57184440-D3AD-4F5F-B967-E832C14A1EC3}" dt="2022-11-05T13:21:33.645" v="756"/>
          <ac:spMkLst>
            <pc:docMk/>
            <pc:sldMk cId="1179080191" sldId="285"/>
            <ac:spMk id="2" creationId="{40FB6FB6-A6FF-ADED-6CCB-515CB4CFF698}"/>
          </ac:spMkLst>
        </pc:spChg>
        <pc:spChg chg="del">
          <ac:chgData name="Lionel ZANITTI" userId="1e51b01e59126d6e" providerId="LiveId" clId="{57184440-D3AD-4F5F-B967-E832C14A1EC3}" dt="2022-11-05T13:21:52.235" v="760" actId="478"/>
          <ac:spMkLst>
            <pc:docMk/>
            <pc:sldMk cId="1179080191" sldId="285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7:02.584" v="636"/>
          <ac:spMkLst>
            <pc:docMk/>
            <pc:sldMk cId="1179080191" sldId="285"/>
            <ac:spMk id="5" creationId="{C0AF89E8-B08C-5A74-99DF-9BAA81C160F3}"/>
          </ac:spMkLst>
        </pc:spChg>
        <pc:spChg chg="add del mod">
          <ac:chgData name="Lionel ZANITTI" userId="1e51b01e59126d6e" providerId="LiveId" clId="{57184440-D3AD-4F5F-B967-E832C14A1EC3}" dt="2022-11-05T13:21:54.533" v="761" actId="478"/>
          <ac:spMkLst>
            <pc:docMk/>
            <pc:sldMk cId="1179080191" sldId="285"/>
            <ac:spMk id="7" creationId="{41E1CC34-2717-1655-6851-783FC51CD159}"/>
          </ac:spMkLst>
        </pc:spChg>
        <pc:spChg chg="mod">
          <ac:chgData name="Lionel ZANITTI" userId="1e51b01e59126d6e" providerId="LiveId" clId="{57184440-D3AD-4F5F-B967-E832C14A1EC3}" dt="2022-11-05T13:24:05.255" v="858" actId="6549"/>
          <ac:spMkLst>
            <pc:docMk/>
            <pc:sldMk cId="1179080191" sldId="285"/>
            <ac:spMk id="8" creationId="{9F4653ED-FAEE-2277-DEA3-68659DCE9DDE}"/>
          </ac:spMkLst>
        </pc:spChg>
        <pc:spChg chg="del mod">
          <ac:chgData name="Lionel ZANITTI" userId="1e51b01e59126d6e" providerId="LiveId" clId="{57184440-D3AD-4F5F-B967-E832C14A1EC3}" dt="2022-11-05T07:57:02.852" v="549" actId="478"/>
          <ac:spMkLst>
            <pc:docMk/>
            <pc:sldMk cId="1179080191" sldId="285"/>
            <ac:spMk id="9" creationId="{A8EC863B-5F30-25CF-7310-16E7CE035CD8}"/>
          </ac:spMkLst>
        </pc:spChg>
        <pc:spChg chg="del">
          <ac:chgData name="Lionel ZANITTI" userId="1e51b01e59126d6e" providerId="LiveId" clId="{57184440-D3AD-4F5F-B967-E832C14A1EC3}" dt="2022-11-05T07:56:48.215" v="518" actId="478"/>
          <ac:spMkLst>
            <pc:docMk/>
            <pc:sldMk cId="1179080191" sldId="285"/>
            <ac:spMk id="10" creationId="{E4D8A639-E427-FBD2-E354-146B78A80753}"/>
          </ac:spMkLst>
        </pc:spChg>
        <pc:spChg chg="add mod">
          <ac:chgData name="Lionel ZANITTI" userId="1e51b01e59126d6e" providerId="LiveId" clId="{57184440-D3AD-4F5F-B967-E832C14A1EC3}" dt="2022-11-05T13:25:36.679" v="894" actId="12789"/>
          <ac:spMkLst>
            <pc:docMk/>
            <pc:sldMk cId="1179080191" sldId="285"/>
            <ac:spMk id="13" creationId="{B8290DA0-84B7-48F9-95F3-1C4A057F3337}"/>
          </ac:spMkLst>
        </pc:spChg>
        <pc:picChg chg="add mod">
          <ac:chgData name="Lionel ZANITTI" userId="1e51b01e59126d6e" providerId="LiveId" clId="{57184440-D3AD-4F5F-B967-E832C14A1EC3}" dt="2022-11-05T13:25:36.679" v="894" actId="12789"/>
          <ac:picMkLst>
            <pc:docMk/>
            <pc:sldMk cId="1179080191" sldId="285"/>
            <ac:picMk id="12" creationId="{04E763B7-8546-CF69-FD91-B4DE40E2753D}"/>
          </ac:picMkLst>
        </pc:picChg>
        <pc:picChg chg="add mod">
          <ac:chgData name="Lionel ZANITTI" userId="1e51b01e59126d6e" providerId="LiveId" clId="{57184440-D3AD-4F5F-B967-E832C14A1EC3}" dt="2022-11-05T13:25:36.679" v="894" actId="12789"/>
          <ac:picMkLst>
            <pc:docMk/>
            <pc:sldMk cId="1179080191" sldId="285"/>
            <ac:picMk id="1026" creationId="{E246FDB0-3F26-20E3-71B2-3BE7EA0038E0}"/>
          </ac:picMkLst>
        </pc:picChg>
      </pc:sldChg>
      <pc:sldChg chg="addSp delSp modSp add mod delAnim modAnim">
        <pc:chgData name="Lionel ZANITTI" userId="1e51b01e59126d6e" providerId="LiveId" clId="{57184440-D3AD-4F5F-B967-E832C14A1EC3}" dt="2022-11-05T13:25:56.401" v="932" actId="6549"/>
        <pc:sldMkLst>
          <pc:docMk/>
          <pc:sldMk cId="3635308566" sldId="286"/>
        </pc:sldMkLst>
        <pc:spChg chg="mod">
          <ac:chgData name="Lionel ZANITTI" userId="1e51b01e59126d6e" providerId="LiveId" clId="{57184440-D3AD-4F5F-B967-E832C14A1EC3}" dt="2022-11-05T13:21:41.211" v="757"/>
          <ac:spMkLst>
            <pc:docMk/>
            <pc:sldMk cId="3635308566" sldId="286"/>
            <ac:spMk id="2" creationId="{40FB6FB6-A6FF-ADED-6CCB-515CB4CFF698}"/>
          </ac:spMkLst>
        </pc:spChg>
        <pc:spChg chg="del">
          <ac:chgData name="Lionel ZANITTI" userId="1e51b01e59126d6e" providerId="LiveId" clId="{57184440-D3AD-4F5F-B967-E832C14A1EC3}" dt="2022-11-05T13:21:46.248" v="758" actId="478"/>
          <ac:spMkLst>
            <pc:docMk/>
            <pc:sldMk cId="3635308566" sldId="286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7:06.572" v="637"/>
          <ac:spMkLst>
            <pc:docMk/>
            <pc:sldMk cId="3635308566" sldId="286"/>
            <ac:spMk id="5" creationId="{C0AF89E8-B08C-5A74-99DF-9BAA81C160F3}"/>
          </ac:spMkLst>
        </pc:spChg>
        <pc:spChg chg="mod">
          <ac:chgData name="Lionel ZANITTI" userId="1e51b01e59126d6e" providerId="LiveId" clId="{57184440-D3AD-4F5F-B967-E832C14A1EC3}" dt="2022-11-05T13:25:56.401" v="932" actId="6549"/>
          <ac:spMkLst>
            <pc:docMk/>
            <pc:sldMk cId="3635308566" sldId="286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13:21:48.777" v="759" actId="478"/>
          <ac:spMkLst>
            <pc:docMk/>
            <pc:sldMk cId="3635308566" sldId="286"/>
            <ac:spMk id="10" creationId="{7CAE03E5-AF12-682E-808A-9A70D6251F2C}"/>
          </ac:spMkLst>
        </pc:spChg>
        <pc:picChg chg="add mod">
          <ac:chgData name="Lionel ZANITTI" userId="1e51b01e59126d6e" providerId="LiveId" clId="{57184440-D3AD-4F5F-B967-E832C14A1EC3}" dt="2022-11-05T13:23:26.779" v="848" actId="14100"/>
          <ac:picMkLst>
            <pc:docMk/>
            <pc:sldMk cId="3635308566" sldId="286"/>
            <ac:picMk id="7" creationId="{07AA2D90-1EC6-F9AC-90EF-19205468E634}"/>
          </ac:picMkLst>
        </pc:picChg>
        <pc:picChg chg="del">
          <ac:chgData name="Lionel ZANITTI" userId="1e51b01e59126d6e" providerId="LiveId" clId="{57184440-D3AD-4F5F-B967-E832C14A1EC3}" dt="2022-11-05T08:01:01.664" v="580" actId="478"/>
          <ac:picMkLst>
            <pc:docMk/>
            <pc:sldMk cId="3635308566" sldId="286"/>
            <ac:picMk id="1026" creationId="{E246FDB0-3F26-20E3-71B2-3BE7EA0038E0}"/>
          </ac:picMkLst>
        </pc:picChg>
      </pc:sldChg>
      <pc:sldChg chg="new del">
        <pc:chgData name="Lionel ZANITTI" userId="1e51b01e59126d6e" providerId="LiveId" clId="{57184440-D3AD-4F5F-B967-E832C14A1EC3}" dt="2022-11-05T13:26:52.352" v="1030" actId="47"/>
        <pc:sldMkLst>
          <pc:docMk/>
          <pc:sldMk cId="1752063359" sldId="287"/>
        </pc:sldMkLst>
      </pc:sldChg>
      <pc:sldChg chg="addSp delSp modSp add mod delAnim modAnim">
        <pc:chgData name="Lionel ZANITTI" userId="1e51b01e59126d6e" providerId="LiveId" clId="{57184440-D3AD-4F5F-B967-E832C14A1EC3}" dt="2022-11-05T13:28:28.639" v="1081" actId="1036"/>
        <pc:sldMkLst>
          <pc:docMk/>
          <pc:sldMk cId="2660387888" sldId="288"/>
        </pc:sldMkLst>
        <pc:spChg chg="mod">
          <ac:chgData name="Lionel ZANITTI" userId="1e51b01e59126d6e" providerId="LiveId" clId="{57184440-D3AD-4F5F-B967-E832C14A1EC3}" dt="2022-11-05T13:28:28.639" v="1081" actId="1036"/>
          <ac:spMkLst>
            <pc:docMk/>
            <pc:sldMk cId="2660387888" sldId="288"/>
            <ac:spMk id="8" creationId="{9F4653ED-FAEE-2277-DEA3-68659DCE9DDE}"/>
          </ac:spMkLst>
        </pc:spChg>
        <pc:picChg chg="add mod">
          <ac:chgData name="Lionel ZANITTI" userId="1e51b01e59126d6e" providerId="LiveId" clId="{57184440-D3AD-4F5F-B967-E832C14A1EC3}" dt="2022-11-05T13:28:24.626" v="1074" actId="1036"/>
          <ac:picMkLst>
            <pc:docMk/>
            <pc:sldMk cId="2660387888" sldId="288"/>
            <ac:picMk id="6" creationId="{095C4077-11B1-669D-D9CD-35FAF4E7FDAF}"/>
          </ac:picMkLst>
        </pc:picChg>
        <pc:picChg chg="del">
          <ac:chgData name="Lionel ZANITTI" userId="1e51b01e59126d6e" providerId="LiveId" clId="{57184440-D3AD-4F5F-B967-E832C14A1EC3}" dt="2022-11-05T13:27:26.407" v="1031" actId="478"/>
          <ac:picMkLst>
            <pc:docMk/>
            <pc:sldMk cId="2660387888" sldId="288"/>
            <ac:picMk id="7" creationId="{07AA2D90-1EC6-F9AC-90EF-19205468E634}"/>
          </ac:picMkLst>
        </pc:picChg>
      </pc:sldChg>
      <pc:sldChg chg="addSp modSp add mod modAnim">
        <pc:chgData name="Lionel ZANITTI" userId="1e51b01e59126d6e" providerId="LiveId" clId="{57184440-D3AD-4F5F-B967-E832C14A1EC3}" dt="2022-11-05T13:47:48.690" v="1582"/>
        <pc:sldMkLst>
          <pc:docMk/>
          <pc:sldMk cId="2802833135" sldId="289"/>
        </pc:sldMkLst>
        <pc:spChg chg="mod">
          <ac:chgData name="Lionel ZANITTI" userId="1e51b01e59126d6e" providerId="LiveId" clId="{57184440-D3AD-4F5F-B967-E832C14A1EC3}" dt="2022-11-05T13:30:45.680" v="1348" actId="14100"/>
          <ac:spMkLst>
            <pc:docMk/>
            <pc:sldMk cId="2802833135" sldId="289"/>
            <ac:spMk id="8" creationId="{9F4653ED-FAEE-2277-DEA3-68659DCE9DDE}"/>
          </ac:spMkLst>
        </pc:spChg>
        <pc:spChg chg="add mod">
          <ac:chgData name="Lionel ZANITTI" userId="1e51b01e59126d6e" providerId="LiveId" clId="{57184440-D3AD-4F5F-B967-E832C14A1EC3}" dt="2022-11-05T13:38:56.334" v="1441" actId="1037"/>
          <ac:spMkLst>
            <pc:docMk/>
            <pc:sldMk cId="2802833135" sldId="289"/>
            <ac:spMk id="11" creationId="{B2A5FC4E-250B-3B14-0D3A-593180A2D91A}"/>
          </ac:spMkLst>
        </pc:spChg>
        <pc:spChg chg="add mod">
          <ac:chgData name="Lionel ZANITTI" userId="1e51b01e59126d6e" providerId="LiveId" clId="{57184440-D3AD-4F5F-B967-E832C14A1EC3}" dt="2022-11-05T13:38:49.054" v="1435" actId="1036"/>
          <ac:spMkLst>
            <pc:docMk/>
            <pc:sldMk cId="2802833135" sldId="289"/>
            <ac:spMk id="12" creationId="{66AC7F40-5A56-A786-FA6B-3DD8F8C912C0}"/>
          </ac:spMkLst>
        </pc:spChg>
        <pc:spChg chg="add mod">
          <ac:chgData name="Lionel ZANITTI" userId="1e51b01e59126d6e" providerId="LiveId" clId="{57184440-D3AD-4F5F-B967-E832C14A1EC3}" dt="2022-11-05T13:43:55.571" v="1548" actId="14100"/>
          <ac:spMkLst>
            <pc:docMk/>
            <pc:sldMk cId="2802833135" sldId="289"/>
            <ac:spMk id="13" creationId="{2C4D7552-DED4-8277-B3FD-4C8E193039F2}"/>
          </ac:spMkLst>
        </pc:spChg>
        <pc:spChg chg="add mod">
          <ac:chgData name="Lionel ZANITTI" userId="1e51b01e59126d6e" providerId="LiveId" clId="{57184440-D3AD-4F5F-B967-E832C14A1EC3}" dt="2022-11-05T13:43:42.834" v="1547"/>
          <ac:spMkLst>
            <pc:docMk/>
            <pc:sldMk cId="2802833135" sldId="289"/>
            <ac:spMk id="14" creationId="{14E01BCF-0643-546F-3E2B-45ED499EE1AE}"/>
          </ac:spMkLst>
        </pc:spChg>
        <pc:picChg chg="mod modCrop">
          <ac:chgData name="Lionel ZANITTI" userId="1e51b01e59126d6e" providerId="LiveId" clId="{57184440-D3AD-4F5F-B967-E832C14A1EC3}" dt="2022-11-05T13:38:49.054" v="1435" actId="1036"/>
          <ac:picMkLst>
            <pc:docMk/>
            <pc:sldMk cId="2802833135" sldId="289"/>
            <ac:picMk id="6" creationId="{095C4077-11B1-669D-D9CD-35FAF4E7FDAF}"/>
          </ac:picMkLst>
        </pc:picChg>
        <pc:picChg chg="add mod">
          <ac:chgData name="Lionel ZANITTI" userId="1e51b01e59126d6e" providerId="LiveId" clId="{57184440-D3AD-4F5F-B967-E832C14A1EC3}" dt="2022-11-05T13:38:49.054" v="1435" actId="1036"/>
          <ac:picMkLst>
            <pc:docMk/>
            <pc:sldMk cId="2802833135" sldId="289"/>
            <ac:picMk id="7" creationId="{D05D66E3-5FF8-9E8B-1B7B-7AE5BEADE9C3}"/>
          </ac:picMkLst>
        </pc:picChg>
        <pc:picChg chg="add mod">
          <ac:chgData name="Lionel ZANITTI" userId="1e51b01e59126d6e" providerId="LiveId" clId="{57184440-D3AD-4F5F-B967-E832C14A1EC3}" dt="2022-11-05T13:39:07.203" v="1449" actId="1038"/>
          <ac:picMkLst>
            <pc:docMk/>
            <pc:sldMk cId="2802833135" sldId="289"/>
            <ac:picMk id="10" creationId="{E39447A2-4CA4-FB08-9AA8-3FAA2C4C241E}"/>
          </ac:picMkLst>
        </pc:picChg>
      </pc:sldChg>
      <pc:sldMasterChg chg="addSp modSp">
        <pc:chgData name="Lionel ZANITTI" userId="1e51b01e59126d6e" providerId="LiveId" clId="{57184440-D3AD-4F5F-B967-E832C14A1EC3}" dt="2022-11-05T14:43:20.768" v="1642"/>
        <pc:sldMasterMkLst>
          <pc:docMk/>
          <pc:sldMasterMk cId="3853920126" sldId="2147483648"/>
        </pc:sldMasterMkLst>
        <pc:picChg chg="add mod">
          <ac:chgData name="Lionel ZANITTI" userId="1e51b01e59126d6e" providerId="LiveId" clId="{57184440-D3AD-4F5F-B967-E832C14A1EC3}" dt="2022-11-05T14:43:20.768" v="1642"/>
          <ac:picMkLst>
            <pc:docMk/>
            <pc:sldMasterMk cId="3853920126" sldId="2147483648"/>
            <ac:picMk id="4" creationId="{EB70B99F-4E49-3610-53B8-6FE1B8ABA9D1}"/>
          </ac:picMkLst>
        </pc:picChg>
      </pc:sldMasterChg>
    </pc:docChg>
  </pc:docChgLst>
  <pc:docChgLst>
    <pc:chgData name="Lionel ZANITTI" userId="1e51b01e59126d6e" providerId="LiveId" clId="{C3592A82-2351-46E2-98F2-1CAA26410AD7}"/>
    <pc:docChg chg="undo custSel addSld delSld modSld">
      <pc:chgData name="Lionel ZANITTI" userId="1e51b01e59126d6e" providerId="LiveId" clId="{C3592A82-2351-46E2-98F2-1CAA26410AD7}" dt="2022-11-06T10:49:57.989" v="477" actId="1035"/>
      <pc:docMkLst>
        <pc:docMk/>
      </pc:docMkLst>
      <pc:sldChg chg="addSp delSp modSp mod delAnim modAnim">
        <pc:chgData name="Lionel ZANITTI" userId="1e51b01e59126d6e" providerId="LiveId" clId="{C3592A82-2351-46E2-98F2-1CAA26410AD7}" dt="2022-11-06T09:20:17.386" v="468"/>
        <pc:sldMkLst>
          <pc:docMk/>
          <pc:sldMk cId="2169832658" sldId="260"/>
        </pc:sldMkLst>
        <pc:spChg chg="mod">
          <ac:chgData name="Lionel ZANITTI" userId="1e51b01e59126d6e" providerId="LiveId" clId="{C3592A82-2351-46E2-98F2-1CAA26410AD7}" dt="2022-11-05T17:27:22.171" v="90" actId="20577"/>
          <ac:spMkLst>
            <pc:docMk/>
            <pc:sldMk cId="2169832658" sldId="260"/>
            <ac:spMk id="2" creationId="{40FB6FB6-A6FF-ADED-6CCB-515CB4CFF698}"/>
          </ac:spMkLst>
        </pc:spChg>
        <pc:spChg chg="mod">
          <ac:chgData name="Lionel ZANITTI" userId="1e51b01e59126d6e" providerId="LiveId" clId="{C3592A82-2351-46E2-98F2-1CAA26410AD7}" dt="2022-11-05T17:59:23.663" v="203" actId="14100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8:01:12.019" v="230" actId="20577"/>
          <ac:spMkLst>
            <pc:docMk/>
            <pc:sldMk cId="2169832658" sldId="260"/>
            <ac:spMk id="5" creationId="{C0AF89E8-B08C-5A74-99DF-9BAA81C160F3}"/>
          </ac:spMkLst>
        </pc:spChg>
        <pc:spChg chg="del">
          <ac:chgData name="Lionel ZANITTI" userId="1e51b01e59126d6e" providerId="LiveId" clId="{C3592A82-2351-46E2-98F2-1CAA26410AD7}" dt="2022-11-05T17:26:58.254" v="69" actId="478"/>
          <ac:spMkLst>
            <pc:docMk/>
            <pc:sldMk cId="2169832658" sldId="260"/>
            <ac:spMk id="6" creationId="{1CBD4822-3F11-8F8D-478E-E619B3F8F008}"/>
          </ac:spMkLst>
        </pc:spChg>
        <pc:spChg chg="add del mod">
          <ac:chgData name="Lionel ZANITTI" userId="1e51b01e59126d6e" providerId="LiveId" clId="{C3592A82-2351-46E2-98F2-1CAA26410AD7}" dt="2022-11-05T17:54:29.695" v="169" actId="478"/>
          <ac:spMkLst>
            <pc:docMk/>
            <pc:sldMk cId="2169832658" sldId="260"/>
            <ac:spMk id="7" creationId="{114032B7-6203-24AD-80A7-3059BCFDA66C}"/>
          </ac:spMkLst>
        </pc:spChg>
        <pc:spChg chg="add mod ord">
          <ac:chgData name="Lionel ZANITTI" userId="1e51b01e59126d6e" providerId="LiveId" clId="{C3592A82-2351-46E2-98F2-1CAA26410AD7}" dt="2022-11-06T09:09:26.807" v="318" actId="14100"/>
          <ac:spMkLst>
            <pc:docMk/>
            <pc:sldMk cId="2169832658" sldId="260"/>
            <ac:spMk id="10" creationId="{4CE82FBE-8D9F-B125-B4A6-EA05EAAF43F2}"/>
          </ac:spMkLst>
        </pc:spChg>
        <pc:picChg chg="add del mod">
          <ac:chgData name="Lionel ZANITTI" userId="1e51b01e59126d6e" providerId="LiveId" clId="{C3592A82-2351-46E2-98F2-1CAA26410AD7}" dt="2022-11-05T17:57:18.701" v="187" actId="478"/>
          <ac:picMkLst>
            <pc:docMk/>
            <pc:sldMk cId="2169832658" sldId="260"/>
            <ac:picMk id="9" creationId="{F5EE2E75-C6DA-6BB0-3EE6-D8F8C077FD53}"/>
          </ac:picMkLst>
        </pc:picChg>
        <pc:picChg chg="add mod">
          <ac:chgData name="Lionel ZANITTI" userId="1e51b01e59126d6e" providerId="LiveId" clId="{C3592A82-2351-46E2-98F2-1CAA26410AD7}" dt="2022-11-06T09:08:55.849" v="300" actId="12788"/>
          <ac:picMkLst>
            <pc:docMk/>
            <pc:sldMk cId="2169832658" sldId="260"/>
            <ac:picMk id="12" creationId="{9BD93D51-D9E1-D258-65CC-139CDEC8ABC3}"/>
          </ac:picMkLst>
        </pc:picChg>
        <pc:picChg chg="add mod">
          <ac:chgData name="Lionel ZANITTI" userId="1e51b01e59126d6e" providerId="LiveId" clId="{C3592A82-2351-46E2-98F2-1CAA26410AD7}" dt="2022-11-06T09:19:48.272" v="461"/>
          <ac:picMkLst>
            <pc:docMk/>
            <pc:sldMk cId="2169832658" sldId="260"/>
            <ac:picMk id="13" creationId="{A4F37C25-DD3A-2977-9C58-60A0D8983181}"/>
          </ac:picMkLst>
        </pc:picChg>
      </pc:sldChg>
      <pc:sldChg chg="modSp mod">
        <pc:chgData name="Lionel ZANITTI" userId="1e51b01e59126d6e" providerId="LiveId" clId="{C3592A82-2351-46E2-98F2-1CAA26410AD7}" dt="2022-11-06T10:49:57.989" v="477" actId="1035"/>
        <pc:sldMkLst>
          <pc:docMk/>
          <pc:sldMk cId="2105515201" sldId="271"/>
        </pc:sldMkLst>
        <pc:graphicFrameChg chg="mod">
          <ac:chgData name="Lionel ZANITTI" userId="1e51b01e59126d6e" providerId="LiveId" clId="{C3592A82-2351-46E2-98F2-1CAA26410AD7}" dt="2022-11-06T10:49:49.451" v="475" actId="11530"/>
          <ac:graphicFrameMkLst>
            <pc:docMk/>
            <pc:sldMk cId="2105515201" sldId="271"/>
            <ac:graphicFrameMk id="10" creationId="{4DBF5C5D-E8C1-4EFB-87B6-B4245AB407AE}"/>
          </ac:graphicFrameMkLst>
        </pc:graphicFrameChg>
        <pc:cxnChg chg="mod">
          <ac:chgData name="Lionel ZANITTI" userId="1e51b01e59126d6e" providerId="LiveId" clId="{C3592A82-2351-46E2-98F2-1CAA26410AD7}" dt="2022-11-06T10:49:57.989" v="477" actId="1035"/>
          <ac:cxnSpMkLst>
            <pc:docMk/>
            <pc:sldMk cId="2105515201" sldId="271"/>
            <ac:cxnSpMk id="5" creationId="{A2CE9FE8-BF53-D4FD-F481-C03DF25348B3}"/>
          </ac:cxnSpMkLst>
        </pc:cxnChg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651841475" sldId="284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1179080191" sldId="285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3635308566" sldId="286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660387888" sldId="288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802833135" sldId="289"/>
        </pc:sldMkLst>
      </pc:sldChg>
      <pc:sldChg chg="new del">
        <pc:chgData name="Lionel ZANITTI" userId="1e51b01e59126d6e" providerId="LiveId" clId="{C3592A82-2351-46E2-98F2-1CAA26410AD7}" dt="2022-11-06T09:05:02.315" v="267" actId="47"/>
        <pc:sldMkLst>
          <pc:docMk/>
          <pc:sldMk cId="3554330000" sldId="290"/>
        </pc:sldMkLst>
      </pc:sldChg>
      <pc:sldChg chg="modSp add del">
        <pc:chgData name="Lionel ZANITTI" userId="1e51b01e59126d6e" providerId="LiveId" clId="{C3592A82-2351-46E2-98F2-1CAA26410AD7}" dt="2022-11-05T18:00:41.237" v="210" actId="2696"/>
        <pc:sldMkLst>
          <pc:docMk/>
          <pc:sldMk cId="4128421842" sldId="291"/>
        </pc:sldMkLst>
        <pc:spChg chg="mod">
          <ac:chgData name="Lionel ZANITTI" userId="1e51b01e59126d6e" providerId="LiveId" clId="{C3592A82-2351-46E2-98F2-1CAA26410AD7}" dt="2022-11-05T17:32:33.189" v="154" actId="20577"/>
          <ac:spMkLst>
            <pc:docMk/>
            <pc:sldMk cId="4128421842" sldId="291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7:32:14.757" v="112" actId="20577"/>
          <ac:spMkLst>
            <pc:docMk/>
            <pc:sldMk cId="4128421842" sldId="291"/>
            <ac:spMk id="5" creationId="{C0AF89E8-B08C-5A74-99DF-9BAA81C160F3}"/>
          </ac:spMkLst>
        </pc:spChg>
      </pc:sldChg>
      <pc:sldChg chg="add del">
        <pc:chgData name="Lionel ZANITTI" userId="1e51b01e59126d6e" providerId="LiveId" clId="{C3592A82-2351-46E2-98F2-1CAA26410AD7}" dt="2022-11-06T09:05:02.315" v="267" actId="47"/>
        <pc:sldMkLst>
          <pc:docMk/>
          <pc:sldMk cId="3260099105" sldId="292"/>
        </pc:sldMkLst>
      </pc:sldChg>
      <pc:sldChg chg="addSp delSp modSp add mod delAnim modAnim">
        <pc:chgData name="Lionel ZANITTI" userId="1e51b01e59126d6e" providerId="LiveId" clId="{C3592A82-2351-46E2-98F2-1CAA26410AD7}" dt="2022-11-06T09:20:23.450" v="471"/>
        <pc:sldMkLst>
          <pc:docMk/>
          <pc:sldMk cId="421335030" sldId="293"/>
        </pc:sldMkLst>
        <pc:spChg chg="mod">
          <ac:chgData name="Lionel ZANITTI" userId="1e51b01e59126d6e" providerId="LiveId" clId="{C3592A82-2351-46E2-98F2-1CAA26410AD7}" dt="2022-11-05T18:01:41.878" v="235" actId="6549"/>
          <ac:spMkLst>
            <pc:docMk/>
            <pc:sldMk cId="421335030" sldId="293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8:01:04.627" v="227" actId="20577"/>
          <ac:spMkLst>
            <pc:docMk/>
            <pc:sldMk cId="421335030" sldId="293"/>
            <ac:spMk id="5" creationId="{C0AF89E8-B08C-5A74-99DF-9BAA81C160F3}"/>
          </ac:spMkLst>
        </pc:spChg>
        <pc:spChg chg="mod">
          <ac:chgData name="Lionel ZANITTI" userId="1e51b01e59126d6e" providerId="LiveId" clId="{C3592A82-2351-46E2-98F2-1CAA26410AD7}" dt="2022-11-06T09:09:34.695" v="341" actId="1037"/>
          <ac:spMkLst>
            <pc:docMk/>
            <pc:sldMk cId="421335030" sldId="293"/>
            <ac:spMk id="10" creationId="{4CE82FBE-8D9F-B125-B4A6-EA05EAAF43F2}"/>
          </ac:spMkLst>
        </pc:spChg>
        <pc:picChg chg="add mod ord">
          <ac:chgData name="Lionel ZANITTI" userId="1e51b01e59126d6e" providerId="LiveId" clId="{C3592A82-2351-46E2-98F2-1CAA26410AD7}" dt="2022-11-06T09:08:50.313" v="299" actId="12788"/>
          <ac:picMkLst>
            <pc:docMk/>
            <pc:sldMk cId="421335030" sldId="293"/>
            <ac:picMk id="7" creationId="{577B1885-80C9-B573-51CB-6B496831800B}"/>
          </ac:picMkLst>
        </pc:picChg>
        <pc:picChg chg="add mod">
          <ac:chgData name="Lionel ZANITTI" userId="1e51b01e59126d6e" providerId="LiveId" clId="{C3592A82-2351-46E2-98F2-1CAA26410AD7}" dt="2022-11-06T09:19:50.955" v="462"/>
          <ac:picMkLst>
            <pc:docMk/>
            <pc:sldMk cId="421335030" sldId="293"/>
            <ac:picMk id="8" creationId="{9C2DB7D4-A447-89AA-52D7-F66567ADE0AE}"/>
          </ac:picMkLst>
        </pc:picChg>
        <pc:picChg chg="del mod">
          <ac:chgData name="Lionel ZANITTI" userId="1e51b01e59126d6e" providerId="LiveId" clId="{C3592A82-2351-46E2-98F2-1CAA26410AD7}" dt="2022-11-05T18:03:15.792" v="240" actId="478"/>
          <ac:picMkLst>
            <pc:docMk/>
            <pc:sldMk cId="421335030" sldId="293"/>
            <ac:picMk id="12" creationId="{9BD93D51-D9E1-D258-65CC-139CDEC8ABC3}"/>
          </ac:picMkLst>
        </pc:picChg>
      </pc:sldChg>
      <pc:sldChg chg="addSp delSp modSp add mod delAnim modAnim">
        <pc:chgData name="Lionel ZANITTI" userId="1e51b01e59126d6e" providerId="LiveId" clId="{C3592A82-2351-46E2-98F2-1CAA26410AD7}" dt="2022-11-06T09:20:29.985" v="474"/>
        <pc:sldMkLst>
          <pc:docMk/>
          <pc:sldMk cId="1531711146" sldId="294"/>
        </pc:sldMkLst>
        <pc:spChg chg="mod">
          <ac:chgData name="Lionel ZANITTI" userId="1e51b01e59126d6e" providerId="LiveId" clId="{C3592A82-2351-46E2-98F2-1CAA26410AD7}" dt="2022-11-05T18:03:59.265" v="255" actId="6549"/>
          <ac:spMkLst>
            <pc:docMk/>
            <pc:sldMk cId="1531711146" sldId="294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6T09:05:19.343" v="285" actId="6549"/>
          <ac:spMkLst>
            <pc:docMk/>
            <pc:sldMk cId="1531711146" sldId="294"/>
            <ac:spMk id="5" creationId="{C0AF89E8-B08C-5A74-99DF-9BAA81C160F3}"/>
          </ac:spMkLst>
        </pc:spChg>
        <pc:spChg chg="mod">
          <ac:chgData name="Lionel ZANITTI" userId="1e51b01e59126d6e" providerId="LiveId" clId="{C3592A82-2351-46E2-98F2-1CAA26410AD7}" dt="2022-11-06T09:09:54.054" v="371" actId="14100"/>
          <ac:spMkLst>
            <pc:docMk/>
            <pc:sldMk cId="1531711146" sldId="294"/>
            <ac:spMk id="10" creationId="{4CE82FBE-8D9F-B125-B4A6-EA05EAAF43F2}"/>
          </ac:spMkLst>
        </pc:spChg>
        <pc:picChg chg="del mod">
          <ac:chgData name="Lionel ZANITTI" userId="1e51b01e59126d6e" providerId="LiveId" clId="{C3592A82-2351-46E2-98F2-1CAA26410AD7}" dt="2022-11-06T09:04:20.597" v="260" actId="478"/>
          <ac:picMkLst>
            <pc:docMk/>
            <pc:sldMk cId="1531711146" sldId="294"/>
            <ac:picMk id="7" creationId="{577B1885-80C9-B573-51CB-6B496831800B}"/>
          </ac:picMkLst>
        </pc:picChg>
        <pc:picChg chg="add mod ord">
          <ac:chgData name="Lionel ZANITTI" userId="1e51b01e59126d6e" providerId="LiveId" clId="{C3592A82-2351-46E2-98F2-1CAA26410AD7}" dt="2022-11-06T09:08:58.738" v="301" actId="12788"/>
          <ac:picMkLst>
            <pc:docMk/>
            <pc:sldMk cId="1531711146" sldId="294"/>
            <ac:picMk id="8" creationId="{5358BBB8-64ED-119B-55BA-14D618D419ED}"/>
          </ac:picMkLst>
        </pc:picChg>
        <pc:picChg chg="add mod">
          <ac:chgData name="Lionel ZANITTI" userId="1e51b01e59126d6e" providerId="LiveId" clId="{C3592A82-2351-46E2-98F2-1CAA26410AD7}" dt="2022-11-06T09:20:07.113" v="465" actId="1037"/>
          <ac:picMkLst>
            <pc:docMk/>
            <pc:sldMk cId="1531711146" sldId="294"/>
            <ac:picMk id="9" creationId="{C8276E2F-E971-DB73-7F1B-EC96BE311244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slide" Target="../slides/slide4.xml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800" i="1" kern="1200" dirty="0">
              <a:solidFill>
                <a:srgbClr val="FF9933"/>
              </a:solidFill>
            </a:rPr>
            <a:t>Afficher le détail d’une valeur</a:t>
          </a:r>
          <a:endParaRPr lang="fr-FR" sz="2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7D00DF56-7F39-4ED1-9E4C-F47009F25234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800" i="1" kern="1200">
              <a:solidFill>
                <a:srgbClr val="FF9933"/>
              </a:solidFill>
            </a:rPr>
            <a:t>Afficher les pages de filtre de rapport</a:t>
          </a:r>
          <a:endParaRPr lang="fr-FR" sz="2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DD961312-AE44-4C91-9AF6-7FF2114859EE}" type="parTrans" cxnId="{2ABDCC5D-929A-4FFB-A1E2-466184E5D4BE}">
      <dgm:prSet/>
      <dgm:spPr/>
      <dgm:t>
        <a:bodyPr/>
        <a:lstStyle/>
        <a:p>
          <a:endParaRPr lang="fr-FR"/>
        </a:p>
      </dgm:t>
    </dgm:pt>
    <dgm:pt modelId="{D08CEA7B-2E27-4AF4-8330-CAF29716957F}" type="sibTrans" cxnId="{2ABDCC5D-929A-4FFB-A1E2-466184E5D4BE}">
      <dgm:prSet/>
      <dgm:spPr/>
      <dgm:t>
        <a:bodyPr/>
        <a:lstStyle/>
        <a:p>
          <a:endParaRPr lang="fr-FR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2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0" presStyleCnt="2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2">
        <dgm:presLayoutVars>
          <dgm:chMax val="0"/>
          <dgm:chPref val="0"/>
        </dgm:presLayoutVars>
      </dgm:prSet>
      <dgm:spPr/>
    </dgm:pt>
    <dgm:pt modelId="{23C43E35-D4F0-44BC-86D3-EC4EE8410710}" type="pres">
      <dgm:prSet presAssocID="{2DAA2C1D-14F6-4BCA-B047-0B53ADD46F43}" presName="sibTrans" presStyleCnt="0"/>
      <dgm:spPr/>
    </dgm:pt>
    <dgm:pt modelId="{222C6CE8-2520-4DDE-A775-E3FA90418E1E}" type="pres">
      <dgm:prSet presAssocID="{7D00DF56-7F39-4ED1-9E4C-F47009F25234}" presName="compNode" presStyleCnt="0"/>
      <dgm:spPr/>
    </dgm:pt>
    <dgm:pt modelId="{66B0F7E8-D4CE-4B6F-BB26-A3483E06EB39}" type="pres">
      <dgm:prSet presAssocID="{7D00DF56-7F39-4ED1-9E4C-F47009F25234}" presName="bgRect" presStyleLbl="bgShp" presStyleIdx="1" presStyleCnt="2"/>
      <dgm:spPr>
        <a:xfrm>
          <a:off x="0" y="3216870"/>
          <a:ext cx="6791323" cy="1795462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B1C919EC-F7E2-44AD-98EF-730F506E43EC}" type="pres">
      <dgm:prSet presAssocID="{7D00DF56-7F39-4ED1-9E4C-F47009F25234}" presName="iconRect" presStyleLbl="node1" presStyleIdx="1" presStyleCnt="2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BA114AAD-0267-4340-B4FC-EAE169892A90}" type="pres">
      <dgm:prSet presAssocID="{7D00DF56-7F39-4ED1-9E4C-F47009F25234}" presName="spaceRect" presStyleCnt="0"/>
      <dgm:spPr/>
    </dgm:pt>
    <dgm:pt modelId="{D0FD7088-2D42-4544-A568-F1C8B973354A}" type="pres">
      <dgm:prSet presAssocID="{7D00DF56-7F39-4ED1-9E4C-F47009F25234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2ABDCC5D-929A-4FFB-A1E2-466184E5D4BE}" srcId="{162F69A6-0780-49EA-A6A8-3965C12489B2}" destId="{7D00DF56-7F39-4ED1-9E4C-F47009F25234}" srcOrd="1" destOrd="0" parTransId="{DD961312-AE44-4C91-9AF6-7FF2114859EE}" sibTransId="{D08CEA7B-2E27-4AF4-8330-CAF29716957F}"/>
    <dgm:cxn modelId="{56A8AF68-5B59-4749-96F0-E1063C6B71A3}" type="presOf" srcId="{7D00DF56-7F39-4ED1-9E4C-F47009F25234}" destId="{D0FD7088-2D42-4544-A568-F1C8B973354A}" srcOrd="0" destOrd="0" presId="urn:microsoft.com/office/officeart/2018/2/layout/IconVerticalSolidList#1"/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0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AD28C4A5-BF02-4E3E-968F-50ADE39BEDFB}" type="presParOf" srcId="{05261D3E-3CC7-4C85-9E09-D67FC777908C}" destId="{23C43E35-D4F0-44BC-86D3-EC4EE8410710}" srcOrd="1" destOrd="0" presId="urn:microsoft.com/office/officeart/2018/2/layout/IconVerticalSolidList#1"/>
    <dgm:cxn modelId="{F70D15DB-37BB-43BD-824F-385935E56FAD}" type="presParOf" srcId="{05261D3E-3CC7-4C85-9E09-D67FC777908C}" destId="{222C6CE8-2520-4DDE-A775-E3FA90418E1E}" srcOrd="2" destOrd="0" presId="urn:microsoft.com/office/officeart/2018/2/layout/IconVerticalSolidList#1"/>
    <dgm:cxn modelId="{7D4D83B9-42BC-4506-84F5-499301911121}" type="presParOf" srcId="{222C6CE8-2520-4DDE-A775-E3FA90418E1E}" destId="{66B0F7E8-D4CE-4B6F-BB26-A3483E06EB39}" srcOrd="0" destOrd="0" presId="urn:microsoft.com/office/officeart/2018/2/layout/IconVerticalSolidList#1"/>
    <dgm:cxn modelId="{0A9C5909-2030-428C-B75A-1DBC5BE12DCA}" type="presParOf" srcId="{222C6CE8-2520-4DDE-A775-E3FA90418E1E}" destId="{B1C919EC-F7E2-44AD-98EF-730F506E43EC}" srcOrd="1" destOrd="0" presId="urn:microsoft.com/office/officeart/2018/2/layout/IconVerticalSolidList#1"/>
    <dgm:cxn modelId="{83D8D84D-9A72-4B15-8F38-6C14AE223CD0}" type="presParOf" srcId="{222C6CE8-2520-4DDE-A775-E3FA90418E1E}" destId="{BA114AAD-0267-4340-B4FC-EAE169892A90}" srcOrd="2" destOrd="0" presId="urn:microsoft.com/office/officeart/2018/2/layout/IconVerticalSolidList#1"/>
    <dgm:cxn modelId="{FC99832E-4491-4870-949F-DAA82219BE44}" type="presParOf" srcId="{222C6CE8-2520-4DDE-A775-E3FA90418E1E}" destId="{D0FD7088-2D42-4544-A568-F1C8B973354A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972542"/>
          <a:ext cx="6791323" cy="1795462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543127" y="1376521"/>
          <a:ext cx="987504" cy="98750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2073759" y="972542"/>
          <a:ext cx="4717563" cy="1795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020" tIns="190020" rIns="190020" bIns="190020" numCol="1" spcCol="1270" rtlCol="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i="1" kern="1200" dirty="0">
              <a:solidFill>
                <a:srgbClr val="FF9933"/>
              </a:solidFill>
            </a:rPr>
            <a:t>Afficher le détail d’une valeur</a:t>
          </a:r>
          <a:endParaRPr lang="fr-FR" sz="2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2073759" y="972542"/>
        <a:ext cx="4717563" cy="1795462"/>
      </dsp:txXfrm>
    </dsp:sp>
    <dsp:sp modelId="{66B0F7E8-D4CE-4B6F-BB26-A3483E06EB39}">
      <dsp:nvSpPr>
        <dsp:cNvPr id="0" name=""/>
        <dsp:cNvSpPr/>
      </dsp:nvSpPr>
      <dsp:spPr>
        <a:xfrm>
          <a:off x="0" y="3216870"/>
          <a:ext cx="6791323" cy="1795462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C919EC-F7E2-44AD-98EF-730F506E43EC}">
      <dsp:nvSpPr>
        <dsp:cNvPr id="0" name=""/>
        <dsp:cNvSpPr/>
      </dsp:nvSpPr>
      <dsp:spPr>
        <a:xfrm>
          <a:off x="543127" y="3620849"/>
          <a:ext cx="987504" cy="98750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FD7088-2D42-4544-A568-F1C8B973354A}">
      <dsp:nvSpPr>
        <dsp:cNvPr id="0" name=""/>
        <dsp:cNvSpPr/>
      </dsp:nvSpPr>
      <dsp:spPr>
        <a:xfrm>
          <a:off x="2073759" y="3216870"/>
          <a:ext cx="4717563" cy="1795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020" tIns="190020" rIns="190020" bIns="190020" numCol="1" spcCol="1270" rtlCol="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i="1" kern="1200">
              <a:solidFill>
                <a:srgbClr val="FF9933"/>
              </a:solidFill>
            </a:rPr>
            <a:t>Afficher les pages de filtre de rapport</a:t>
          </a:r>
          <a:endParaRPr lang="fr-FR" sz="2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2073759" y="3216870"/>
        <a:ext cx="4717563" cy="17954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08/03/2023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08/03/2023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024220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6839815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7063620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1712465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5124507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123861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276301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8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913095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slide" Target="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slide" Target="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slide" Target="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slide" Target="slide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slide" Target="slide1.xml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9.svg"/><Relationship Id="rId10" Type="http://schemas.openxmlformats.org/officeDocument/2006/relationships/image" Target="../media/image20.png"/><Relationship Id="rId4" Type="http://schemas.openxmlformats.org/officeDocument/2006/relationships/image" Target="../media/image8.png"/><Relationship Id="rId9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Espace réservé du contenu 2" descr="Espace réservé du contenu de liste">
            <a:extLst>
              <a:ext uri="{FF2B5EF4-FFF2-40B4-BE49-F238E27FC236}">
                <a16:creationId xmlns:a16="http://schemas.microsoft.com/office/drawing/2014/main" id="{4DBF5C5D-E8C1-4EFB-87B6-B4245AB407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39577886"/>
              </p:ext>
            </p:extLst>
          </p:nvPr>
        </p:nvGraphicFramePr>
        <p:xfrm>
          <a:off x="5399055" y="-23983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</a:t>
            </a:fld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94FC760-44D8-EED2-3B2C-FE9A517EEDF3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D9C7E8B-8B59-FD54-46EB-2014C73861AF}"/>
              </a:ext>
            </a:extLst>
          </p:cNvPr>
          <p:cNvSpPr txBox="1"/>
          <p:nvPr/>
        </p:nvSpPr>
        <p:spPr>
          <a:xfrm>
            <a:off x="0" y="4391255"/>
            <a:ext cx="5399055" cy="1124327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TCD – DÉTAIL D’UNE VALEUR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2CE9FE8-BF53-D4FD-F481-C03DF25348B3}"/>
              </a:ext>
            </a:extLst>
          </p:cNvPr>
          <p:cNvCxnSpPr>
            <a:cxnSpLocks/>
          </p:cNvCxnSpPr>
          <p:nvPr/>
        </p:nvCxnSpPr>
        <p:spPr>
          <a:xfrm>
            <a:off x="0" y="4261909"/>
            <a:ext cx="539905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>
            <a:extLst>
              <a:ext uri="{FF2B5EF4-FFF2-40B4-BE49-F238E27FC236}">
                <a16:creationId xmlns:a16="http://schemas.microsoft.com/office/drawing/2014/main" id="{DA8C8628-5184-1A22-0401-AB9E168A8A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0015" y="204757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5515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6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994954A9-F9D5-D9C8-BFCF-2F9EA4AB3A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120" y="2447142"/>
            <a:ext cx="4390476" cy="369523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– DÉTAIL D’UNE VALEUR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3909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Afficher le détail d’une valeur…</a:t>
            </a:r>
          </a:p>
        </p:txBody>
      </p:sp>
      <p:pic>
        <p:nvPicPr>
          <p:cNvPr id="8" name="Graphique 7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702E14E7-3258-8B45-ACC7-080979FB0CFF}"/>
              </a:ext>
            </a:extLst>
          </p:cNvPr>
          <p:cNvSpPr txBox="1">
            <a:spLocks/>
          </p:cNvSpPr>
          <p:nvPr/>
        </p:nvSpPr>
        <p:spPr>
          <a:xfrm>
            <a:off x="125545" y="1592455"/>
            <a:ext cx="11940910" cy="559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Double cliquer dans le TCD sur la valeur à détailler</a:t>
            </a:r>
          </a:p>
        </p:txBody>
      </p:sp>
      <p:sp>
        <p:nvSpPr>
          <p:cNvPr id="13" name="Flèche : bas 12">
            <a:extLst>
              <a:ext uri="{FF2B5EF4-FFF2-40B4-BE49-F238E27FC236}">
                <a16:creationId xmlns:a16="http://schemas.microsoft.com/office/drawing/2014/main" id="{04F7BC0A-8974-52F3-672B-AE99408EB3B4}"/>
              </a:ext>
            </a:extLst>
          </p:cNvPr>
          <p:cNvSpPr/>
          <p:nvPr/>
        </p:nvSpPr>
        <p:spPr>
          <a:xfrm rot="16200000" flipV="1">
            <a:off x="8125788" y="3850718"/>
            <a:ext cx="559616" cy="698595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1335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6" grpId="0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B9A19A0-A3BF-7B75-A5E5-92D9630FA7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5047" y="2766338"/>
            <a:ext cx="6561905" cy="216190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– DÉTAIL D’UNE VALEUR</a:t>
            </a:r>
          </a:p>
        </p:txBody>
      </p:sp>
      <p:pic>
        <p:nvPicPr>
          <p:cNvPr id="8" name="Graphique 7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F9DFE296-31C5-C1F8-F308-54AD041C0B53}"/>
              </a:ext>
            </a:extLst>
          </p:cNvPr>
          <p:cNvSpPr txBox="1">
            <a:spLocks/>
          </p:cNvSpPr>
          <p:nvPr/>
        </p:nvSpPr>
        <p:spPr>
          <a:xfrm>
            <a:off x="119990" y="1192829"/>
            <a:ext cx="11940910" cy="10129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>
              <a:lnSpc>
                <a:spcPct val="110000"/>
              </a:lnSpc>
            </a:pPr>
            <a:r>
              <a:rPr lang="fr-FR" dirty="0"/>
              <a:t>Une nouvelle feuille est générée automatiquement avec le détail des valeurs qui ont permis d’obtenir le total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CE1A595-CDD9-3E70-B4B2-62D89FD44155}"/>
              </a:ext>
            </a:extLst>
          </p:cNvPr>
          <p:cNvSpPr/>
          <p:nvPr/>
        </p:nvSpPr>
        <p:spPr>
          <a:xfrm>
            <a:off x="7646871" y="3088136"/>
            <a:ext cx="1487401" cy="1598164"/>
          </a:xfrm>
          <a:prstGeom prst="rect">
            <a:avLst/>
          </a:prstGeom>
          <a:noFill/>
          <a:ln w="38100">
            <a:solidFill>
              <a:srgbClr val="C00000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38809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710AB8C9-57EC-239E-F060-EE8771624F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6155" y="1988142"/>
            <a:ext cx="3333333" cy="473333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– DÉTAIL D’UNE VALEUR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3909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Afficher les pages de filtre de rapport…</a:t>
            </a:r>
          </a:p>
        </p:txBody>
      </p:sp>
      <p:pic>
        <p:nvPicPr>
          <p:cNvPr id="8" name="Graphique 7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702E14E7-3258-8B45-ACC7-080979FB0CFF}"/>
              </a:ext>
            </a:extLst>
          </p:cNvPr>
          <p:cNvSpPr txBox="1">
            <a:spLocks/>
          </p:cNvSpPr>
          <p:nvPr/>
        </p:nvSpPr>
        <p:spPr>
          <a:xfrm>
            <a:off x="125545" y="1417508"/>
            <a:ext cx="11940910" cy="10729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Pour utiliser cette fonctionnalité, il est nécessaire que le TCD comporte un filtre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DB406D8-704A-A79C-E4F9-DE7315605E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07787" y="2473748"/>
            <a:ext cx="4054212" cy="376212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1" name="Flèche : bas 10">
            <a:extLst>
              <a:ext uri="{FF2B5EF4-FFF2-40B4-BE49-F238E27FC236}">
                <a16:creationId xmlns:a16="http://schemas.microsoft.com/office/drawing/2014/main" id="{DBBF2621-6C7C-9F37-D087-FF5434635290}"/>
              </a:ext>
            </a:extLst>
          </p:cNvPr>
          <p:cNvSpPr>
            <a:spLocks noChangeAspect="1"/>
          </p:cNvSpPr>
          <p:nvPr/>
        </p:nvSpPr>
        <p:spPr>
          <a:xfrm rot="5400000" flipH="1" flipV="1">
            <a:off x="744582" y="2553228"/>
            <a:ext cx="498058" cy="621749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DFDB348-897C-7C49-B690-786460E2D50B}"/>
              </a:ext>
            </a:extLst>
          </p:cNvPr>
          <p:cNvSpPr/>
          <p:nvPr/>
        </p:nvSpPr>
        <p:spPr>
          <a:xfrm>
            <a:off x="1809345" y="2723745"/>
            <a:ext cx="3589506" cy="293775"/>
          </a:xfrm>
          <a:prstGeom prst="rect">
            <a:avLst/>
          </a:prstGeom>
          <a:noFill/>
          <a:ln w="28575">
            <a:solidFill>
              <a:srgbClr val="C00000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Flèche : bas 14">
            <a:extLst>
              <a:ext uri="{FF2B5EF4-FFF2-40B4-BE49-F238E27FC236}">
                <a16:creationId xmlns:a16="http://schemas.microsoft.com/office/drawing/2014/main" id="{A18F63AC-79C7-6925-0AEF-542B8A66E8E0}"/>
              </a:ext>
            </a:extLst>
          </p:cNvPr>
          <p:cNvSpPr>
            <a:spLocks noChangeAspect="1"/>
          </p:cNvSpPr>
          <p:nvPr/>
        </p:nvSpPr>
        <p:spPr>
          <a:xfrm rot="5400000" flipH="1" flipV="1">
            <a:off x="6476911" y="5119714"/>
            <a:ext cx="498058" cy="621749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Flèche : bas 15">
            <a:extLst>
              <a:ext uri="{FF2B5EF4-FFF2-40B4-BE49-F238E27FC236}">
                <a16:creationId xmlns:a16="http://schemas.microsoft.com/office/drawing/2014/main" id="{1BAF4241-82FD-FF18-5DE7-B9B86A968919}"/>
              </a:ext>
            </a:extLst>
          </p:cNvPr>
          <p:cNvSpPr>
            <a:spLocks noChangeAspect="1"/>
          </p:cNvSpPr>
          <p:nvPr/>
        </p:nvSpPr>
        <p:spPr>
          <a:xfrm rot="5400000" flipH="1" flipV="1">
            <a:off x="6476911" y="3023541"/>
            <a:ext cx="498058" cy="621749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82381DAA-4347-A64F-4D4C-4B7B9EBA183E}"/>
              </a:ext>
            </a:extLst>
          </p:cNvPr>
          <p:cNvCxnSpPr/>
          <p:nvPr/>
        </p:nvCxnSpPr>
        <p:spPr>
          <a:xfrm>
            <a:off x="6415065" y="3583445"/>
            <a:ext cx="0" cy="1579367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triangle" w="lg" len="lg"/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0633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6" grpId="0"/>
      <p:bldP spid="11" grpId="0" animBg="1"/>
      <p:bldP spid="14" grpId="0" animBg="1"/>
      <p:bldP spid="15" grpId="0" animBg="1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5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– DÉTAIL D’UNE VALEUR</a:t>
            </a:r>
          </a:p>
        </p:txBody>
      </p:sp>
      <p:pic>
        <p:nvPicPr>
          <p:cNvPr id="8" name="Graphique 7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702E14E7-3258-8B45-ACC7-080979FB0CFF}"/>
              </a:ext>
            </a:extLst>
          </p:cNvPr>
          <p:cNvSpPr txBox="1">
            <a:spLocks/>
          </p:cNvSpPr>
          <p:nvPr/>
        </p:nvSpPr>
        <p:spPr>
          <a:xfrm>
            <a:off x="125545" y="1054853"/>
            <a:ext cx="11940910" cy="13336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>
              <a:lnSpc>
                <a:spcPct val="120000"/>
              </a:lnSpc>
            </a:pPr>
            <a:r>
              <a:rPr lang="fr-FR" dirty="0"/>
              <a:t>Sélectionner l’onglet </a:t>
            </a:r>
            <a:r>
              <a:rPr lang="fr-FR" dirty="0">
                <a:solidFill>
                  <a:srgbClr val="FFFF00"/>
                </a:solidFill>
              </a:rPr>
              <a:t>Analyse du tableau croisé dynamique </a:t>
            </a:r>
            <a:r>
              <a:rPr lang="fr-FR" dirty="0"/>
              <a:t>puis cliquer sur </a:t>
            </a:r>
            <a:r>
              <a:rPr lang="fr-FR" dirty="0">
                <a:solidFill>
                  <a:srgbClr val="FFFF00"/>
                </a:solidFill>
              </a:rPr>
              <a:t>Options du tableau croisé dynamique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165BE90-67B0-5200-E152-AB57639681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191" y="3135903"/>
            <a:ext cx="11535619" cy="136552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7955297B-21B6-1DF7-41D5-18085E8F68DA}"/>
              </a:ext>
            </a:extLst>
          </p:cNvPr>
          <p:cNvSpPr>
            <a:spLocks noChangeAspect="1"/>
          </p:cNvSpPr>
          <p:nvPr/>
        </p:nvSpPr>
        <p:spPr>
          <a:xfrm rot="10800000" flipH="1" flipV="1">
            <a:off x="9448809" y="2551457"/>
            <a:ext cx="468175" cy="584446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A53404F-E96B-AE30-22B3-B9F0BF6AF955}"/>
              </a:ext>
            </a:extLst>
          </p:cNvPr>
          <p:cNvSpPr/>
          <p:nvPr/>
        </p:nvSpPr>
        <p:spPr>
          <a:xfrm>
            <a:off x="410967" y="3497580"/>
            <a:ext cx="1273995" cy="1003846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14573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2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6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– DÉTAIL D’UNE VALEUR</a:t>
            </a:r>
          </a:p>
        </p:txBody>
      </p:sp>
      <p:pic>
        <p:nvPicPr>
          <p:cNvPr id="8" name="Graphique 7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702E14E7-3258-8B45-ACC7-080979FB0CFF}"/>
              </a:ext>
            </a:extLst>
          </p:cNvPr>
          <p:cNvSpPr txBox="1">
            <a:spLocks/>
          </p:cNvSpPr>
          <p:nvPr/>
        </p:nvSpPr>
        <p:spPr>
          <a:xfrm>
            <a:off x="125545" y="979763"/>
            <a:ext cx="11940910" cy="10729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Dérouler l’outil </a:t>
            </a:r>
            <a:r>
              <a:rPr lang="fr-FR" dirty="0">
                <a:solidFill>
                  <a:srgbClr val="FFFF00"/>
                </a:solidFill>
              </a:rPr>
              <a:t>Options</a:t>
            </a:r>
            <a:r>
              <a:rPr lang="fr-FR" dirty="0"/>
              <a:t> puis cliquer sur </a:t>
            </a:r>
            <a:r>
              <a:rPr lang="fr-FR" dirty="0">
                <a:solidFill>
                  <a:srgbClr val="FFFF00"/>
                </a:solidFill>
              </a:rPr>
              <a:t>Afficher les pages de filtre de rapport…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BBE887B-2E74-2F4B-B80C-5590C94C83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32" y="2104364"/>
            <a:ext cx="5143537" cy="377387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lèche : bas 1">
            <a:extLst>
              <a:ext uri="{FF2B5EF4-FFF2-40B4-BE49-F238E27FC236}">
                <a16:creationId xmlns:a16="http://schemas.microsoft.com/office/drawing/2014/main" id="{E8317BCC-E6F2-0136-7A9C-2AEF5014C4DF}"/>
              </a:ext>
            </a:extLst>
          </p:cNvPr>
          <p:cNvSpPr>
            <a:spLocks noChangeAspect="1"/>
          </p:cNvSpPr>
          <p:nvPr/>
        </p:nvSpPr>
        <p:spPr>
          <a:xfrm rot="5400000" flipH="1" flipV="1">
            <a:off x="2989396" y="4905017"/>
            <a:ext cx="468175" cy="584446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8F46B8E-207E-8B2D-3BE9-18CBCE7FA0FF}"/>
              </a:ext>
            </a:extLst>
          </p:cNvPr>
          <p:cNvSpPr/>
          <p:nvPr/>
        </p:nvSpPr>
        <p:spPr>
          <a:xfrm>
            <a:off x="3640549" y="5024819"/>
            <a:ext cx="5027219" cy="406509"/>
          </a:xfrm>
          <a:prstGeom prst="rect">
            <a:avLst/>
          </a:prstGeom>
          <a:noFill/>
          <a:ln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81DBD579-F65D-539E-9132-966152AA0F91}"/>
              </a:ext>
            </a:extLst>
          </p:cNvPr>
          <p:cNvSpPr>
            <a:spLocks noChangeAspect="1"/>
          </p:cNvSpPr>
          <p:nvPr/>
        </p:nvSpPr>
        <p:spPr>
          <a:xfrm rot="5400000" flipH="1" flipV="1">
            <a:off x="4600947" y="4142811"/>
            <a:ext cx="468175" cy="584446"/>
          </a:xfrm>
          <a:prstGeom prst="ellipse">
            <a:avLst/>
          </a:prstGeom>
          <a:noFill/>
          <a:ln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12094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2" grpId="0" animBg="1"/>
      <p:bldP spid="3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6A574497-98DF-BF54-ED84-7E667CC735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1864" y="2542212"/>
            <a:ext cx="4064588" cy="288911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7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– DÉTAIL D’UNE VALEUR</a:t>
            </a:r>
          </a:p>
        </p:txBody>
      </p:sp>
      <p:pic>
        <p:nvPicPr>
          <p:cNvPr id="8" name="Graphique 7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702E14E7-3258-8B45-ACC7-080979FB0CFF}"/>
              </a:ext>
            </a:extLst>
          </p:cNvPr>
          <p:cNvSpPr txBox="1">
            <a:spLocks/>
          </p:cNvSpPr>
          <p:nvPr/>
        </p:nvSpPr>
        <p:spPr>
          <a:xfrm>
            <a:off x="125545" y="1093354"/>
            <a:ext cx="11940910" cy="5377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Sélectionner le champ approprié puis valider par </a:t>
            </a:r>
            <a:r>
              <a:rPr lang="fr-FR" dirty="0">
                <a:solidFill>
                  <a:srgbClr val="FFFF00"/>
                </a:solidFill>
              </a:rPr>
              <a:t>OK</a:t>
            </a:r>
          </a:p>
        </p:txBody>
      </p:sp>
      <p:sp>
        <p:nvSpPr>
          <p:cNvPr id="2" name="Flèche : bas 1">
            <a:extLst>
              <a:ext uri="{FF2B5EF4-FFF2-40B4-BE49-F238E27FC236}">
                <a16:creationId xmlns:a16="http://schemas.microsoft.com/office/drawing/2014/main" id="{E8317BCC-E6F2-0136-7A9C-2AEF5014C4DF}"/>
              </a:ext>
            </a:extLst>
          </p:cNvPr>
          <p:cNvSpPr>
            <a:spLocks noChangeAspect="1"/>
          </p:cNvSpPr>
          <p:nvPr/>
        </p:nvSpPr>
        <p:spPr>
          <a:xfrm rot="5400000" flipH="1" flipV="1">
            <a:off x="3688564" y="3136776"/>
            <a:ext cx="468175" cy="584446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1464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75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8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– DÉTAIL D’UNE VALEUR</a:t>
            </a:r>
          </a:p>
        </p:txBody>
      </p:sp>
      <p:pic>
        <p:nvPicPr>
          <p:cNvPr id="8" name="Graphique 7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702E14E7-3258-8B45-ACC7-080979FB0CFF}"/>
              </a:ext>
            </a:extLst>
          </p:cNvPr>
          <p:cNvSpPr txBox="1">
            <a:spLocks/>
          </p:cNvSpPr>
          <p:nvPr/>
        </p:nvSpPr>
        <p:spPr>
          <a:xfrm>
            <a:off x="119990" y="748124"/>
            <a:ext cx="11940910" cy="5377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Résultat</a:t>
            </a:r>
            <a:endParaRPr lang="fr-FR" dirty="0">
              <a:solidFill>
                <a:srgbClr val="FFFF00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78BB539-2C4F-107A-BA7D-B0DA619D3F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5546" y="1337899"/>
            <a:ext cx="2442684" cy="128030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6A41EC8-B89C-A4D1-7798-8E7F4AEAAA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0593" y="2670526"/>
            <a:ext cx="6962307" cy="73149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9C67E5E-3842-453B-6D60-7D38B2D7612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2864" y="2677750"/>
            <a:ext cx="2476377" cy="128872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2E9001D-B514-C4C0-F8CB-A0FEA7FB1EE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23805" y="4049028"/>
            <a:ext cx="2459530" cy="130557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0FF3A01-138F-89A4-749B-7119B7FC7CD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94061" y="5382210"/>
            <a:ext cx="2476376" cy="133926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732700C1-B981-0099-F191-BD13A9B4CC54}"/>
              </a:ext>
            </a:extLst>
          </p:cNvPr>
          <p:cNvCxnSpPr>
            <a:cxnSpLocks/>
          </p:cNvCxnSpPr>
          <p:nvPr/>
        </p:nvCxnSpPr>
        <p:spPr>
          <a:xfrm flipH="1">
            <a:off x="5083335" y="3317132"/>
            <a:ext cx="4245491" cy="738794"/>
          </a:xfrm>
          <a:prstGeom prst="straightConnector1">
            <a:avLst/>
          </a:prstGeom>
          <a:ln w="28575">
            <a:solidFill>
              <a:srgbClr val="FFFF00"/>
            </a:solidFill>
            <a:headEnd type="oval" w="lg" len="lg"/>
            <a:tailEnd type="triangle" w="lg" len="lg"/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A2170031-AA0C-91C0-8D07-070D18B5FEE9}"/>
              </a:ext>
            </a:extLst>
          </p:cNvPr>
          <p:cNvCxnSpPr>
            <a:cxnSpLocks/>
          </p:cNvCxnSpPr>
          <p:nvPr/>
        </p:nvCxnSpPr>
        <p:spPr>
          <a:xfrm flipH="1">
            <a:off x="7247106" y="3324427"/>
            <a:ext cx="3041020" cy="2030173"/>
          </a:xfrm>
          <a:prstGeom prst="straightConnector1">
            <a:avLst/>
          </a:prstGeom>
          <a:ln w="28575">
            <a:solidFill>
              <a:srgbClr val="FFFF00"/>
            </a:solidFill>
            <a:headEnd type="oval" w="lg" len="lg"/>
            <a:tailEnd type="triangle" w="lg" len="lg"/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4228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25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875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2843</TotalTime>
  <Words>172</Words>
  <Application>Microsoft Office PowerPoint</Application>
  <PresentationFormat>Grand écran</PresentationFormat>
  <Paragraphs>36</Paragraphs>
  <Slides>8</Slides>
  <Notes>8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5" baseType="lpstr">
      <vt:lpstr>Arial</vt:lpstr>
      <vt:lpstr>Calibri</vt:lpstr>
      <vt:lpstr>Calibri Light</vt:lpstr>
      <vt:lpstr>Daytona Condensed</vt:lpstr>
      <vt:lpstr>Franklin Gothic Medium Cond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 </dc:title>
  <dc:creator>Lionel ZANITTI</dc:creator>
  <cp:lastModifiedBy>Lionel ZANITTI</cp:lastModifiedBy>
  <cp:revision>419</cp:revision>
  <dcterms:created xsi:type="dcterms:W3CDTF">2022-09-28T14:03:26Z</dcterms:created>
  <dcterms:modified xsi:type="dcterms:W3CDTF">2023-03-08T12:37:27Z</dcterms:modified>
</cp:coreProperties>
</file>