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71" r:id="rId2"/>
    <p:sldId id="293" r:id="rId3"/>
    <p:sldId id="311" r:id="rId4"/>
    <p:sldId id="323" r:id="rId5"/>
    <p:sldId id="324" r:id="rId6"/>
    <p:sldId id="325" r:id="rId7"/>
    <p:sldId id="327" r:id="rId8"/>
    <p:sldId id="328" r:id="rId9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E65C36-C6A5-4452-8578-3CADBB8739B4}" v="338" dt="2022-11-06T19:26:56.275"/>
    <p1510:client id="{C3592A82-2351-46E2-98F2-1CAA26410AD7}" v="321" dt="2022-11-06T10:49:49.4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712" autoAdjust="0"/>
  </p:normalViewPr>
  <p:slideViewPr>
    <p:cSldViewPr snapToGrid="0">
      <p:cViewPr varScale="1">
        <p:scale>
          <a:sx n="98" d="100"/>
          <a:sy n="98" d="100"/>
        </p:scale>
        <p:origin x="43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onel ZANITTI" userId="1e51b01e59126d6e" providerId="LiveId" clId="{35E65C36-C6A5-4452-8578-3CADBB8739B4}"/>
    <pc:docChg chg="undo redo custSel addSld delSld modSld">
      <pc:chgData name="Lionel ZANITTI" userId="1e51b01e59126d6e" providerId="LiveId" clId="{35E65C36-C6A5-4452-8578-3CADBB8739B4}" dt="2022-11-06T19:27:56.245" v="867" actId="1036"/>
      <pc:docMkLst>
        <pc:docMk/>
      </pc:docMkLst>
      <pc:sldChg chg="addSp delSp modSp mod delAnim modAnim">
        <pc:chgData name="Lionel ZANITTI" userId="1e51b01e59126d6e" providerId="LiveId" clId="{35E65C36-C6A5-4452-8578-3CADBB8739B4}" dt="2022-11-06T18:52:41.367" v="528" actId="6549"/>
        <pc:sldMkLst>
          <pc:docMk/>
          <pc:sldMk cId="2169832658" sldId="260"/>
        </pc:sldMkLst>
        <pc:spChg chg="mod">
          <ac:chgData name="Lionel ZANITTI" userId="1e51b01e59126d6e" providerId="LiveId" clId="{35E65C36-C6A5-4452-8578-3CADBB8739B4}" dt="2022-11-06T18:22:48.338" v="2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35E65C36-C6A5-4452-8578-3CADBB8739B4}" dt="2022-11-06T18:24:48.326" v="17" actId="14100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35E65C36-C6A5-4452-8578-3CADBB8739B4}" dt="2022-11-06T18:52:41.367" v="528" actId="6549"/>
          <ac:spMkLst>
            <pc:docMk/>
            <pc:sldMk cId="2169832658" sldId="260"/>
            <ac:spMk id="5" creationId="{C0AF89E8-B08C-5A74-99DF-9BAA81C160F3}"/>
          </ac:spMkLst>
        </pc:spChg>
        <pc:spChg chg="add mod">
          <ac:chgData name="Lionel ZANITTI" userId="1e51b01e59126d6e" providerId="LiveId" clId="{35E65C36-C6A5-4452-8578-3CADBB8739B4}" dt="2022-11-06T18:28:52.944" v="55" actId="404"/>
          <ac:spMkLst>
            <pc:docMk/>
            <pc:sldMk cId="2169832658" sldId="260"/>
            <ac:spMk id="6" creationId="{16E6557F-AC59-B450-CF62-11838634297B}"/>
          </ac:spMkLst>
        </pc:spChg>
        <pc:spChg chg="add mod">
          <ac:chgData name="Lionel ZANITTI" userId="1e51b01e59126d6e" providerId="LiveId" clId="{35E65C36-C6A5-4452-8578-3CADBB8739B4}" dt="2022-11-06T18:28:52.944" v="55" actId="404"/>
          <ac:spMkLst>
            <pc:docMk/>
            <pc:sldMk cId="2169832658" sldId="260"/>
            <ac:spMk id="7" creationId="{07FACD15-5A2A-F690-1775-93FE16797706}"/>
          </ac:spMkLst>
        </pc:spChg>
        <pc:spChg chg="add mod">
          <ac:chgData name="Lionel ZANITTI" userId="1e51b01e59126d6e" providerId="LiveId" clId="{35E65C36-C6A5-4452-8578-3CADBB8739B4}" dt="2022-11-06T18:28:52.944" v="55" actId="404"/>
          <ac:spMkLst>
            <pc:docMk/>
            <pc:sldMk cId="2169832658" sldId="260"/>
            <ac:spMk id="8" creationId="{3B222279-E5CA-41FC-07B7-E45D9502CA47}"/>
          </ac:spMkLst>
        </pc:spChg>
        <pc:spChg chg="add mod">
          <ac:chgData name="Lionel ZANITTI" userId="1e51b01e59126d6e" providerId="LiveId" clId="{35E65C36-C6A5-4452-8578-3CADBB8739B4}" dt="2022-11-06T18:29:21.107" v="60"/>
          <ac:spMkLst>
            <pc:docMk/>
            <pc:sldMk cId="2169832658" sldId="260"/>
            <ac:spMk id="9" creationId="{4732D82C-D9B6-4441-F87D-15FCAE591927}"/>
          </ac:spMkLst>
        </pc:spChg>
        <pc:spChg chg="del">
          <ac:chgData name="Lionel ZANITTI" userId="1e51b01e59126d6e" providerId="LiveId" clId="{35E65C36-C6A5-4452-8578-3CADBB8739B4}" dt="2022-11-06T18:22:54.099" v="4" actId="478"/>
          <ac:spMkLst>
            <pc:docMk/>
            <pc:sldMk cId="2169832658" sldId="260"/>
            <ac:spMk id="10" creationId="{4CE82FBE-8D9F-B125-B4A6-EA05EAAF43F2}"/>
          </ac:spMkLst>
        </pc:spChg>
        <pc:spChg chg="add mod">
          <ac:chgData name="Lionel ZANITTI" userId="1e51b01e59126d6e" providerId="LiveId" clId="{35E65C36-C6A5-4452-8578-3CADBB8739B4}" dt="2022-11-06T18:29:51.399" v="64" actId="6549"/>
          <ac:spMkLst>
            <pc:docMk/>
            <pc:sldMk cId="2169832658" sldId="260"/>
            <ac:spMk id="11" creationId="{15517180-CB62-841B-F3D4-C57F2A2EC613}"/>
          </ac:spMkLst>
        </pc:spChg>
        <pc:picChg chg="del">
          <ac:chgData name="Lionel ZANITTI" userId="1e51b01e59126d6e" providerId="LiveId" clId="{35E65C36-C6A5-4452-8578-3CADBB8739B4}" dt="2022-11-06T18:22:51.512" v="3" actId="478"/>
          <ac:picMkLst>
            <pc:docMk/>
            <pc:sldMk cId="2169832658" sldId="260"/>
            <ac:picMk id="12" creationId="{9BD93D51-D9E1-D258-65CC-139CDEC8ABC3}"/>
          </ac:picMkLst>
        </pc:picChg>
      </pc:sldChg>
      <pc:sldChg chg="addSp delSp modSp mod addAnim delAnim modAnim">
        <pc:chgData name="Lionel ZANITTI" userId="1e51b01e59126d6e" providerId="LiveId" clId="{35E65C36-C6A5-4452-8578-3CADBB8739B4}" dt="2022-11-06T18:52:33.101" v="526" actId="6549"/>
        <pc:sldMkLst>
          <pc:docMk/>
          <pc:sldMk cId="421335030" sldId="293"/>
        </pc:sldMkLst>
        <pc:spChg chg="mod">
          <ac:chgData name="Lionel ZANITTI" userId="1e51b01e59126d6e" providerId="LiveId" clId="{35E65C36-C6A5-4452-8578-3CADBB8739B4}" dt="2022-11-06T18:33:30.089" v="136" actId="20577"/>
          <ac:spMkLst>
            <pc:docMk/>
            <pc:sldMk cId="421335030" sldId="293"/>
            <ac:spMk id="2" creationId="{40FB6FB6-A6FF-ADED-6CCB-515CB4CFF698}"/>
          </ac:spMkLst>
        </pc:spChg>
        <pc:spChg chg="add del mod">
          <ac:chgData name="Lionel ZANITTI" userId="1e51b01e59126d6e" providerId="LiveId" clId="{35E65C36-C6A5-4452-8578-3CADBB8739B4}" dt="2022-11-06T18:34:27.384" v="143" actId="478"/>
          <ac:spMkLst>
            <pc:docMk/>
            <pc:sldMk cId="421335030" sldId="293"/>
            <ac:spMk id="3" creationId="{FA6A4B49-27C8-46B6-8B11-AD7E8F615E2C}"/>
          </ac:spMkLst>
        </pc:spChg>
        <pc:spChg chg="mod">
          <ac:chgData name="Lionel ZANITTI" userId="1e51b01e59126d6e" providerId="LiveId" clId="{35E65C36-C6A5-4452-8578-3CADBB8739B4}" dt="2022-11-06T18:52:33.101" v="526" actId="6549"/>
          <ac:spMkLst>
            <pc:docMk/>
            <pc:sldMk cId="421335030" sldId="293"/>
            <ac:spMk id="5" creationId="{C0AF89E8-B08C-5A74-99DF-9BAA81C160F3}"/>
          </ac:spMkLst>
        </pc:spChg>
        <pc:spChg chg="add mod">
          <ac:chgData name="Lionel ZANITTI" userId="1e51b01e59126d6e" providerId="LiveId" clId="{35E65C36-C6A5-4452-8578-3CADBB8739B4}" dt="2022-11-06T18:36:06.934" v="194" actId="14100"/>
          <ac:spMkLst>
            <pc:docMk/>
            <pc:sldMk cId="421335030" sldId="293"/>
            <ac:spMk id="6" creationId="{702E14E7-3258-8B45-ACC7-080979FB0CFF}"/>
          </ac:spMkLst>
        </pc:spChg>
        <pc:spChg chg="add del mod">
          <ac:chgData name="Lionel ZANITTI" userId="1e51b01e59126d6e" providerId="LiveId" clId="{35E65C36-C6A5-4452-8578-3CADBB8739B4}" dt="2022-11-06T18:42:12.290" v="302" actId="14100"/>
          <ac:spMkLst>
            <pc:docMk/>
            <pc:sldMk cId="421335030" sldId="293"/>
            <ac:spMk id="9" creationId="{13840B81-31B9-CB97-84AA-2EF407222AD7}"/>
          </ac:spMkLst>
        </pc:spChg>
        <pc:spChg chg="del">
          <ac:chgData name="Lionel ZANITTI" userId="1e51b01e59126d6e" providerId="LiveId" clId="{35E65C36-C6A5-4452-8578-3CADBB8739B4}" dt="2022-11-06T18:33:19.351" v="122" actId="478"/>
          <ac:spMkLst>
            <pc:docMk/>
            <pc:sldMk cId="421335030" sldId="293"/>
            <ac:spMk id="10" creationId="{4CE82FBE-8D9F-B125-B4A6-EA05EAAF43F2}"/>
          </ac:spMkLst>
        </pc:spChg>
        <pc:spChg chg="add del mod">
          <ac:chgData name="Lionel ZANITTI" userId="1e51b01e59126d6e" providerId="LiveId" clId="{35E65C36-C6A5-4452-8578-3CADBB8739B4}" dt="2022-11-06T18:34:22.757" v="142" actId="478"/>
          <ac:spMkLst>
            <pc:docMk/>
            <pc:sldMk cId="421335030" sldId="293"/>
            <ac:spMk id="12" creationId="{6B14CEBC-F2BA-680B-3D0A-85DC5780B458}"/>
          </ac:spMkLst>
        </pc:spChg>
        <pc:spChg chg="add del mod">
          <ac:chgData name="Lionel ZANITTI" userId="1e51b01e59126d6e" providerId="LiveId" clId="{35E65C36-C6A5-4452-8578-3CADBB8739B4}" dt="2022-11-06T18:34:30.333" v="144" actId="478"/>
          <ac:spMkLst>
            <pc:docMk/>
            <pc:sldMk cId="421335030" sldId="293"/>
            <ac:spMk id="14" creationId="{740B39FD-EC85-C9A2-0F64-0DACE39A0312}"/>
          </ac:spMkLst>
        </pc:spChg>
        <pc:picChg chg="del">
          <ac:chgData name="Lionel ZANITTI" userId="1e51b01e59126d6e" providerId="LiveId" clId="{35E65C36-C6A5-4452-8578-3CADBB8739B4}" dt="2022-11-06T18:33:15.445" v="121" actId="478"/>
          <ac:picMkLst>
            <pc:docMk/>
            <pc:sldMk cId="421335030" sldId="293"/>
            <ac:picMk id="7" creationId="{577B1885-80C9-B573-51CB-6B496831800B}"/>
          </ac:picMkLst>
        </pc:picChg>
        <pc:picChg chg="add mod">
          <ac:chgData name="Lionel ZANITTI" userId="1e51b01e59126d6e" providerId="LiveId" clId="{35E65C36-C6A5-4452-8578-3CADBB8739B4}" dt="2022-11-06T18:42:43.464" v="308" actId="14100"/>
          <ac:picMkLst>
            <pc:docMk/>
            <pc:sldMk cId="421335030" sldId="293"/>
            <ac:picMk id="16" creationId="{7899B73B-E46B-D7FE-04FF-E84E672505B9}"/>
          </ac:picMkLst>
        </pc:picChg>
      </pc:sldChg>
      <pc:sldChg chg="modSp del mod">
        <pc:chgData name="Lionel ZANITTI" userId="1e51b01e59126d6e" providerId="LiveId" clId="{35E65C36-C6A5-4452-8578-3CADBB8739B4}" dt="2022-11-06T18:42:36.194" v="307" actId="47"/>
        <pc:sldMkLst>
          <pc:docMk/>
          <pc:sldMk cId="1531711146" sldId="294"/>
        </pc:sldMkLst>
        <pc:picChg chg="mod">
          <ac:chgData name="Lionel ZANITTI" userId="1e51b01e59126d6e" providerId="LiveId" clId="{35E65C36-C6A5-4452-8578-3CADBB8739B4}" dt="2022-11-06T18:42:16.653" v="304" actId="1037"/>
          <ac:picMkLst>
            <pc:docMk/>
            <pc:sldMk cId="1531711146" sldId="294"/>
            <ac:picMk id="8" creationId="{5358BBB8-64ED-119B-55BA-14D618D419ED}"/>
          </ac:picMkLst>
        </pc:picChg>
      </pc:sldChg>
      <pc:sldChg chg="addSp delSp modSp add mod delAnim modAnim">
        <pc:chgData name="Lionel ZANITTI" userId="1e51b01e59126d6e" providerId="LiveId" clId="{35E65C36-C6A5-4452-8578-3CADBB8739B4}" dt="2022-11-06T18:52:25.014" v="524" actId="6549"/>
        <pc:sldMkLst>
          <pc:docMk/>
          <pc:sldMk cId="3601355547" sldId="295"/>
        </pc:sldMkLst>
        <pc:spChg chg="del">
          <ac:chgData name="Lionel ZANITTI" userId="1e51b01e59126d6e" providerId="LiveId" clId="{35E65C36-C6A5-4452-8578-3CADBB8739B4}" dt="2022-11-06T18:37:15.827" v="242" actId="478"/>
          <ac:spMkLst>
            <pc:docMk/>
            <pc:sldMk cId="3601355547" sldId="295"/>
            <ac:spMk id="2" creationId="{40FB6FB6-A6FF-ADED-6CCB-515CB4CFF698}"/>
          </ac:spMkLst>
        </pc:spChg>
        <pc:spChg chg="add mod">
          <ac:chgData name="Lionel ZANITTI" userId="1e51b01e59126d6e" providerId="LiveId" clId="{35E65C36-C6A5-4452-8578-3CADBB8739B4}" dt="2022-11-06T18:51:25.432" v="437" actId="14100"/>
          <ac:spMkLst>
            <pc:docMk/>
            <pc:sldMk cId="3601355547" sldId="295"/>
            <ac:spMk id="3" creationId="{90482871-5A0A-3434-6B25-1653DB33A61F}"/>
          </ac:spMkLst>
        </pc:spChg>
        <pc:spChg chg="mod">
          <ac:chgData name="Lionel ZANITTI" userId="1e51b01e59126d6e" providerId="LiveId" clId="{35E65C36-C6A5-4452-8578-3CADBB8739B4}" dt="2022-11-06T18:52:25.014" v="524" actId="6549"/>
          <ac:spMkLst>
            <pc:docMk/>
            <pc:sldMk cId="3601355547" sldId="295"/>
            <ac:spMk id="5" creationId="{C0AF89E8-B08C-5A74-99DF-9BAA81C160F3}"/>
          </ac:spMkLst>
        </pc:spChg>
        <pc:spChg chg="del">
          <ac:chgData name="Lionel ZANITTI" userId="1e51b01e59126d6e" providerId="LiveId" clId="{35E65C36-C6A5-4452-8578-3CADBB8739B4}" dt="2022-11-06T18:35:55.684" v="191" actId="478"/>
          <ac:spMkLst>
            <pc:docMk/>
            <pc:sldMk cId="3601355547" sldId="295"/>
            <ac:spMk id="6" creationId="{702E14E7-3258-8B45-ACC7-080979FB0CFF}"/>
          </ac:spMkLst>
        </pc:spChg>
        <pc:spChg chg="add mod">
          <ac:chgData name="Lionel ZANITTI" userId="1e51b01e59126d6e" providerId="LiveId" clId="{35E65C36-C6A5-4452-8578-3CADBB8739B4}" dt="2022-11-06T18:48:07.632" v="410" actId="1035"/>
          <ac:spMkLst>
            <pc:docMk/>
            <pc:sldMk cId="3601355547" sldId="295"/>
            <ac:spMk id="7" creationId="{BB34E97E-C3E0-CD79-3212-8B12EA76E6E8}"/>
          </ac:spMkLst>
        </pc:spChg>
        <pc:spChg chg="del">
          <ac:chgData name="Lionel ZANITTI" userId="1e51b01e59126d6e" providerId="LiveId" clId="{35E65C36-C6A5-4452-8578-3CADBB8739B4}" dt="2022-11-06T18:35:55.684" v="191" actId="478"/>
          <ac:spMkLst>
            <pc:docMk/>
            <pc:sldMk cId="3601355547" sldId="295"/>
            <ac:spMk id="9" creationId="{13840B81-31B9-CB97-84AA-2EF407222AD7}"/>
          </ac:spMkLst>
        </pc:spChg>
        <pc:spChg chg="add mod">
          <ac:chgData name="Lionel ZANITTI" userId="1e51b01e59126d6e" providerId="LiveId" clId="{35E65C36-C6A5-4452-8578-3CADBB8739B4}" dt="2022-11-06T18:52:18.554" v="522" actId="6549"/>
          <ac:spMkLst>
            <pc:docMk/>
            <pc:sldMk cId="3601355547" sldId="295"/>
            <ac:spMk id="14" creationId="{2C3800A0-1A48-DD0E-55FE-B40CC0395634}"/>
          </ac:spMkLst>
        </pc:spChg>
        <pc:spChg chg="add mod">
          <ac:chgData name="Lionel ZANITTI" userId="1e51b01e59126d6e" providerId="LiveId" clId="{35E65C36-C6A5-4452-8578-3CADBB8739B4}" dt="2022-11-06T18:49:12.101" v="420"/>
          <ac:spMkLst>
            <pc:docMk/>
            <pc:sldMk cId="3601355547" sldId="295"/>
            <ac:spMk id="15" creationId="{1FF369AB-83EA-1C2F-8C01-F2518104656A}"/>
          </ac:spMkLst>
        </pc:spChg>
        <pc:picChg chg="add del mod">
          <ac:chgData name="Lionel ZANITTI" userId="1e51b01e59126d6e" providerId="LiveId" clId="{35E65C36-C6A5-4452-8578-3CADBB8739B4}" dt="2022-11-06T18:46:00.946" v="362" actId="478"/>
          <ac:picMkLst>
            <pc:docMk/>
            <pc:sldMk cId="3601355547" sldId="295"/>
            <ac:picMk id="11" creationId="{C91EE956-C3A5-E17D-8E9F-C0B664C579A0}"/>
          </ac:picMkLst>
        </pc:picChg>
        <pc:picChg chg="add mod">
          <ac:chgData name="Lionel ZANITTI" userId="1e51b01e59126d6e" providerId="LiveId" clId="{35E65C36-C6A5-4452-8578-3CADBB8739B4}" dt="2022-11-06T18:48:32.849" v="415" actId="1076"/>
          <ac:picMkLst>
            <pc:docMk/>
            <pc:sldMk cId="3601355547" sldId="295"/>
            <ac:picMk id="13" creationId="{8286CFB9-A47D-37D0-C50C-5298D0378E78}"/>
          </ac:picMkLst>
        </pc:picChg>
      </pc:sldChg>
      <pc:sldChg chg="addSp delSp modSp add mod delAnim modAnim">
        <pc:chgData name="Lionel ZANITTI" userId="1e51b01e59126d6e" providerId="LiveId" clId="{35E65C36-C6A5-4452-8578-3CADBB8739B4}" dt="2022-11-06T19:18:24.643" v="780"/>
        <pc:sldMkLst>
          <pc:docMk/>
          <pc:sldMk cId="698647256" sldId="296"/>
        </pc:sldMkLst>
        <pc:spChg chg="del">
          <ac:chgData name="Lionel ZANITTI" userId="1e51b01e59126d6e" providerId="LiveId" clId="{35E65C36-C6A5-4452-8578-3CADBB8739B4}" dt="2022-11-06T18:54:11.359" v="536" actId="478"/>
          <ac:spMkLst>
            <pc:docMk/>
            <pc:sldMk cId="698647256" sldId="296"/>
            <ac:spMk id="3" creationId="{90482871-5A0A-3434-6B25-1653DB33A61F}"/>
          </ac:spMkLst>
        </pc:spChg>
        <pc:spChg chg="add mod">
          <ac:chgData name="Lionel ZANITTI" userId="1e51b01e59126d6e" providerId="LiveId" clId="{35E65C36-C6A5-4452-8578-3CADBB8739B4}" dt="2022-11-06T19:01:02.765" v="615" actId="1035"/>
          <ac:spMkLst>
            <pc:docMk/>
            <pc:sldMk cId="698647256" sldId="296"/>
            <ac:spMk id="6" creationId="{570DE291-B22C-0F52-7991-AEFE3EF303CE}"/>
          </ac:spMkLst>
        </pc:spChg>
        <pc:spChg chg="del">
          <ac:chgData name="Lionel ZANITTI" userId="1e51b01e59126d6e" providerId="LiveId" clId="{35E65C36-C6A5-4452-8578-3CADBB8739B4}" dt="2022-11-06T18:53:27.508" v="530" actId="478"/>
          <ac:spMkLst>
            <pc:docMk/>
            <pc:sldMk cId="698647256" sldId="296"/>
            <ac:spMk id="7" creationId="{BB34E97E-C3E0-CD79-3212-8B12EA76E6E8}"/>
          </ac:spMkLst>
        </pc:spChg>
        <pc:spChg chg="add del mod">
          <ac:chgData name="Lionel ZANITTI" userId="1e51b01e59126d6e" providerId="LiveId" clId="{35E65C36-C6A5-4452-8578-3CADBB8739B4}" dt="2022-11-06T19:00:40.377" v="604" actId="478"/>
          <ac:spMkLst>
            <pc:docMk/>
            <pc:sldMk cId="698647256" sldId="296"/>
            <ac:spMk id="12" creationId="{CE75C7B6-CE53-367A-12F2-32C3FE2E0626}"/>
          </ac:spMkLst>
        </pc:spChg>
        <pc:spChg chg="del">
          <ac:chgData name="Lionel ZANITTI" userId="1e51b01e59126d6e" providerId="LiveId" clId="{35E65C36-C6A5-4452-8578-3CADBB8739B4}" dt="2022-11-06T18:53:27.508" v="530" actId="478"/>
          <ac:spMkLst>
            <pc:docMk/>
            <pc:sldMk cId="698647256" sldId="296"/>
            <ac:spMk id="14" creationId="{2C3800A0-1A48-DD0E-55FE-B40CC0395634}"/>
          </ac:spMkLst>
        </pc:spChg>
        <pc:spChg chg="del">
          <ac:chgData name="Lionel ZANITTI" userId="1e51b01e59126d6e" providerId="LiveId" clId="{35E65C36-C6A5-4452-8578-3CADBB8739B4}" dt="2022-11-06T18:53:27.508" v="530" actId="478"/>
          <ac:spMkLst>
            <pc:docMk/>
            <pc:sldMk cId="698647256" sldId="296"/>
            <ac:spMk id="15" creationId="{1FF369AB-83EA-1C2F-8C01-F2518104656A}"/>
          </ac:spMkLst>
        </pc:spChg>
        <pc:spChg chg="add del mod">
          <ac:chgData name="Lionel ZANITTI" userId="1e51b01e59126d6e" providerId="LiveId" clId="{35E65C36-C6A5-4452-8578-3CADBB8739B4}" dt="2022-11-06T19:01:40.481" v="635" actId="478"/>
          <ac:spMkLst>
            <pc:docMk/>
            <pc:sldMk cId="698647256" sldId="296"/>
            <ac:spMk id="16" creationId="{C238B892-0384-B29F-2548-0EC402012B18}"/>
          </ac:spMkLst>
        </pc:spChg>
        <pc:spChg chg="add del mod">
          <ac:chgData name="Lionel ZANITTI" userId="1e51b01e59126d6e" providerId="LiveId" clId="{35E65C36-C6A5-4452-8578-3CADBB8739B4}" dt="2022-11-06T19:01:43.685" v="636" actId="478"/>
          <ac:spMkLst>
            <pc:docMk/>
            <pc:sldMk cId="698647256" sldId="296"/>
            <ac:spMk id="17" creationId="{AE70FC7B-D92A-805A-D315-93956305133F}"/>
          </ac:spMkLst>
        </pc:spChg>
        <pc:spChg chg="add mod">
          <ac:chgData name="Lionel ZANITTI" userId="1e51b01e59126d6e" providerId="LiveId" clId="{35E65C36-C6A5-4452-8578-3CADBB8739B4}" dt="2022-11-06T19:01:36.150" v="634" actId="1038"/>
          <ac:spMkLst>
            <pc:docMk/>
            <pc:sldMk cId="698647256" sldId="296"/>
            <ac:spMk id="18" creationId="{D3E66575-2193-059B-E985-5C56BB3BD695}"/>
          </ac:spMkLst>
        </pc:spChg>
        <pc:spChg chg="add del mod">
          <ac:chgData name="Lionel ZANITTI" userId="1e51b01e59126d6e" providerId="LiveId" clId="{35E65C36-C6A5-4452-8578-3CADBB8739B4}" dt="2022-11-06T19:03:30.929" v="638" actId="478"/>
          <ac:spMkLst>
            <pc:docMk/>
            <pc:sldMk cId="698647256" sldId="296"/>
            <ac:spMk id="19" creationId="{5F6C7BB8-EF8E-B28B-1FFD-CF449491362C}"/>
          </ac:spMkLst>
        </pc:spChg>
        <pc:spChg chg="add mod">
          <ac:chgData name="Lionel ZANITTI" userId="1e51b01e59126d6e" providerId="LiveId" clId="{35E65C36-C6A5-4452-8578-3CADBB8739B4}" dt="2022-11-06T19:09:01.421" v="682" actId="14100"/>
          <ac:spMkLst>
            <pc:docMk/>
            <pc:sldMk cId="698647256" sldId="296"/>
            <ac:spMk id="20" creationId="{4EEA7C73-8183-E930-22B1-9FCC44FB972C}"/>
          </ac:spMkLst>
        </pc:spChg>
        <pc:spChg chg="add mod">
          <ac:chgData name="Lionel ZANITTI" userId="1e51b01e59126d6e" providerId="LiveId" clId="{35E65C36-C6A5-4452-8578-3CADBB8739B4}" dt="2022-11-06T19:17:30.875" v="764" actId="1035"/>
          <ac:spMkLst>
            <pc:docMk/>
            <pc:sldMk cId="698647256" sldId="296"/>
            <ac:spMk id="21" creationId="{EA2EDB13-B65D-B205-D2F5-439E8E3B0E2D}"/>
          </ac:spMkLst>
        </pc:spChg>
        <pc:spChg chg="add mod">
          <ac:chgData name="Lionel ZANITTI" userId="1e51b01e59126d6e" providerId="LiveId" clId="{35E65C36-C6A5-4452-8578-3CADBB8739B4}" dt="2022-11-06T19:08:14.395" v="673" actId="1076"/>
          <ac:spMkLst>
            <pc:docMk/>
            <pc:sldMk cId="698647256" sldId="296"/>
            <ac:spMk id="22" creationId="{6B07F4CF-8D4F-F257-3FFC-AB768679392E}"/>
          </ac:spMkLst>
        </pc:spChg>
        <pc:spChg chg="add mod">
          <ac:chgData name="Lionel ZANITTI" userId="1e51b01e59126d6e" providerId="LiveId" clId="{35E65C36-C6A5-4452-8578-3CADBB8739B4}" dt="2022-11-06T19:07:53.443" v="669" actId="14100"/>
          <ac:spMkLst>
            <pc:docMk/>
            <pc:sldMk cId="698647256" sldId="296"/>
            <ac:spMk id="23" creationId="{1A1BA21C-D566-6438-D2CC-877C494F180A}"/>
          </ac:spMkLst>
        </pc:spChg>
        <pc:picChg chg="add del">
          <ac:chgData name="Lionel ZANITTI" userId="1e51b01e59126d6e" providerId="LiveId" clId="{35E65C36-C6A5-4452-8578-3CADBB8739B4}" dt="2022-11-06T18:53:38.401" v="532"/>
          <ac:picMkLst>
            <pc:docMk/>
            <pc:sldMk cId="698647256" sldId="296"/>
            <ac:picMk id="2" creationId="{BE4CF3E1-6FD8-34ED-83C7-4F0DC3FC6880}"/>
          </ac:picMkLst>
        </pc:picChg>
        <pc:picChg chg="add mod modCrop">
          <ac:chgData name="Lionel ZANITTI" userId="1e51b01e59126d6e" providerId="LiveId" clId="{35E65C36-C6A5-4452-8578-3CADBB8739B4}" dt="2022-11-06T19:06:12.199" v="650" actId="14100"/>
          <ac:picMkLst>
            <pc:docMk/>
            <pc:sldMk cId="698647256" sldId="296"/>
            <ac:picMk id="10" creationId="{723BC3C9-95DC-82EF-2252-17E45D9B0C36}"/>
          </ac:picMkLst>
        </pc:picChg>
        <pc:picChg chg="add mod modCrop">
          <ac:chgData name="Lionel ZANITTI" userId="1e51b01e59126d6e" providerId="LiveId" clId="{35E65C36-C6A5-4452-8578-3CADBB8739B4}" dt="2022-11-06T19:06:16.346" v="653" actId="14100"/>
          <ac:picMkLst>
            <pc:docMk/>
            <pc:sldMk cId="698647256" sldId="296"/>
            <ac:picMk id="11" creationId="{91767157-8217-CA6E-CC33-88743D2DD7E4}"/>
          </ac:picMkLst>
        </pc:picChg>
        <pc:picChg chg="del">
          <ac:chgData name="Lionel ZANITTI" userId="1e51b01e59126d6e" providerId="LiveId" clId="{35E65C36-C6A5-4452-8578-3CADBB8739B4}" dt="2022-11-06T18:53:27.508" v="530" actId="478"/>
          <ac:picMkLst>
            <pc:docMk/>
            <pc:sldMk cId="698647256" sldId="296"/>
            <ac:picMk id="13" creationId="{8286CFB9-A47D-37D0-C50C-5298D0378E78}"/>
          </ac:picMkLst>
        </pc:picChg>
      </pc:sldChg>
      <pc:sldChg chg="addSp delSp modSp add mod addAnim delAnim modAnim">
        <pc:chgData name="Lionel ZANITTI" userId="1e51b01e59126d6e" providerId="LiveId" clId="{35E65C36-C6A5-4452-8578-3CADBB8739B4}" dt="2022-11-06T19:27:56.245" v="867" actId="1036"/>
        <pc:sldMkLst>
          <pc:docMk/>
          <pc:sldMk cId="510960447" sldId="297"/>
        </pc:sldMkLst>
        <pc:spChg chg="add mod">
          <ac:chgData name="Lionel ZANITTI" userId="1e51b01e59126d6e" providerId="LiveId" clId="{35E65C36-C6A5-4452-8578-3CADBB8739B4}" dt="2022-11-06T19:21:00.882" v="815" actId="1076"/>
          <ac:spMkLst>
            <pc:docMk/>
            <pc:sldMk cId="510960447" sldId="297"/>
            <ac:spMk id="2" creationId="{509941CE-A9AB-0644-F5CA-C392D0301E92}"/>
          </ac:spMkLst>
        </pc:spChg>
        <pc:spChg chg="add mod">
          <ac:chgData name="Lionel ZANITTI" userId="1e51b01e59126d6e" providerId="LiveId" clId="{35E65C36-C6A5-4452-8578-3CADBB8739B4}" dt="2022-11-06T19:27:56.245" v="867" actId="1036"/>
          <ac:spMkLst>
            <pc:docMk/>
            <pc:sldMk cId="510960447" sldId="297"/>
            <ac:spMk id="3" creationId="{40D54EF8-DFE3-B329-440D-FC7B95D9FD77}"/>
          </ac:spMkLst>
        </pc:spChg>
        <pc:spChg chg="add del mod">
          <ac:chgData name="Lionel ZANITTI" userId="1e51b01e59126d6e" providerId="LiveId" clId="{35E65C36-C6A5-4452-8578-3CADBB8739B4}" dt="2022-11-06T19:21:50.493" v="822" actId="478"/>
          <ac:spMkLst>
            <pc:docMk/>
            <pc:sldMk cId="510960447" sldId="297"/>
            <ac:spMk id="6" creationId="{570DE291-B22C-0F52-7991-AEFE3EF303CE}"/>
          </ac:spMkLst>
        </pc:spChg>
        <pc:spChg chg="add del mod">
          <ac:chgData name="Lionel ZANITTI" userId="1e51b01e59126d6e" providerId="LiveId" clId="{35E65C36-C6A5-4452-8578-3CADBB8739B4}" dt="2022-11-06T19:27:56.245" v="867" actId="1036"/>
          <ac:spMkLst>
            <pc:docMk/>
            <pc:sldMk cId="510960447" sldId="297"/>
            <ac:spMk id="7" creationId="{2D2EA040-99F5-7605-F8B3-AFC95B91C1B9}"/>
          </ac:spMkLst>
        </pc:spChg>
        <pc:spChg chg="add del mod">
          <ac:chgData name="Lionel ZANITTI" userId="1e51b01e59126d6e" providerId="LiveId" clId="{35E65C36-C6A5-4452-8578-3CADBB8739B4}" dt="2022-11-06T19:23:25.637" v="838"/>
          <ac:spMkLst>
            <pc:docMk/>
            <pc:sldMk cId="510960447" sldId="297"/>
            <ac:spMk id="9" creationId="{0BCBD2CE-458E-DE54-6154-B296E1E89EB6}"/>
          </ac:spMkLst>
        </pc:spChg>
        <pc:spChg chg="add del mod">
          <ac:chgData name="Lionel ZANITTI" userId="1e51b01e59126d6e" providerId="LiveId" clId="{35E65C36-C6A5-4452-8578-3CADBB8739B4}" dt="2022-11-06T19:23:25.637" v="838"/>
          <ac:spMkLst>
            <pc:docMk/>
            <pc:sldMk cId="510960447" sldId="297"/>
            <ac:spMk id="12" creationId="{AA296A4D-01C3-649C-45CF-1F7CA209C724}"/>
          </ac:spMkLst>
        </pc:spChg>
        <pc:spChg chg="del">
          <ac:chgData name="Lionel ZANITTI" userId="1e51b01e59126d6e" providerId="LiveId" clId="{35E65C36-C6A5-4452-8578-3CADBB8739B4}" dt="2022-11-06T19:19:56.785" v="784" actId="478"/>
          <ac:spMkLst>
            <pc:docMk/>
            <pc:sldMk cId="510960447" sldId="297"/>
            <ac:spMk id="18" creationId="{D3E66575-2193-059B-E985-5C56BB3BD695}"/>
          </ac:spMkLst>
        </pc:spChg>
        <pc:spChg chg="del">
          <ac:chgData name="Lionel ZANITTI" userId="1e51b01e59126d6e" providerId="LiveId" clId="{35E65C36-C6A5-4452-8578-3CADBB8739B4}" dt="2022-11-06T19:19:56.785" v="784" actId="478"/>
          <ac:spMkLst>
            <pc:docMk/>
            <pc:sldMk cId="510960447" sldId="297"/>
            <ac:spMk id="20" creationId="{4EEA7C73-8183-E930-22B1-9FCC44FB972C}"/>
          </ac:spMkLst>
        </pc:spChg>
        <pc:spChg chg="del">
          <ac:chgData name="Lionel ZANITTI" userId="1e51b01e59126d6e" providerId="LiveId" clId="{35E65C36-C6A5-4452-8578-3CADBB8739B4}" dt="2022-11-06T19:19:59.774" v="785" actId="478"/>
          <ac:spMkLst>
            <pc:docMk/>
            <pc:sldMk cId="510960447" sldId="297"/>
            <ac:spMk id="21" creationId="{EA2EDB13-B65D-B205-D2F5-439E8E3B0E2D}"/>
          </ac:spMkLst>
        </pc:spChg>
        <pc:spChg chg="del">
          <ac:chgData name="Lionel ZANITTI" userId="1e51b01e59126d6e" providerId="LiveId" clId="{35E65C36-C6A5-4452-8578-3CADBB8739B4}" dt="2022-11-06T19:19:56.785" v="784" actId="478"/>
          <ac:spMkLst>
            <pc:docMk/>
            <pc:sldMk cId="510960447" sldId="297"/>
            <ac:spMk id="22" creationId="{6B07F4CF-8D4F-F257-3FFC-AB768679392E}"/>
          </ac:spMkLst>
        </pc:spChg>
        <pc:spChg chg="del">
          <ac:chgData name="Lionel ZANITTI" userId="1e51b01e59126d6e" providerId="LiveId" clId="{35E65C36-C6A5-4452-8578-3CADBB8739B4}" dt="2022-11-06T19:19:56.785" v="784" actId="478"/>
          <ac:spMkLst>
            <pc:docMk/>
            <pc:sldMk cId="510960447" sldId="297"/>
            <ac:spMk id="23" creationId="{1A1BA21C-D566-6438-D2CC-877C494F180A}"/>
          </ac:spMkLst>
        </pc:spChg>
        <pc:picChg chg="del">
          <ac:chgData name="Lionel ZANITTI" userId="1e51b01e59126d6e" providerId="LiveId" clId="{35E65C36-C6A5-4452-8578-3CADBB8739B4}" dt="2022-11-06T19:19:46.956" v="782" actId="478"/>
          <ac:picMkLst>
            <pc:docMk/>
            <pc:sldMk cId="510960447" sldId="297"/>
            <ac:picMk id="10" creationId="{723BC3C9-95DC-82EF-2252-17E45D9B0C36}"/>
          </ac:picMkLst>
        </pc:picChg>
        <pc:picChg chg="del">
          <ac:chgData name="Lionel ZANITTI" userId="1e51b01e59126d6e" providerId="LiveId" clId="{35E65C36-C6A5-4452-8578-3CADBB8739B4}" dt="2022-11-06T19:19:49.429" v="783" actId="478"/>
          <ac:picMkLst>
            <pc:docMk/>
            <pc:sldMk cId="510960447" sldId="297"/>
            <ac:picMk id="11" creationId="{91767157-8217-CA6E-CC33-88743D2DD7E4}"/>
          </ac:picMkLst>
        </pc:picChg>
        <pc:picChg chg="add mod">
          <ac:chgData name="Lionel ZANITTI" userId="1e51b01e59126d6e" providerId="LiveId" clId="{35E65C36-C6A5-4452-8578-3CADBB8739B4}" dt="2022-11-06T19:25:45.532" v="844" actId="1076"/>
          <ac:picMkLst>
            <pc:docMk/>
            <pc:sldMk cId="510960447" sldId="297"/>
            <ac:picMk id="14" creationId="{BF578A8B-40F6-42AE-20DB-F0BC8226C27F}"/>
          </ac:picMkLst>
        </pc:picChg>
      </pc:sldChg>
    </pc:docChg>
  </pc:docChgLst>
  <pc:docChgLst>
    <pc:chgData name="Lionel ZANITTI" userId="1e51b01e59126d6e" providerId="LiveId" clId="{57184440-D3AD-4F5F-B967-E832C14A1EC3}"/>
    <pc:docChg chg="undo custSel addSld delSld modSld modMainMaster">
      <pc:chgData name="Lionel ZANITTI" userId="1e51b01e59126d6e" providerId="LiveId" clId="{57184440-D3AD-4F5F-B967-E832C14A1EC3}" dt="2022-11-05T14:43:20.768" v="1642"/>
      <pc:docMkLst>
        <pc:docMk/>
      </pc:docMkLst>
      <pc:sldChg chg="addSp delSp modSp mod delAnim modAnim">
        <pc:chgData name="Lionel ZANITTI" userId="1e51b01e59126d6e" providerId="LiveId" clId="{57184440-D3AD-4F5F-B967-E832C14A1EC3}" dt="2022-11-05T13:20:30.693" v="752" actId="14100"/>
        <pc:sldMkLst>
          <pc:docMk/>
          <pc:sldMk cId="2169832658" sldId="260"/>
        </pc:sldMkLst>
        <pc:spChg chg="mod">
          <ac:chgData name="Lionel ZANITTI" userId="1e51b01e59126d6e" providerId="LiveId" clId="{57184440-D3AD-4F5F-B967-E832C14A1EC3}" dt="2022-11-05T13:19:59.866" v="746" actId="6549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57184440-D3AD-4F5F-B967-E832C14A1EC3}" dt="2022-11-05T13:20:05.445" v="747" actId="207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47.033" v="634" actId="20577"/>
          <ac:spMkLst>
            <pc:docMk/>
            <pc:sldMk cId="2169832658" sldId="260"/>
            <ac:spMk id="5" creationId="{C0AF89E8-B08C-5A74-99DF-9BAA81C160F3}"/>
          </ac:spMkLst>
        </pc:spChg>
        <pc:spChg chg="add mod">
          <ac:chgData name="Lionel ZANITTI" userId="1e51b01e59126d6e" providerId="LiveId" clId="{57184440-D3AD-4F5F-B967-E832C14A1EC3}" dt="2022-11-05T13:20:30.693" v="752" actId="14100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57184440-D3AD-4F5F-B967-E832C14A1EC3}" dt="2022-11-05T07:53:15.525" v="161" actId="478"/>
          <ac:spMkLst>
            <pc:docMk/>
            <pc:sldMk cId="2169832658" sldId="260"/>
            <ac:spMk id="7" creationId="{C1786CBA-509C-DBAC-7317-A7410BEF06AC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9" creationId="{A8EC863B-5F30-25CF-7310-16E7CE035CD8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10" creationId="{E4D8A639-E427-FBD2-E354-146B78A80753}"/>
          </ac:spMkLst>
        </pc:sp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79804219" sldId="261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03842256" sldId="262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154684402" sldId="266"/>
        </pc:sldMkLst>
      </pc:sldChg>
      <pc:sldChg chg="modSp">
        <pc:chgData name="Lionel ZANITTI" userId="1e51b01e59126d6e" providerId="LiveId" clId="{57184440-D3AD-4F5F-B967-E832C14A1EC3}" dt="2022-11-05T13:48:58.935" v="1641" actId="20577"/>
        <pc:sldMkLst>
          <pc:docMk/>
          <pc:sldMk cId="2105515201" sldId="271"/>
        </pc:sldMkLst>
        <pc:graphicFrameChg chg="mod">
          <ac:chgData name="Lionel ZANITTI" userId="1e51b01e59126d6e" providerId="LiveId" clId="{57184440-D3AD-4F5F-B967-E832C14A1EC3}" dt="2022-11-05T13:48:58.935" v="1641" actId="20577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026943280" sldId="283"/>
        </pc:sldMkLst>
      </pc:sldChg>
      <pc:sldChg chg="addSp delSp modSp add mod addAnim delAnim modAnim">
        <pc:chgData name="Lionel ZANITTI" userId="1e51b01e59126d6e" providerId="LiveId" clId="{57184440-D3AD-4F5F-B967-E832C14A1EC3}" dt="2022-11-05T13:21:04.336" v="755" actId="1076"/>
        <pc:sldMkLst>
          <pc:docMk/>
          <pc:sldMk cId="2651841475" sldId="284"/>
        </pc:sldMkLst>
        <pc:spChg chg="mod">
          <ac:chgData name="Lionel ZANITTI" userId="1e51b01e59126d6e" providerId="LiveId" clId="{57184440-D3AD-4F5F-B967-E832C14A1EC3}" dt="2022-11-05T08:07:38.034" v="671" actId="6549"/>
          <ac:spMkLst>
            <pc:docMk/>
            <pc:sldMk cId="2651841475" sldId="284"/>
            <ac:spMk id="2" creationId="{40FB6FB6-A6FF-ADED-6CCB-515CB4CFF698}"/>
          </ac:spMkLst>
        </pc:spChg>
        <pc:spChg chg="del mod">
          <ac:chgData name="Lionel ZANITTI" userId="1e51b01e59126d6e" providerId="LiveId" clId="{57184440-D3AD-4F5F-B967-E832C14A1EC3}" dt="2022-11-05T08:07:41.019" v="672" actId="478"/>
          <ac:spMkLst>
            <pc:docMk/>
            <pc:sldMk cId="2651841475" sldId="284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58.882" v="635"/>
          <ac:spMkLst>
            <pc:docMk/>
            <pc:sldMk cId="2651841475" sldId="284"/>
            <ac:spMk id="5" creationId="{C0AF89E8-B08C-5A74-99DF-9BAA81C160F3}"/>
          </ac:spMkLst>
        </pc:spChg>
        <pc:spChg chg="del">
          <ac:chgData name="Lionel ZANITTI" userId="1e51b01e59126d6e" providerId="LiveId" clId="{57184440-D3AD-4F5F-B967-E832C14A1EC3}" dt="2022-11-05T07:54:31.449" v="252" actId="478"/>
          <ac:spMkLst>
            <pc:docMk/>
            <pc:sldMk cId="2651841475" sldId="284"/>
            <ac:spMk id="6" creationId="{1CBD4822-3F11-8F8D-478E-E619B3F8F008}"/>
          </ac:spMkLst>
        </pc:spChg>
        <pc:spChg chg="mod">
          <ac:chgData name="Lionel ZANITTI" userId="1e51b01e59126d6e" providerId="LiveId" clId="{57184440-D3AD-4F5F-B967-E832C14A1EC3}" dt="2022-11-05T13:20:59.706" v="754" actId="108"/>
          <ac:spMkLst>
            <pc:docMk/>
            <pc:sldMk cId="2651841475" sldId="284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8:39.363" v="719" actId="1076"/>
          <ac:spMkLst>
            <pc:docMk/>
            <pc:sldMk cId="2651841475" sldId="284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8:15.642" v="551" actId="478"/>
          <ac:spMkLst>
            <pc:docMk/>
            <pc:sldMk cId="2651841475" sldId="284"/>
            <ac:spMk id="10" creationId="{E4D8A639-E427-FBD2-E354-146B78A80753}"/>
          </ac:spMkLst>
        </pc:spChg>
        <pc:spChg chg="add del mod">
          <ac:chgData name="Lionel ZANITTI" userId="1e51b01e59126d6e" providerId="LiveId" clId="{57184440-D3AD-4F5F-B967-E832C14A1EC3}" dt="2022-11-05T08:07:43.822" v="673" actId="478"/>
          <ac:spMkLst>
            <pc:docMk/>
            <pc:sldMk cId="2651841475" sldId="284"/>
            <ac:spMk id="15" creationId="{68FBD764-93DB-3AEC-CAC1-5997D2972C46}"/>
          </ac:spMkLst>
        </pc:spChg>
        <pc:picChg chg="add mod">
          <ac:chgData name="Lionel ZANITTI" userId="1e51b01e59126d6e" providerId="LiveId" clId="{57184440-D3AD-4F5F-B967-E832C14A1EC3}" dt="2022-11-05T13:21:04.336" v="755" actId="1076"/>
          <ac:picMkLst>
            <pc:docMk/>
            <pc:sldMk cId="2651841475" sldId="284"/>
            <ac:picMk id="11" creationId="{36EDA2E3-82C8-FE0C-C3E2-8F45EFD1B77D}"/>
          </ac:picMkLst>
        </pc:picChg>
        <pc:picChg chg="add mod">
          <ac:chgData name="Lionel ZANITTI" userId="1e51b01e59126d6e" providerId="LiveId" clId="{57184440-D3AD-4F5F-B967-E832C14A1EC3}" dt="2022-11-05T08:09:05.971" v="725" actId="14100"/>
          <ac:picMkLst>
            <pc:docMk/>
            <pc:sldMk cId="2651841475" sldId="284"/>
            <ac:picMk id="13" creationId="{D8CDCD5E-9E12-8B47-EED3-07A66AB9E36C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36.679" v="894" actId="12789"/>
        <pc:sldMkLst>
          <pc:docMk/>
          <pc:sldMk cId="1179080191" sldId="285"/>
        </pc:sldMkLst>
        <pc:spChg chg="mod">
          <ac:chgData name="Lionel ZANITTI" userId="1e51b01e59126d6e" providerId="LiveId" clId="{57184440-D3AD-4F5F-B967-E832C14A1EC3}" dt="2022-11-05T13:21:33.645" v="756"/>
          <ac:spMkLst>
            <pc:docMk/>
            <pc:sldMk cId="1179080191" sldId="285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52.235" v="760" actId="478"/>
          <ac:spMkLst>
            <pc:docMk/>
            <pc:sldMk cId="1179080191" sldId="285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2.584" v="636"/>
          <ac:spMkLst>
            <pc:docMk/>
            <pc:sldMk cId="1179080191" sldId="285"/>
            <ac:spMk id="5" creationId="{C0AF89E8-B08C-5A74-99DF-9BAA81C160F3}"/>
          </ac:spMkLst>
        </pc:spChg>
        <pc:spChg chg="add del mod">
          <ac:chgData name="Lionel ZANITTI" userId="1e51b01e59126d6e" providerId="LiveId" clId="{57184440-D3AD-4F5F-B967-E832C14A1EC3}" dt="2022-11-05T13:21:54.533" v="761" actId="478"/>
          <ac:spMkLst>
            <pc:docMk/>
            <pc:sldMk cId="1179080191" sldId="285"/>
            <ac:spMk id="7" creationId="{41E1CC34-2717-1655-6851-783FC51CD159}"/>
          </ac:spMkLst>
        </pc:spChg>
        <pc:spChg chg="mod">
          <ac:chgData name="Lionel ZANITTI" userId="1e51b01e59126d6e" providerId="LiveId" clId="{57184440-D3AD-4F5F-B967-E832C14A1EC3}" dt="2022-11-05T13:24:05.255" v="858" actId="6549"/>
          <ac:spMkLst>
            <pc:docMk/>
            <pc:sldMk cId="1179080191" sldId="285"/>
            <ac:spMk id="8" creationId="{9F4653ED-FAEE-2277-DEA3-68659DCE9DDE}"/>
          </ac:spMkLst>
        </pc:spChg>
        <pc:spChg chg="del mod">
          <ac:chgData name="Lionel ZANITTI" userId="1e51b01e59126d6e" providerId="LiveId" clId="{57184440-D3AD-4F5F-B967-E832C14A1EC3}" dt="2022-11-05T07:57:02.852" v="549" actId="478"/>
          <ac:spMkLst>
            <pc:docMk/>
            <pc:sldMk cId="1179080191" sldId="285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6:48.215" v="518" actId="478"/>
          <ac:spMkLst>
            <pc:docMk/>
            <pc:sldMk cId="1179080191" sldId="285"/>
            <ac:spMk id="10" creationId="{E4D8A639-E427-FBD2-E354-146B78A80753}"/>
          </ac:spMkLst>
        </pc:spChg>
        <pc:spChg chg="add mod">
          <ac:chgData name="Lionel ZANITTI" userId="1e51b01e59126d6e" providerId="LiveId" clId="{57184440-D3AD-4F5F-B967-E832C14A1EC3}" dt="2022-11-05T13:25:36.679" v="894" actId="12789"/>
          <ac:spMkLst>
            <pc:docMk/>
            <pc:sldMk cId="1179080191" sldId="285"/>
            <ac:spMk id="13" creationId="{B8290DA0-84B7-48F9-95F3-1C4A057F3337}"/>
          </ac:spMkLst>
        </pc:sp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2" creationId="{04E763B7-8546-CF69-FD91-B4DE40E2753D}"/>
          </ac:picMkLst>
        </pc:pic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026" creationId="{E246FDB0-3F26-20E3-71B2-3BE7EA0038E0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56.401" v="932" actId="6549"/>
        <pc:sldMkLst>
          <pc:docMk/>
          <pc:sldMk cId="3635308566" sldId="286"/>
        </pc:sldMkLst>
        <pc:spChg chg="mod">
          <ac:chgData name="Lionel ZANITTI" userId="1e51b01e59126d6e" providerId="LiveId" clId="{57184440-D3AD-4F5F-B967-E832C14A1EC3}" dt="2022-11-05T13:21:41.211" v="757"/>
          <ac:spMkLst>
            <pc:docMk/>
            <pc:sldMk cId="3635308566" sldId="286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46.248" v="758" actId="478"/>
          <ac:spMkLst>
            <pc:docMk/>
            <pc:sldMk cId="3635308566" sldId="286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6.572" v="637"/>
          <ac:spMkLst>
            <pc:docMk/>
            <pc:sldMk cId="3635308566" sldId="286"/>
            <ac:spMk id="5" creationId="{C0AF89E8-B08C-5A74-99DF-9BAA81C160F3}"/>
          </ac:spMkLst>
        </pc:spChg>
        <pc:spChg chg="mod">
          <ac:chgData name="Lionel ZANITTI" userId="1e51b01e59126d6e" providerId="LiveId" clId="{57184440-D3AD-4F5F-B967-E832C14A1EC3}" dt="2022-11-05T13:25:56.401" v="932" actId="6549"/>
          <ac:spMkLst>
            <pc:docMk/>
            <pc:sldMk cId="3635308566" sldId="286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13:21:48.777" v="759" actId="478"/>
          <ac:spMkLst>
            <pc:docMk/>
            <pc:sldMk cId="3635308566" sldId="286"/>
            <ac:spMk id="10" creationId="{7CAE03E5-AF12-682E-808A-9A70D6251F2C}"/>
          </ac:spMkLst>
        </pc:spChg>
        <pc:picChg chg="add mod">
          <ac:chgData name="Lionel ZANITTI" userId="1e51b01e59126d6e" providerId="LiveId" clId="{57184440-D3AD-4F5F-B967-E832C14A1EC3}" dt="2022-11-05T13:23:26.779" v="848" actId="14100"/>
          <ac:picMkLst>
            <pc:docMk/>
            <pc:sldMk cId="3635308566" sldId="286"/>
            <ac:picMk id="7" creationId="{07AA2D90-1EC6-F9AC-90EF-19205468E634}"/>
          </ac:picMkLst>
        </pc:picChg>
        <pc:picChg chg="del">
          <ac:chgData name="Lionel ZANITTI" userId="1e51b01e59126d6e" providerId="LiveId" clId="{57184440-D3AD-4F5F-B967-E832C14A1EC3}" dt="2022-11-05T08:01:01.664" v="580" actId="478"/>
          <ac:picMkLst>
            <pc:docMk/>
            <pc:sldMk cId="3635308566" sldId="286"/>
            <ac:picMk id="1026" creationId="{E246FDB0-3F26-20E3-71B2-3BE7EA0038E0}"/>
          </ac:picMkLst>
        </pc:picChg>
      </pc:sldChg>
      <pc:sldChg chg="new del">
        <pc:chgData name="Lionel ZANITTI" userId="1e51b01e59126d6e" providerId="LiveId" clId="{57184440-D3AD-4F5F-B967-E832C14A1EC3}" dt="2022-11-05T13:26:52.352" v="1030" actId="47"/>
        <pc:sldMkLst>
          <pc:docMk/>
          <pc:sldMk cId="1752063359" sldId="287"/>
        </pc:sldMkLst>
      </pc:sldChg>
      <pc:sldChg chg="addSp delSp modSp add mod delAnim modAnim">
        <pc:chgData name="Lionel ZANITTI" userId="1e51b01e59126d6e" providerId="LiveId" clId="{57184440-D3AD-4F5F-B967-E832C14A1EC3}" dt="2022-11-05T13:28:28.639" v="1081" actId="1036"/>
        <pc:sldMkLst>
          <pc:docMk/>
          <pc:sldMk cId="2660387888" sldId="288"/>
        </pc:sldMkLst>
        <pc:spChg chg="mod">
          <ac:chgData name="Lionel ZANITTI" userId="1e51b01e59126d6e" providerId="LiveId" clId="{57184440-D3AD-4F5F-B967-E832C14A1EC3}" dt="2022-11-05T13:28:28.639" v="1081" actId="1036"/>
          <ac:spMkLst>
            <pc:docMk/>
            <pc:sldMk cId="2660387888" sldId="288"/>
            <ac:spMk id="8" creationId="{9F4653ED-FAEE-2277-DEA3-68659DCE9DDE}"/>
          </ac:spMkLst>
        </pc:spChg>
        <pc:picChg chg="add mod">
          <ac:chgData name="Lionel ZANITTI" userId="1e51b01e59126d6e" providerId="LiveId" clId="{57184440-D3AD-4F5F-B967-E832C14A1EC3}" dt="2022-11-05T13:28:24.626" v="1074" actId="1036"/>
          <ac:picMkLst>
            <pc:docMk/>
            <pc:sldMk cId="2660387888" sldId="288"/>
            <ac:picMk id="6" creationId="{095C4077-11B1-669D-D9CD-35FAF4E7FDAF}"/>
          </ac:picMkLst>
        </pc:picChg>
        <pc:picChg chg="del">
          <ac:chgData name="Lionel ZANITTI" userId="1e51b01e59126d6e" providerId="LiveId" clId="{57184440-D3AD-4F5F-B967-E832C14A1EC3}" dt="2022-11-05T13:27:26.407" v="1031" actId="478"/>
          <ac:picMkLst>
            <pc:docMk/>
            <pc:sldMk cId="2660387888" sldId="288"/>
            <ac:picMk id="7" creationId="{07AA2D90-1EC6-F9AC-90EF-19205468E634}"/>
          </ac:picMkLst>
        </pc:picChg>
      </pc:sldChg>
      <pc:sldChg chg="addSp modSp add mod modAnim">
        <pc:chgData name="Lionel ZANITTI" userId="1e51b01e59126d6e" providerId="LiveId" clId="{57184440-D3AD-4F5F-B967-E832C14A1EC3}" dt="2022-11-05T13:47:48.690" v="1582"/>
        <pc:sldMkLst>
          <pc:docMk/>
          <pc:sldMk cId="2802833135" sldId="289"/>
        </pc:sldMkLst>
        <pc:spChg chg="mod">
          <ac:chgData name="Lionel ZANITTI" userId="1e51b01e59126d6e" providerId="LiveId" clId="{57184440-D3AD-4F5F-B967-E832C14A1EC3}" dt="2022-11-05T13:30:45.680" v="1348" actId="14100"/>
          <ac:spMkLst>
            <pc:docMk/>
            <pc:sldMk cId="2802833135" sldId="289"/>
            <ac:spMk id="8" creationId="{9F4653ED-FAEE-2277-DEA3-68659DCE9DDE}"/>
          </ac:spMkLst>
        </pc:spChg>
        <pc:spChg chg="add mod">
          <ac:chgData name="Lionel ZANITTI" userId="1e51b01e59126d6e" providerId="LiveId" clId="{57184440-D3AD-4F5F-B967-E832C14A1EC3}" dt="2022-11-05T13:38:56.334" v="1441" actId="1037"/>
          <ac:spMkLst>
            <pc:docMk/>
            <pc:sldMk cId="2802833135" sldId="289"/>
            <ac:spMk id="11" creationId="{B2A5FC4E-250B-3B14-0D3A-593180A2D91A}"/>
          </ac:spMkLst>
        </pc:spChg>
        <pc:spChg chg="add mod">
          <ac:chgData name="Lionel ZANITTI" userId="1e51b01e59126d6e" providerId="LiveId" clId="{57184440-D3AD-4F5F-B967-E832C14A1EC3}" dt="2022-11-05T13:38:49.054" v="1435" actId="1036"/>
          <ac:spMkLst>
            <pc:docMk/>
            <pc:sldMk cId="2802833135" sldId="289"/>
            <ac:spMk id="12" creationId="{66AC7F40-5A56-A786-FA6B-3DD8F8C912C0}"/>
          </ac:spMkLst>
        </pc:spChg>
        <pc:spChg chg="add mod">
          <ac:chgData name="Lionel ZANITTI" userId="1e51b01e59126d6e" providerId="LiveId" clId="{57184440-D3AD-4F5F-B967-E832C14A1EC3}" dt="2022-11-05T13:43:55.571" v="1548" actId="14100"/>
          <ac:spMkLst>
            <pc:docMk/>
            <pc:sldMk cId="2802833135" sldId="289"/>
            <ac:spMk id="13" creationId="{2C4D7552-DED4-8277-B3FD-4C8E193039F2}"/>
          </ac:spMkLst>
        </pc:spChg>
        <pc:spChg chg="add mod">
          <ac:chgData name="Lionel ZANITTI" userId="1e51b01e59126d6e" providerId="LiveId" clId="{57184440-D3AD-4F5F-B967-E832C14A1EC3}" dt="2022-11-05T13:43:42.834" v="1547"/>
          <ac:spMkLst>
            <pc:docMk/>
            <pc:sldMk cId="2802833135" sldId="289"/>
            <ac:spMk id="14" creationId="{14E01BCF-0643-546F-3E2B-45ED499EE1AE}"/>
          </ac:spMkLst>
        </pc:spChg>
        <pc:picChg chg="mod modCrop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6" creationId="{095C4077-11B1-669D-D9CD-35FAF4E7FDAF}"/>
          </ac:picMkLst>
        </pc:picChg>
        <pc:picChg chg="add mod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7" creationId="{D05D66E3-5FF8-9E8B-1B7B-7AE5BEADE9C3}"/>
          </ac:picMkLst>
        </pc:picChg>
        <pc:picChg chg="add mod">
          <ac:chgData name="Lionel ZANITTI" userId="1e51b01e59126d6e" providerId="LiveId" clId="{57184440-D3AD-4F5F-B967-E832C14A1EC3}" dt="2022-11-05T13:39:07.203" v="1449" actId="1038"/>
          <ac:picMkLst>
            <pc:docMk/>
            <pc:sldMk cId="2802833135" sldId="289"/>
            <ac:picMk id="10" creationId="{E39447A2-4CA4-FB08-9AA8-3FAA2C4C241E}"/>
          </ac:picMkLst>
        </pc:picChg>
      </pc:sldChg>
      <pc:sldMasterChg chg="addSp modSp">
        <pc:chgData name="Lionel ZANITTI" userId="1e51b01e59126d6e" providerId="LiveId" clId="{57184440-D3AD-4F5F-B967-E832C14A1EC3}" dt="2022-11-05T14:43:20.768" v="1642"/>
        <pc:sldMasterMkLst>
          <pc:docMk/>
          <pc:sldMasterMk cId="3853920126" sldId="2147483648"/>
        </pc:sldMasterMkLst>
        <pc:picChg chg="add mod">
          <ac:chgData name="Lionel ZANITTI" userId="1e51b01e59126d6e" providerId="LiveId" clId="{57184440-D3AD-4F5F-B967-E832C14A1EC3}" dt="2022-11-05T14:43:20.768" v="1642"/>
          <ac:picMkLst>
            <pc:docMk/>
            <pc:sldMasterMk cId="3853920126" sldId="2147483648"/>
            <ac:picMk id="4" creationId="{EB70B99F-4E49-3610-53B8-6FE1B8ABA9D1}"/>
          </ac:picMkLst>
        </pc:picChg>
      </pc:sldMasterChg>
    </pc:docChg>
  </pc:docChgLst>
  <pc:docChgLst>
    <pc:chgData name="Lionel ZANITTI" userId="1e51b01e59126d6e" providerId="LiveId" clId="{C3592A82-2351-46E2-98F2-1CAA26410AD7}"/>
    <pc:docChg chg="undo custSel addSld delSld modSld">
      <pc:chgData name="Lionel ZANITTI" userId="1e51b01e59126d6e" providerId="LiveId" clId="{C3592A82-2351-46E2-98F2-1CAA26410AD7}" dt="2022-11-06T10:49:57.989" v="477" actId="1035"/>
      <pc:docMkLst>
        <pc:docMk/>
      </pc:docMkLst>
      <pc:sldChg chg="addSp delSp modSp mod delAnim modAnim">
        <pc:chgData name="Lionel ZANITTI" userId="1e51b01e59126d6e" providerId="LiveId" clId="{C3592A82-2351-46E2-98F2-1CAA26410AD7}" dt="2022-11-06T09:20:17.386" v="468"/>
        <pc:sldMkLst>
          <pc:docMk/>
          <pc:sldMk cId="2169832658" sldId="260"/>
        </pc:sldMkLst>
        <pc:spChg chg="mod">
          <ac:chgData name="Lionel ZANITTI" userId="1e51b01e59126d6e" providerId="LiveId" clId="{C3592A82-2351-46E2-98F2-1CAA26410AD7}" dt="2022-11-05T17:27:22.171" v="90" actId="20577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C3592A82-2351-46E2-98F2-1CAA26410AD7}" dt="2022-11-05T17:59:23.663" v="203" actId="14100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12.019" v="230" actId="20577"/>
          <ac:spMkLst>
            <pc:docMk/>
            <pc:sldMk cId="2169832658" sldId="260"/>
            <ac:spMk id="5" creationId="{C0AF89E8-B08C-5A74-99DF-9BAA81C160F3}"/>
          </ac:spMkLst>
        </pc:spChg>
        <pc:spChg chg="del">
          <ac:chgData name="Lionel ZANITTI" userId="1e51b01e59126d6e" providerId="LiveId" clId="{C3592A82-2351-46E2-98F2-1CAA26410AD7}" dt="2022-11-05T17:26:58.254" v="69" actId="478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C3592A82-2351-46E2-98F2-1CAA26410AD7}" dt="2022-11-05T17:54:29.695" v="169" actId="478"/>
          <ac:spMkLst>
            <pc:docMk/>
            <pc:sldMk cId="2169832658" sldId="260"/>
            <ac:spMk id="7" creationId="{114032B7-6203-24AD-80A7-3059BCFDA66C}"/>
          </ac:spMkLst>
        </pc:spChg>
        <pc:spChg chg="add mod ord">
          <ac:chgData name="Lionel ZANITTI" userId="1e51b01e59126d6e" providerId="LiveId" clId="{C3592A82-2351-46E2-98F2-1CAA26410AD7}" dt="2022-11-06T09:09:26.807" v="318" actId="14100"/>
          <ac:spMkLst>
            <pc:docMk/>
            <pc:sldMk cId="2169832658" sldId="260"/>
            <ac:spMk id="10" creationId="{4CE82FBE-8D9F-B125-B4A6-EA05EAAF43F2}"/>
          </ac:spMkLst>
        </pc:spChg>
        <pc:picChg chg="add del mod">
          <ac:chgData name="Lionel ZANITTI" userId="1e51b01e59126d6e" providerId="LiveId" clId="{C3592A82-2351-46E2-98F2-1CAA26410AD7}" dt="2022-11-05T17:57:18.701" v="187" actId="478"/>
          <ac:picMkLst>
            <pc:docMk/>
            <pc:sldMk cId="2169832658" sldId="260"/>
            <ac:picMk id="9" creationId="{F5EE2E75-C6DA-6BB0-3EE6-D8F8C077FD53}"/>
          </ac:picMkLst>
        </pc:picChg>
        <pc:picChg chg="add mod">
          <ac:chgData name="Lionel ZANITTI" userId="1e51b01e59126d6e" providerId="LiveId" clId="{C3592A82-2351-46E2-98F2-1CAA26410AD7}" dt="2022-11-06T09:08:55.849" v="300" actId="12788"/>
          <ac:picMkLst>
            <pc:docMk/>
            <pc:sldMk cId="2169832658" sldId="260"/>
            <ac:picMk id="12" creationId="{9BD93D51-D9E1-D258-65CC-139CDEC8ABC3}"/>
          </ac:picMkLst>
        </pc:picChg>
        <pc:picChg chg="add mod">
          <ac:chgData name="Lionel ZANITTI" userId="1e51b01e59126d6e" providerId="LiveId" clId="{C3592A82-2351-46E2-98F2-1CAA26410AD7}" dt="2022-11-06T09:19:48.272" v="461"/>
          <ac:picMkLst>
            <pc:docMk/>
            <pc:sldMk cId="2169832658" sldId="260"/>
            <ac:picMk id="13" creationId="{A4F37C25-DD3A-2977-9C58-60A0D8983181}"/>
          </ac:picMkLst>
        </pc:picChg>
      </pc:sldChg>
      <pc:sldChg chg="modSp mod">
        <pc:chgData name="Lionel ZANITTI" userId="1e51b01e59126d6e" providerId="LiveId" clId="{C3592A82-2351-46E2-98F2-1CAA26410AD7}" dt="2022-11-06T10:49:57.989" v="477" actId="1035"/>
        <pc:sldMkLst>
          <pc:docMk/>
          <pc:sldMk cId="2105515201" sldId="271"/>
        </pc:sldMkLst>
        <pc:graphicFrameChg chg="mod">
          <ac:chgData name="Lionel ZANITTI" userId="1e51b01e59126d6e" providerId="LiveId" clId="{C3592A82-2351-46E2-98F2-1CAA26410AD7}" dt="2022-11-06T10:49:49.451" v="475" actId="11530"/>
          <ac:graphicFrameMkLst>
            <pc:docMk/>
            <pc:sldMk cId="2105515201" sldId="271"/>
            <ac:graphicFrameMk id="10" creationId="{4DBF5C5D-E8C1-4EFB-87B6-B4245AB407AE}"/>
          </ac:graphicFrameMkLst>
        </pc:graphicFrameChg>
        <pc:cxnChg chg="mod">
          <ac:chgData name="Lionel ZANITTI" userId="1e51b01e59126d6e" providerId="LiveId" clId="{C3592A82-2351-46E2-98F2-1CAA26410AD7}" dt="2022-11-06T10:49:57.989" v="477" actId="1035"/>
          <ac:cxnSpMkLst>
            <pc:docMk/>
            <pc:sldMk cId="2105515201" sldId="271"/>
            <ac:cxnSpMk id="5" creationId="{A2CE9FE8-BF53-D4FD-F481-C03DF25348B3}"/>
          </ac:cxnSpMkLst>
        </pc:cxnChg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51841475" sldId="284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1179080191" sldId="285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3635308566" sldId="286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60387888" sldId="288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802833135" sldId="289"/>
        </pc:sldMkLst>
      </pc:sldChg>
      <pc:sldChg chg="new del">
        <pc:chgData name="Lionel ZANITTI" userId="1e51b01e59126d6e" providerId="LiveId" clId="{C3592A82-2351-46E2-98F2-1CAA26410AD7}" dt="2022-11-06T09:05:02.315" v="267" actId="47"/>
        <pc:sldMkLst>
          <pc:docMk/>
          <pc:sldMk cId="3554330000" sldId="290"/>
        </pc:sldMkLst>
      </pc:sldChg>
      <pc:sldChg chg="modSp add del">
        <pc:chgData name="Lionel ZANITTI" userId="1e51b01e59126d6e" providerId="LiveId" clId="{C3592A82-2351-46E2-98F2-1CAA26410AD7}" dt="2022-11-05T18:00:41.237" v="210" actId="2696"/>
        <pc:sldMkLst>
          <pc:docMk/>
          <pc:sldMk cId="4128421842" sldId="291"/>
        </pc:sldMkLst>
        <pc:spChg chg="mod">
          <ac:chgData name="Lionel ZANITTI" userId="1e51b01e59126d6e" providerId="LiveId" clId="{C3592A82-2351-46E2-98F2-1CAA26410AD7}" dt="2022-11-05T17:32:33.189" v="154" actId="20577"/>
          <ac:spMkLst>
            <pc:docMk/>
            <pc:sldMk cId="4128421842" sldId="291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7:32:14.757" v="112" actId="20577"/>
          <ac:spMkLst>
            <pc:docMk/>
            <pc:sldMk cId="4128421842" sldId="291"/>
            <ac:spMk id="5" creationId="{C0AF89E8-B08C-5A74-99DF-9BAA81C160F3}"/>
          </ac:spMkLst>
        </pc:spChg>
      </pc:sldChg>
      <pc:sldChg chg="add del">
        <pc:chgData name="Lionel ZANITTI" userId="1e51b01e59126d6e" providerId="LiveId" clId="{C3592A82-2351-46E2-98F2-1CAA26410AD7}" dt="2022-11-06T09:05:02.315" v="267" actId="47"/>
        <pc:sldMkLst>
          <pc:docMk/>
          <pc:sldMk cId="3260099105" sldId="292"/>
        </pc:sldMkLst>
      </pc:sldChg>
      <pc:sldChg chg="addSp delSp modSp add mod delAnim modAnim">
        <pc:chgData name="Lionel ZANITTI" userId="1e51b01e59126d6e" providerId="LiveId" clId="{C3592A82-2351-46E2-98F2-1CAA26410AD7}" dt="2022-11-06T09:20:23.450" v="471"/>
        <pc:sldMkLst>
          <pc:docMk/>
          <pc:sldMk cId="421335030" sldId="293"/>
        </pc:sldMkLst>
        <pc:spChg chg="mod">
          <ac:chgData name="Lionel ZANITTI" userId="1e51b01e59126d6e" providerId="LiveId" clId="{C3592A82-2351-46E2-98F2-1CAA26410AD7}" dt="2022-11-05T18:01:41.878" v="235" actId="6549"/>
          <ac:spMkLst>
            <pc:docMk/>
            <pc:sldMk cId="421335030" sldId="293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04.627" v="227" actId="20577"/>
          <ac:spMkLst>
            <pc:docMk/>
            <pc:sldMk cId="421335030" sldId="293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34.695" v="341" actId="1037"/>
          <ac:spMkLst>
            <pc:docMk/>
            <pc:sldMk cId="421335030" sldId="293"/>
            <ac:spMk id="10" creationId="{4CE82FBE-8D9F-B125-B4A6-EA05EAAF43F2}"/>
          </ac:spMkLst>
        </pc:spChg>
        <pc:picChg chg="add mod ord">
          <ac:chgData name="Lionel ZANITTI" userId="1e51b01e59126d6e" providerId="LiveId" clId="{C3592A82-2351-46E2-98F2-1CAA26410AD7}" dt="2022-11-06T09:08:50.313" v="299" actId="12788"/>
          <ac:picMkLst>
            <pc:docMk/>
            <pc:sldMk cId="421335030" sldId="293"/>
            <ac:picMk id="7" creationId="{577B1885-80C9-B573-51CB-6B496831800B}"/>
          </ac:picMkLst>
        </pc:picChg>
        <pc:picChg chg="add mod">
          <ac:chgData name="Lionel ZANITTI" userId="1e51b01e59126d6e" providerId="LiveId" clId="{C3592A82-2351-46E2-98F2-1CAA26410AD7}" dt="2022-11-06T09:19:50.955" v="462"/>
          <ac:picMkLst>
            <pc:docMk/>
            <pc:sldMk cId="421335030" sldId="293"/>
            <ac:picMk id="8" creationId="{9C2DB7D4-A447-89AA-52D7-F66567ADE0AE}"/>
          </ac:picMkLst>
        </pc:picChg>
        <pc:picChg chg="del mod">
          <ac:chgData name="Lionel ZANITTI" userId="1e51b01e59126d6e" providerId="LiveId" clId="{C3592A82-2351-46E2-98F2-1CAA26410AD7}" dt="2022-11-05T18:03:15.792" v="240" actId="478"/>
          <ac:picMkLst>
            <pc:docMk/>
            <pc:sldMk cId="421335030" sldId="293"/>
            <ac:picMk id="12" creationId="{9BD93D51-D9E1-D258-65CC-139CDEC8ABC3}"/>
          </ac:picMkLst>
        </pc:picChg>
      </pc:sldChg>
      <pc:sldChg chg="addSp delSp modSp add mod delAnim modAnim">
        <pc:chgData name="Lionel ZANITTI" userId="1e51b01e59126d6e" providerId="LiveId" clId="{C3592A82-2351-46E2-98F2-1CAA26410AD7}" dt="2022-11-06T09:20:29.985" v="474"/>
        <pc:sldMkLst>
          <pc:docMk/>
          <pc:sldMk cId="1531711146" sldId="294"/>
        </pc:sldMkLst>
        <pc:spChg chg="mod">
          <ac:chgData name="Lionel ZANITTI" userId="1e51b01e59126d6e" providerId="LiveId" clId="{C3592A82-2351-46E2-98F2-1CAA26410AD7}" dt="2022-11-05T18:03:59.265" v="255" actId="6549"/>
          <ac:spMkLst>
            <pc:docMk/>
            <pc:sldMk cId="1531711146" sldId="294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6T09:05:19.343" v="285" actId="6549"/>
          <ac:spMkLst>
            <pc:docMk/>
            <pc:sldMk cId="1531711146" sldId="294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54.054" v="371" actId="14100"/>
          <ac:spMkLst>
            <pc:docMk/>
            <pc:sldMk cId="1531711146" sldId="294"/>
            <ac:spMk id="10" creationId="{4CE82FBE-8D9F-B125-B4A6-EA05EAAF43F2}"/>
          </ac:spMkLst>
        </pc:spChg>
        <pc:picChg chg="del mod">
          <ac:chgData name="Lionel ZANITTI" userId="1e51b01e59126d6e" providerId="LiveId" clId="{C3592A82-2351-46E2-98F2-1CAA26410AD7}" dt="2022-11-06T09:04:20.597" v="260" actId="478"/>
          <ac:picMkLst>
            <pc:docMk/>
            <pc:sldMk cId="1531711146" sldId="294"/>
            <ac:picMk id="7" creationId="{577B1885-80C9-B573-51CB-6B496831800B}"/>
          </ac:picMkLst>
        </pc:picChg>
        <pc:picChg chg="add mod ord">
          <ac:chgData name="Lionel ZANITTI" userId="1e51b01e59126d6e" providerId="LiveId" clId="{C3592A82-2351-46E2-98F2-1CAA26410AD7}" dt="2022-11-06T09:08:58.738" v="301" actId="12788"/>
          <ac:picMkLst>
            <pc:docMk/>
            <pc:sldMk cId="1531711146" sldId="294"/>
            <ac:picMk id="8" creationId="{5358BBB8-64ED-119B-55BA-14D618D419ED}"/>
          </ac:picMkLst>
        </pc:picChg>
        <pc:picChg chg="add mod">
          <ac:chgData name="Lionel ZANITTI" userId="1e51b01e59126d6e" providerId="LiveId" clId="{C3592A82-2351-46E2-98F2-1CAA26410AD7}" dt="2022-11-06T09:20:07.113" v="465" actId="1037"/>
          <ac:picMkLst>
            <pc:docMk/>
            <pc:sldMk cId="1531711146" sldId="294"/>
            <ac:picMk id="9" creationId="{C8276E2F-E971-DB73-7F1B-EC96BE311244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slide" Target="../slides/slide7.xml"/><Relationship Id="rId3" Type="http://schemas.openxmlformats.org/officeDocument/2006/relationships/image" Target="../media/image3.svg"/><Relationship Id="rId7" Type="http://schemas.openxmlformats.org/officeDocument/2006/relationships/slide" Target="../slides/slide4.xml"/><Relationship Id="rId12" Type="http://schemas.openxmlformats.org/officeDocument/2006/relationships/image" Target="../media/image9.svg"/><Relationship Id="rId2" Type="http://schemas.openxmlformats.org/officeDocument/2006/relationships/image" Target="../media/image2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5" Type="http://schemas.openxmlformats.org/officeDocument/2006/relationships/image" Target="../media/image11.svg"/><Relationship Id="rId10" Type="http://schemas.openxmlformats.org/officeDocument/2006/relationships/slide" Target="../slides/slide5.xml"/><Relationship Id="rId4" Type="http://schemas.openxmlformats.org/officeDocument/2006/relationships/slide" Target="../slides/slide3.xml"/><Relationship Id="rId9" Type="http://schemas.openxmlformats.org/officeDocument/2006/relationships/image" Target="../media/image7.svg"/><Relationship Id="rId14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Pourquoi faut-il actualiser un TCD ?</a:t>
          </a: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Actualiser un TCD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504446D0-BB24-4D19-B390-0BB4E9D32A1A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Modification des largeurs de colonne suite à une actualisation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BEBA49CC-06CE-449B-89D0-C9BF82B9A980}" type="parTrans" cxnId="{693B9800-D224-4DA1-B17B-79C3A27F0F65}">
      <dgm:prSet/>
      <dgm:spPr/>
      <dgm:t>
        <a:bodyPr/>
        <a:lstStyle/>
        <a:p>
          <a:endParaRPr lang="fr-FR"/>
        </a:p>
      </dgm:t>
    </dgm:pt>
    <dgm:pt modelId="{009E9625-C3C8-4E24-AE01-2CBA54ECE8A5}" type="sibTrans" cxnId="{693B9800-D224-4DA1-B17B-79C3A27F0F65}">
      <dgm:prSet/>
      <dgm:spPr/>
      <dgm:t>
        <a:bodyPr/>
        <a:lstStyle/>
        <a:p>
          <a:endParaRPr lang="fr-FR"/>
        </a:p>
      </dgm:t>
    </dgm:pt>
    <dgm:pt modelId="{DD34FEA4-FB63-4FDB-9056-169E5F0AA15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Empêcher le changement de largeur de colonne lors de l’actualisation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75F508DF-5A58-47F0-9091-CEBE2CB59AB7}" type="parTrans" cxnId="{C732A2CA-D360-4488-AD26-602B9A5456D3}">
      <dgm:prSet/>
      <dgm:spPr/>
      <dgm:t>
        <a:bodyPr/>
        <a:lstStyle/>
        <a:p>
          <a:endParaRPr lang="fr-FR"/>
        </a:p>
      </dgm:t>
    </dgm:pt>
    <dgm:pt modelId="{EA3A501E-2AA9-4F55-BA4D-EBDA82570CC5}" type="sibTrans" cxnId="{C732A2CA-D360-4488-AD26-602B9A5456D3}">
      <dgm:prSet/>
      <dgm:spPr/>
      <dgm:t>
        <a:bodyPr/>
        <a:lstStyle/>
        <a:p>
          <a:endParaRPr lang="fr-FR"/>
        </a:p>
      </dgm:t>
    </dgm:pt>
    <dgm:pt modelId="{F83061E4-4C14-4535-BC9D-EABD52FECBD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Actualiser automatiquement le TCD à l’ouverture du document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EE8E077A-EA2E-4C75-A735-CF69D0F17112}" type="parTrans" cxnId="{FC89407D-CF92-49C2-B082-956F33052F66}">
      <dgm:prSet/>
      <dgm:spPr/>
      <dgm:t>
        <a:bodyPr/>
        <a:lstStyle/>
        <a:p>
          <a:endParaRPr lang="fr-FR"/>
        </a:p>
      </dgm:t>
    </dgm:pt>
    <dgm:pt modelId="{5BC99002-BD32-4771-9CC1-1C0A1E9DBC95}" type="sibTrans" cxnId="{FC89407D-CF92-49C2-B082-956F33052F66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5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5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5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5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5">
        <dgm:presLayoutVars>
          <dgm:chMax val="0"/>
          <dgm:chPref val="0"/>
        </dgm:presLayoutVars>
      </dgm:prSet>
      <dgm:spPr/>
    </dgm:pt>
    <dgm:pt modelId="{45CFD6E6-F277-4F67-AAB7-951D8DDC787A}" type="pres">
      <dgm:prSet presAssocID="{80EFB54F-1AC8-40D9-981D-4C85160A5799}" presName="sibTrans" presStyleCnt="0"/>
      <dgm:spPr/>
    </dgm:pt>
    <dgm:pt modelId="{93729471-CC84-400E-A56D-82B0605C6081}" type="pres">
      <dgm:prSet presAssocID="{504446D0-BB24-4D19-B390-0BB4E9D32A1A}" presName="compNode" presStyleCnt="0"/>
      <dgm:spPr/>
    </dgm:pt>
    <dgm:pt modelId="{D009D6CD-7EA4-481F-8115-E0BF7306AB9C}" type="pres">
      <dgm:prSet presAssocID="{504446D0-BB24-4D19-B390-0BB4E9D32A1A}" presName="bgRect" presStyleLbl="bgShp" presStyleIdx="2" presStyleCnt="5"/>
      <dgm:spPr>
        <a:xfrm>
          <a:off x="0" y="4274597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53B7C301-BA14-4A98-9FD4-5E499C926D6C}" type="pres">
      <dgm:prSet presAssocID="{504446D0-BB24-4D19-B390-0BB4E9D32A1A}" presName="iconRect" presStyleLbl="node1" presStyleIdx="2" presStyleCnt="5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35A2598C-AB39-4636-A53E-527EF1A7F98E}" type="pres">
      <dgm:prSet presAssocID="{504446D0-BB24-4D19-B390-0BB4E9D32A1A}" presName="spaceRect" presStyleCnt="0"/>
      <dgm:spPr/>
    </dgm:pt>
    <dgm:pt modelId="{21675E52-A362-4E56-B597-EE9B768E43D1}" type="pres">
      <dgm:prSet presAssocID="{504446D0-BB24-4D19-B390-0BB4E9D32A1A}" presName="parTx" presStyleLbl="revTx" presStyleIdx="2" presStyleCnt="5">
        <dgm:presLayoutVars>
          <dgm:chMax val="0"/>
          <dgm:chPref val="0"/>
        </dgm:presLayoutVars>
      </dgm:prSet>
      <dgm:spPr/>
    </dgm:pt>
    <dgm:pt modelId="{B4D19F9A-FA11-4469-A028-6CB78E33600F}" type="pres">
      <dgm:prSet presAssocID="{009E9625-C3C8-4E24-AE01-2CBA54ECE8A5}" presName="sibTrans" presStyleCnt="0"/>
      <dgm:spPr/>
    </dgm:pt>
    <dgm:pt modelId="{3186E5BC-1E5B-4FA1-8CA9-1927740BC2A6}" type="pres">
      <dgm:prSet presAssocID="{DD34FEA4-FB63-4FDB-9056-169E5F0AA15F}" presName="compNode" presStyleCnt="0"/>
      <dgm:spPr/>
    </dgm:pt>
    <dgm:pt modelId="{9E42BE36-6431-43A4-B4FE-A7363D421133}" type="pres">
      <dgm:prSet presAssocID="{DD34FEA4-FB63-4FDB-9056-169E5F0AA15F}" presName="bgRect" presStyleLbl="bgShp" presStyleIdx="3" presStyleCnt="5"/>
      <dgm:spPr>
        <a:xfrm>
          <a:off x="0" y="472346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D0609D41-55AB-4821-A35D-949A09F9187F}" type="pres">
      <dgm:prSet presAssocID="{DD34FEA4-FB63-4FDB-9056-169E5F0AA15F}" presName="iconRect" presStyleLbl="node1" presStyleIdx="3" presStyleCnt="5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4 avec un remplissage uni"/>
        </a:ext>
      </dgm:extLst>
    </dgm:pt>
    <dgm:pt modelId="{9406551F-5A36-4D35-8020-58D30A82B80A}" type="pres">
      <dgm:prSet presAssocID="{DD34FEA4-FB63-4FDB-9056-169E5F0AA15F}" presName="spaceRect" presStyleCnt="0"/>
      <dgm:spPr/>
    </dgm:pt>
    <dgm:pt modelId="{C83F1B2E-465A-4EBE-981A-9A77C5E029A7}" type="pres">
      <dgm:prSet presAssocID="{DD34FEA4-FB63-4FDB-9056-169E5F0AA15F}" presName="parTx" presStyleLbl="revTx" presStyleIdx="3" presStyleCnt="5">
        <dgm:presLayoutVars>
          <dgm:chMax val="0"/>
          <dgm:chPref val="0"/>
        </dgm:presLayoutVars>
      </dgm:prSet>
      <dgm:spPr/>
    </dgm:pt>
    <dgm:pt modelId="{9DD77BFA-61EC-4012-8BD0-AA800BE257F6}" type="pres">
      <dgm:prSet presAssocID="{EA3A501E-2AA9-4F55-BA4D-EBDA82570CC5}" presName="sibTrans" presStyleCnt="0"/>
      <dgm:spPr/>
    </dgm:pt>
    <dgm:pt modelId="{A5DB5F5D-C18F-4DD5-9DE0-D79049E16CA4}" type="pres">
      <dgm:prSet presAssocID="{F83061E4-4C14-4535-BC9D-EABD52FECBDF}" presName="compNode" presStyleCnt="0"/>
      <dgm:spPr/>
    </dgm:pt>
    <dgm:pt modelId="{823B3560-976F-4B04-9FD4-DFFC8D0FB2E1}" type="pres">
      <dgm:prSet presAssocID="{F83061E4-4C14-4535-BC9D-EABD52FECBDF}" presName="bgRect" presStyleLbl="bgShp" presStyleIdx="4" presStyleCnt="5"/>
      <dgm:spPr>
        <a:xfrm>
          <a:off x="0" y="4984278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3" action="ppaction://hlinksldjump"/>
          </dgm14:cNvPr>
        </a:ext>
      </dgm:extLst>
    </dgm:pt>
    <dgm:pt modelId="{0BEE23B4-5071-484C-94C5-80304451348B}" type="pres">
      <dgm:prSet presAssocID="{F83061E4-4C14-4535-BC9D-EABD52FECBDF}" presName="iconRect" presStyleLbl="node1" presStyleIdx="4" presStyleCnt="5"/>
      <dgm:spPr>
        <a:blipFill>
          <a:blip xmlns:r="http://schemas.openxmlformats.org/officeDocument/2006/relationships"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5 avec un remplissage uni"/>
        </a:ext>
      </dgm:extLst>
    </dgm:pt>
    <dgm:pt modelId="{F95BD897-78EF-47CE-BA60-CDB8D50191DF}" type="pres">
      <dgm:prSet presAssocID="{F83061E4-4C14-4535-BC9D-EABD52FECBDF}" presName="spaceRect" presStyleCnt="0"/>
      <dgm:spPr/>
    </dgm:pt>
    <dgm:pt modelId="{642DD12F-7366-40AD-B88D-3E995F5E351B}" type="pres">
      <dgm:prSet presAssocID="{F83061E4-4C14-4535-BC9D-EABD52FECBDF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693B9800-D224-4DA1-B17B-79C3A27F0F65}" srcId="{162F69A6-0780-49EA-A6A8-3965C12489B2}" destId="{504446D0-BB24-4D19-B390-0BB4E9D32A1A}" srcOrd="2" destOrd="0" parTransId="{BEBA49CC-06CE-449B-89D0-C9BF82B9A980}" sibTransId="{009E9625-C3C8-4E24-AE01-2CBA54ECE8A5}"/>
    <dgm:cxn modelId="{FD2CDD1A-87B6-4D3E-8294-0BD88EE4A250}" type="presOf" srcId="{F83061E4-4C14-4535-BC9D-EABD52FECBDF}" destId="{642DD12F-7366-40AD-B88D-3E995F5E351B}" srcOrd="0" destOrd="0" presId="urn:microsoft.com/office/officeart/2018/2/layout/IconVerticalSolidList#1"/>
    <dgm:cxn modelId="{5C7AFC21-8C44-4D04-A2EA-FC2F82BD94C0}" type="presOf" srcId="{DD34FEA4-FB63-4FDB-9056-169E5F0AA15F}" destId="{C83F1B2E-465A-4EBE-981A-9A77C5E029A7}" srcOrd="0" destOrd="0" presId="urn:microsoft.com/office/officeart/2018/2/layout/IconVerticalSolidList#1"/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FC89407D-CF92-49C2-B082-956F33052F66}" srcId="{162F69A6-0780-49EA-A6A8-3965C12489B2}" destId="{F83061E4-4C14-4535-BC9D-EABD52FECBDF}" srcOrd="4" destOrd="0" parTransId="{EE8E077A-EA2E-4C75-A735-CF69D0F17112}" sibTransId="{5BC99002-BD32-4771-9CC1-1C0A1E9DBC95}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C732A2CA-D360-4488-AD26-602B9A5456D3}" srcId="{162F69A6-0780-49EA-A6A8-3965C12489B2}" destId="{DD34FEA4-FB63-4FDB-9056-169E5F0AA15F}" srcOrd="3" destOrd="0" parTransId="{75F508DF-5A58-47F0-9091-CEBE2CB59AB7}" sibTransId="{EA3A501E-2AA9-4F55-BA4D-EBDA82570CC5}"/>
    <dgm:cxn modelId="{4D8EAED2-1249-4AA2-A1E8-876A9AB3B1A5}" type="presOf" srcId="{504446D0-BB24-4D19-B390-0BB4E9D32A1A}" destId="{21675E52-A362-4E56-B597-EE9B768E43D1}" srcOrd="0" destOrd="0" presId="urn:microsoft.com/office/officeart/2018/2/layout/IconVerticalSolidList#1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8C8C2456-F976-4536-BD1C-FFF9647D31A7}" type="presParOf" srcId="{05261D3E-3CC7-4C85-9E09-D67FC777908C}" destId="{45CFD6E6-F277-4F67-AAB7-951D8DDC787A}" srcOrd="3" destOrd="0" presId="urn:microsoft.com/office/officeart/2018/2/layout/IconVerticalSolidList#1"/>
    <dgm:cxn modelId="{59BBA965-C616-4D41-8C4C-7874FB89BA8C}" type="presParOf" srcId="{05261D3E-3CC7-4C85-9E09-D67FC777908C}" destId="{93729471-CC84-400E-A56D-82B0605C6081}" srcOrd="4" destOrd="0" presId="urn:microsoft.com/office/officeart/2018/2/layout/IconVerticalSolidList#1"/>
    <dgm:cxn modelId="{8E3FA29A-6AE7-4C75-AE1E-BD2C3E1EBCDF}" type="presParOf" srcId="{93729471-CC84-400E-A56D-82B0605C6081}" destId="{D009D6CD-7EA4-481F-8115-E0BF7306AB9C}" srcOrd="0" destOrd="0" presId="urn:microsoft.com/office/officeart/2018/2/layout/IconVerticalSolidList#1"/>
    <dgm:cxn modelId="{A9079E2A-12B6-4057-9B76-53ECA7C3E889}" type="presParOf" srcId="{93729471-CC84-400E-A56D-82B0605C6081}" destId="{53B7C301-BA14-4A98-9FD4-5E499C926D6C}" srcOrd="1" destOrd="0" presId="urn:microsoft.com/office/officeart/2018/2/layout/IconVerticalSolidList#1"/>
    <dgm:cxn modelId="{EAF3021D-B138-4B5D-8A84-21D984E71A9C}" type="presParOf" srcId="{93729471-CC84-400E-A56D-82B0605C6081}" destId="{35A2598C-AB39-4636-A53E-527EF1A7F98E}" srcOrd="2" destOrd="0" presId="urn:microsoft.com/office/officeart/2018/2/layout/IconVerticalSolidList#1"/>
    <dgm:cxn modelId="{4C34901E-5F72-4EE4-A154-389CF4A2EDEF}" type="presParOf" srcId="{93729471-CC84-400E-A56D-82B0605C6081}" destId="{21675E52-A362-4E56-B597-EE9B768E43D1}" srcOrd="3" destOrd="0" presId="urn:microsoft.com/office/officeart/2018/2/layout/IconVerticalSolidList#1"/>
    <dgm:cxn modelId="{4752F823-EFDC-4CAD-846B-10C1CD59BA24}" type="presParOf" srcId="{05261D3E-3CC7-4C85-9E09-D67FC777908C}" destId="{B4D19F9A-FA11-4469-A028-6CB78E33600F}" srcOrd="5" destOrd="0" presId="urn:microsoft.com/office/officeart/2018/2/layout/IconVerticalSolidList#1"/>
    <dgm:cxn modelId="{0EC1CE80-AC20-4E03-86F4-FA31FC20CBCD}" type="presParOf" srcId="{05261D3E-3CC7-4C85-9E09-D67FC777908C}" destId="{3186E5BC-1E5B-4FA1-8CA9-1927740BC2A6}" srcOrd="6" destOrd="0" presId="urn:microsoft.com/office/officeart/2018/2/layout/IconVerticalSolidList#1"/>
    <dgm:cxn modelId="{D2103FAD-7481-4D8E-99B2-97DBB781B35C}" type="presParOf" srcId="{3186E5BC-1E5B-4FA1-8CA9-1927740BC2A6}" destId="{9E42BE36-6431-43A4-B4FE-A7363D421133}" srcOrd="0" destOrd="0" presId="urn:microsoft.com/office/officeart/2018/2/layout/IconVerticalSolidList#1"/>
    <dgm:cxn modelId="{830815B6-EAFF-4EA0-B155-5174CCD16C94}" type="presParOf" srcId="{3186E5BC-1E5B-4FA1-8CA9-1927740BC2A6}" destId="{D0609D41-55AB-4821-A35D-949A09F9187F}" srcOrd="1" destOrd="0" presId="urn:microsoft.com/office/officeart/2018/2/layout/IconVerticalSolidList#1"/>
    <dgm:cxn modelId="{AC172A4D-632D-4905-BBC7-E940060F4BAB}" type="presParOf" srcId="{3186E5BC-1E5B-4FA1-8CA9-1927740BC2A6}" destId="{9406551F-5A36-4D35-8020-58D30A82B80A}" srcOrd="2" destOrd="0" presId="urn:microsoft.com/office/officeart/2018/2/layout/IconVerticalSolidList#1"/>
    <dgm:cxn modelId="{DFF978B5-CF19-48A2-A2E7-BA461E407E9E}" type="presParOf" srcId="{3186E5BC-1E5B-4FA1-8CA9-1927740BC2A6}" destId="{C83F1B2E-465A-4EBE-981A-9A77C5E029A7}" srcOrd="3" destOrd="0" presId="urn:microsoft.com/office/officeart/2018/2/layout/IconVerticalSolidList#1"/>
    <dgm:cxn modelId="{360D184D-1D95-4F56-8E44-73C3C3605F3E}" type="presParOf" srcId="{05261D3E-3CC7-4C85-9E09-D67FC777908C}" destId="{9DD77BFA-61EC-4012-8BD0-AA800BE257F6}" srcOrd="7" destOrd="0" presId="urn:microsoft.com/office/officeart/2018/2/layout/IconVerticalSolidList#1"/>
    <dgm:cxn modelId="{8FC7C92B-059E-49B1-9FBB-F8E109CF12D3}" type="presParOf" srcId="{05261D3E-3CC7-4C85-9E09-D67FC777908C}" destId="{A5DB5F5D-C18F-4DD5-9DE0-D79049E16CA4}" srcOrd="8" destOrd="0" presId="urn:microsoft.com/office/officeart/2018/2/layout/IconVerticalSolidList#1"/>
    <dgm:cxn modelId="{39D463B7-9454-46A1-A1CB-69124047C086}" type="presParOf" srcId="{A5DB5F5D-C18F-4DD5-9DE0-D79049E16CA4}" destId="{823B3560-976F-4B04-9FD4-DFFC8D0FB2E1}" srcOrd="0" destOrd="0" presId="urn:microsoft.com/office/officeart/2018/2/layout/IconVerticalSolidList#1"/>
    <dgm:cxn modelId="{DE67AEC3-8072-49C0-BFD6-643CC8B4F2B4}" type="presParOf" srcId="{A5DB5F5D-C18F-4DD5-9DE0-D79049E16CA4}" destId="{0BEE23B4-5071-484C-94C5-80304451348B}" srcOrd="1" destOrd="0" presId="urn:microsoft.com/office/officeart/2018/2/layout/IconVerticalSolidList#1"/>
    <dgm:cxn modelId="{59DE6343-4EDC-4853-8C94-2A9D6F474463}" type="presParOf" srcId="{A5DB5F5D-C18F-4DD5-9DE0-D79049E16CA4}" destId="{F95BD897-78EF-47CE-BA60-CDB8D50191DF}" srcOrd="2" destOrd="0" presId="urn:microsoft.com/office/officeart/2018/2/layout/IconVerticalSolidList#1"/>
    <dgm:cxn modelId="{F2FB75DC-DA7E-47D5-9621-1778E97E09EF}" type="presParOf" srcId="{A5DB5F5D-C18F-4DD5-9DE0-D79049E16CA4}" destId="{642DD12F-7366-40AD-B88D-3E995F5E351B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4675"/>
          <a:ext cx="6791323" cy="995920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301265" y="228757"/>
          <a:ext cx="547756" cy="54775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1150288" y="4675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Pourquoi faut-il actualiser un TCD ?</a:t>
          </a:r>
        </a:p>
      </dsp:txBody>
      <dsp:txXfrm>
        <a:off x="1150288" y="4675"/>
        <a:ext cx="5641034" cy="995920"/>
      </dsp:txXfrm>
    </dsp:sp>
    <dsp:sp modelId="{FA3369E0-5B38-4FDD-A9F5-22B9810A03F7}">
      <dsp:nvSpPr>
        <dsp:cNvPr id="0" name=""/>
        <dsp:cNvSpPr/>
      </dsp:nvSpPr>
      <dsp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301265" y="1473658"/>
          <a:ext cx="547756" cy="54775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1150288" y="1249576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Actualiser un TCD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150288" y="1249576"/>
        <a:ext cx="5641034" cy="995920"/>
      </dsp:txXfrm>
    </dsp:sp>
    <dsp:sp modelId="{D009D6CD-7EA4-481F-8115-E0BF7306AB9C}">
      <dsp:nvSpPr>
        <dsp:cNvPr id="0" name=""/>
        <dsp:cNvSpPr/>
      </dsp:nvSpPr>
      <dsp:spPr>
        <a:xfrm>
          <a:off x="0" y="24944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B7C301-BA14-4A98-9FD4-5E499C926D6C}">
      <dsp:nvSpPr>
        <dsp:cNvPr id="0" name=""/>
        <dsp:cNvSpPr/>
      </dsp:nvSpPr>
      <dsp:spPr>
        <a:xfrm>
          <a:off x="301265" y="2718559"/>
          <a:ext cx="547756" cy="54775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675E52-A362-4E56-B597-EE9B768E43D1}">
      <dsp:nvSpPr>
        <dsp:cNvPr id="0" name=""/>
        <dsp:cNvSpPr/>
      </dsp:nvSpPr>
      <dsp:spPr>
        <a:xfrm>
          <a:off x="1150288" y="2494477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Modification des largeurs de colonne suite à une actualisation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150288" y="2494477"/>
        <a:ext cx="5641034" cy="995920"/>
      </dsp:txXfrm>
    </dsp:sp>
    <dsp:sp modelId="{9E42BE36-6431-43A4-B4FE-A7363D421133}">
      <dsp:nvSpPr>
        <dsp:cNvPr id="0" name=""/>
        <dsp:cNvSpPr/>
      </dsp:nvSpPr>
      <dsp:spPr>
        <a:xfrm>
          <a:off x="0" y="37393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609D41-55AB-4821-A35D-949A09F9187F}">
      <dsp:nvSpPr>
        <dsp:cNvPr id="0" name=""/>
        <dsp:cNvSpPr/>
      </dsp:nvSpPr>
      <dsp:spPr>
        <a:xfrm>
          <a:off x="301265" y="3963460"/>
          <a:ext cx="547756" cy="54775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3F1B2E-465A-4EBE-981A-9A77C5E029A7}">
      <dsp:nvSpPr>
        <dsp:cNvPr id="0" name=""/>
        <dsp:cNvSpPr/>
      </dsp:nvSpPr>
      <dsp:spPr>
        <a:xfrm>
          <a:off x="1150288" y="3739377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Empêcher le changement de largeur de colonne lors de l’actualisation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150288" y="3739377"/>
        <a:ext cx="5641034" cy="995920"/>
      </dsp:txXfrm>
    </dsp:sp>
    <dsp:sp modelId="{823B3560-976F-4B04-9FD4-DFFC8D0FB2E1}">
      <dsp:nvSpPr>
        <dsp:cNvPr id="0" name=""/>
        <dsp:cNvSpPr/>
      </dsp:nvSpPr>
      <dsp:spPr>
        <a:xfrm>
          <a:off x="0" y="4984278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EE23B4-5071-484C-94C5-80304451348B}">
      <dsp:nvSpPr>
        <dsp:cNvPr id="0" name=""/>
        <dsp:cNvSpPr/>
      </dsp:nvSpPr>
      <dsp:spPr>
        <a:xfrm>
          <a:off x="301265" y="5208360"/>
          <a:ext cx="547756" cy="547756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2DD12F-7366-40AD-B88D-3E995F5E351B}">
      <dsp:nvSpPr>
        <dsp:cNvPr id="0" name=""/>
        <dsp:cNvSpPr/>
      </dsp:nvSpPr>
      <dsp:spPr>
        <a:xfrm>
          <a:off x="1150288" y="4984278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Actualiser automatiquement le TCD à l’ouverture du document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150288" y="4984278"/>
        <a:ext cx="5641034" cy="9959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07/03/2023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07/03/2023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24220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683981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837367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9847922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3812210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312342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9812945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4168363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2234447"/>
              </p:ext>
            </p:extLst>
          </p:nvPr>
        </p:nvGraphicFramePr>
        <p:xfrm>
          <a:off x="5399055" y="-23983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420439"/>
            <a:ext cx="5399055" cy="733425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TCD – ACTUALISATION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61909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9871C2AE-92CA-FF14-B367-9F94B652CD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0287" y="175573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51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- ACTUALISATION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926643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Pourquoi faut-il actualiser un TCD ?</a:t>
            </a:r>
          </a:p>
        </p:txBody>
      </p:sp>
      <p:pic>
        <p:nvPicPr>
          <p:cNvPr id="8" name="Graphique 7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251090" y="1982372"/>
            <a:ext cx="11940910" cy="9845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Si l'on modifie une donnée dans la source de données, le TCD ne se met pas à jour automatiquement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632BF66D-2ECA-EC2B-1540-708EE6A13EF8}"/>
              </a:ext>
            </a:extLst>
          </p:cNvPr>
          <p:cNvSpPr txBox="1">
            <a:spLocks/>
          </p:cNvSpPr>
          <p:nvPr/>
        </p:nvSpPr>
        <p:spPr>
          <a:xfrm>
            <a:off x="251090" y="3288388"/>
            <a:ext cx="11940910" cy="10436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Il faut </a:t>
            </a:r>
            <a:r>
              <a:rPr lang="fr-FR" dirty="0">
                <a:solidFill>
                  <a:srgbClr val="FFFF00"/>
                </a:solidFill>
              </a:rPr>
              <a:t>"Actualiser les données" </a:t>
            </a:r>
            <a:r>
              <a:rPr lang="fr-FR" dirty="0"/>
              <a:t>pour que le changement soit pris en compte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F63F318-2097-3DDE-A3A5-8DA3C1C13CB3}"/>
              </a:ext>
            </a:extLst>
          </p:cNvPr>
          <p:cNvSpPr txBox="1">
            <a:spLocks/>
          </p:cNvSpPr>
          <p:nvPr/>
        </p:nvSpPr>
        <p:spPr>
          <a:xfrm>
            <a:off x="251090" y="4653522"/>
            <a:ext cx="11940910" cy="10274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Cependant, un paramètre permet d’actualiser un document à son ouverture</a:t>
            </a:r>
          </a:p>
        </p:txBody>
      </p:sp>
    </p:spTree>
    <p:extLst>
      <p:ext uri="{BB962C8B-B14F-4D97-AF65-F5344CB8AC3E}">
        <p14:creationId xmlns:p14="http://schemas.microsoft.com/office/powerpoint/2010/main" val="421335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6" grpId="0"/>
      <p:bldP spid="7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- ACTUALISATION</a:t>
            </a:r>
          </a:p>
        </p:txBody>
      </p:sp>
      <p:pic>
        <p:nvPicPr>
          <p:cNvPr id="8" name="Graphique 7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9BFE1D38-AEAE-E094-0A2A-C1BCED26F84B}"/>
              </a:ext>
            </a:extLst>
          </p:cNvPr>
          <p:cNvSpPr txBox="1">
            <a:spLocks/>
          </p:cNvSpPr>
          <p:nvPr/>
        </p:nvSpPr>
        <p:spPr>
          <a:xfrm>
            <a:off x="0" y="926643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Actualiser un TCD…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13B21EB4-2430-7F0B-0C61-B8BAC67A1B4B}"/>
              </a:ext>
            </a:extLst>
          </p:cNvPr>
          <p:cNvSpPr txBox="1">
            <a:spLocks/>
          </p:cNvSpPr>
          <p:nvPr/>
        </p:nvSpPr>
        <p:spPr>
          <a:xfrm>
            <a:off x="251090" y="1597926"/>
            <a:ext cx="11940910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800" dirty="0"/>
              <a:t>Cliquer dans le tableau croisé dynamique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DAA3F79D-A324-4ED8-20EC-E3F396084D7C}"/>
              </a:ext>
            </a:extLst>
          </p:cNvPr>
          <p:cNvSpPr txBox="1">
            <a:spLocks/>
          </p:cNvSpPr>
          <p:nvPr/>
        </p:nvSpPr>
        <p:spPr>
          <a:xfrm>
            <a:off x="251090" y="2264912"/>
            <a:ext cx="11940910" cy="9792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800" dirty="0"/>
              <a:t>Sélectionner l’onglet </a:t>
            </a:r>
            <a:r>
              <a:rPr lang="fr-FR" sz="2800" dirty="0">
                <a:solidFill>
                  <a:srgbClr val="FFFF00"/>
                </a:solidFill>
              </a:rPr>
              <a:t>Analyse du tableau croisé dynamique </a:t>
            </a:r>
            <a:r>
              <a:rPr lang="fr-FR" sz="2800" dirty="0"/>
              <a:t>puis cliquer sur </a:t>
            </a:r>
            <a:r>
              <a:rPr lang="fr-FR" sz="2800" dirty="0">
                <a:solidFill>
                  <a:srgbClr val="FFFF00"/>
                </a:solidFill>
              </a:rPr>
              <a:t>Actualiser</a:t>
            </a:r>
            <a:endParaRPr lang="fr-FR" sz="2800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8EE55F7-691E-4B3E-15F5-AC8CE16257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12180" y="3590746"/>
            <a:ext cx="7848000" cy="132892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20" name="Flèche : bas 19">
            <a:extLst>
              <a:ext uri="{FF2B5EF4-FFF2-40B4-BE49-F238E27FC236}">
                <a16:creationId xmlns:a16="http://schemas.microsoft.com/office/drawing/2014/main" id="{D28E4E97-36C7-1395-F1CB-D774E67BDBFA}"/>
              </a:ext>
            </a:extLst>
          </p:cNvPr>
          <p:cNvSpPr/>
          <p:nvPr/>
        </p:nvSpPr>
        <p:spPr>
          <a:xfrm rot="10800000" flipV="1">
            <a:off x="6252452" y="3158746"/>
            <a:ext cx="360000" cy="432000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3D1FD14-ECA7-524F-7463-B469F14EC246}"/>
              </a:ext>
            </a:extLst>
          </p:cNvPr>
          <p:cNvSpPr/>
          <p:nvPr/>
        </p:nvSpPr>
        <p:spPr>
          <a:xfrm>
            <a:off x="5448057" y="3893562"/>
            <a:ext cx="717550" cy="781051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Espace réservé du texte 2">
            <a:extLst>
              <a:ext uri="{FF2B5EF4-FFF2-40B4-BE49-F238E27FC236}">
                <a16:creationId xmlns:a16="http://schemas.microsoft.com/office/drawing/2014/main" id="{603C2884-495E-BF78-E71C-0FB2641B6279}"/>
              </a:ext>
            </a:extLst>
          </p:cNvPr>
          <p:cNvSpPr txBox="1">
            <a:spLocks/>
          </p:cNvSpPr>
          <p:nvPr/>
        </p:nvSpPr>
        <p:spPr>
          <a:xfrm>
            <a:off x="251090" y="5222490"/>
            <a:ext cx="11940910" cy="9792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800" dirty="0"/>
              <a:t>Il est également possible à partir du TCD, d’utiliser le raccourci clavier </a:t>
            </a:r>
            <a:r>
              <a:rPr lang="fr-FR" sz="3600" dirty="0">
                <a:solidFill>
                  <a:srgbClr val="FFFF00"/>
                </a:solidFill>
              </a:rPr>
              <a:t>ALT</a:t>
            </a:r>
            <a:r>
              <a:rPr lang="fr-FR" sz="2800" dirty="0"/>
              <a:t> + </a:t>
            </a:r>
            <a:r>
              <a:rPr lang="fr-FR" sz="3600" dirty="0">
                <a:solidFill>
                  <a:srgbClr val="FFFF00"/>
                </a:solidFill>
              </a:rPr>
              <a:t>F5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3268041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7" grpId="0"/>
      <p:bldP spid="9" grpId="0"/>
      <p:bldP spid="20" grpId="0" animBg="1"/>
      <p:bldP spid="21" grpId="0" animBg="1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- ACTUALISATION</a:t>
            </a:r>
          </a:p>
        </p:txBody>
      </p:sp>
      <p:pic>
        <p:nvPicPr>
          <p:cNvPr id="8" name="Graphique 7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9BFE1D38-AEAE-E094-0A2A-C1BCED26F84B}"/>
              </a:ext>
            </a:extLst>
          </p:cNvPr>
          <p:cNvSpPr txBox="1">
            <a:spLocks/>
          </p:cNvSpPr>
          <p:nvPr/>
        </p:nvSpPr>
        <p:spPr>
          <a:xfrm>
            <a:off x="0" y="926643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Modification des largeurs de colonne suite à une actualisation…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13B21EB4-2430-7F0B-0C61-B8BAC67A1B4B}"/>
              </a:ext>
            </a:extLst>
          </p:cNvPr>
          <p:cNvSpPr txBox="1">
            <a:spLocks/>
          </p:cNvSpPr>
          <p:nvPr/>
        </p:nvSpPr>
        <p:spPr>
          <a:xfrm>
            <a:off x="251090" y="1527590"/>
            <a:ext cx="11940910" cy="9782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800" dirty="0"/>
              <a:t>Lors d’une actualisation, le TCD va ajuster automatiquement les largeurs de colonnes en fonction de leur contenu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DAA3F79D-A324-4ED8-20EC-E3F396084D7C}"/>
              </a:ext>
            </a:extLst>
          </p:cNvPr>
          <p:cNvSpPr txBox="1">
            <a:spLocks/>
          </p:cNvSpPr>
          <p:nvPr/>
        </p:nvSpPr>
        <p:spPr>
          <a:xfrm>
            <a:off x="251090" y="2656586"/>
            <a:ext cx="11940910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800" dirty="0"/>
              <a:t>Cela provoque alors un changement de présentation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20DF987-A063-3635-72F4-123ACB28AD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1402" y="3956941"/>
            <a:ext cx="5386727" cy="215594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164C8C3-1057-AED0-0527-42B74BB140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41904" y="3945657"/>
            <a:ext cx="5405585" cy="216851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C68A00B8-72F5-BAA4-F5C8-2AD366267F58}"/>
              </a:ext>
            </a:extLst>
          </p:cNvPr>
          <p:cNvSpPr txBox="1">
            <a:spLocks/>
          </p:cNvSpPr>
          <p:nvPr/>
        </p:nvSpPr>
        <p:spPr>
          <a:xfrm>
            <a:off x="446958" y="3393846"/>
            <a:ext cx="2956800" cy="3564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 rtl="0">
              <a:defRPr lang="fr-FR"/>
            </a:defPPr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400" dirty="0">
                <a:solidFill>
                  <a:srgbClr val="FFFF00"/>
                </a:solidFill>
                <a:sym typeface="Webdings" panose="05030102010509060703" pitchFamily="18" charset="2"/>
              </a:rPr>
              <a:t>Avant</a:t>
            </a:r>
            <a:r>
              <a:rPr lang="fr-FR" sz="2400" dirty="0">
                <a:sym typeface="Webdings" panose="05030102010509060703" pitchFamily="18" charset="2"/>
              </a:rPr>
              <a:t> l’actualisation</a:t>
            </a:r>
            <a:endParaRPr lang="fr-FR" sz="2400" dirty="0"/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013407BA-4B4E-B931-2104-5E5D5A5C6761}"/>
              </a:ext>
            </a:extLst>
          </p:cNvPr>
          <p:cNvSpPr txBox="1">
            <a:spLocks/>
          </p:cNvSpPr>
          <p:nvPr/>
        </p:nvSpPr>
        <p:spPr>
          <a:xfrm>
            <a:off x="6541904" y="3356076"/>
            <a:ext cx="2956800" cy="4320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 rtl="0">
              <a:defRPr lang="fr-FR"/>
            </a:defPPr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400" dirty="0">
                <a:solidFill>
                  <a:srgbClr val="FFFF00"/>
                </a:solidFill>
                <a:sym typeface="Webdings" panose="05030102010509060703" pitchFamily="18" charset="2"/>
              </a:rPr>
              <a:t>Après</a:t>
            </a:r>
            <a:r>
              <a:rPr lang="fr-FR" sz="2400" dirty="0">
                <a:sym typeface="Webdings" panose="05030102010509060703" pitchFamily="18" charset="2"/>
              </a:rPr>
              <a:t> l’actualisation</a:t>
            </a:r>
            <a:endParaRPr lang="fr-FR" sz="2400" dirty="0"/>
          </a:p>
        </p:txBody>
      </p:sp>
      <p:sp>
        <p:nvSpPr>
          <p:cNvPr id="15" name="Flèche : bas 14">
            <a:extLst>
              <a:ext uri="{FF2B5EF4-FFF2-40B4-BE49-F238E27FC236}">
                <a16:creationId xmlns:a16="http://schemas.microsoft.com/office/drawing/2014/main" id="{9C081D04-CA37-9D19-2D9F-616FD9D99805}"/>
              </a:ext>
            </a:extLst>
          </p:cNvPr>
          <p:cNvSpPr/>
          <p:nvPr/>
        </p:nvSpPr>
        <p:spPr>
          <a:xfrm rot="10800000" flipV="1">
            <a:off x="2189255" y="3956941"/>
            <a:ext cx="360000" cy="432000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Flèche : bas 15">
            <a:extLst>
              <a:ext uri="{FF2B5EF4-FFF2-40B4-BE49-F238E27FC236}">
                <a16:creationId xmlns:a16="http://schemas.microsoft.com/office/drawing/2014/main" id="{0DE8BA1E-2BBD-BBA1-A8BB-6D7631ED7FBA}"/>
              </a:ext>
            </a:extLst>
          </p:cNvPr>
          <p:cNvSpPr/>
          <p:nvPr/>
        </p:nvSpPr>
        <p:spPr>
          <a:xfrm rot="10800000" flipV="1">
            <a:off x="8237397" y="3945657"/>
            <a:ext cx="360000" cy="432000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841E1158-4A5A-51B7-E499-EF535FDAC4F9}"/>
              </a:ext>
            </a:extLst>
          </p:cNvPr>
          <p:cNvCxnSpPr/>
          <p:nvPr/>
        </p:nvCxnSpPr>
        <p:spPr>
          <a:xfrm>
            <a:off x="7996136" y="4854102"/>
            <a:ext cx="1128409" cy="0"/>
          </a:xfrm>
          <a:prstGeom prst="straightConnector1">
            <a:avLst/>
          </a:prstGeom>
          <a:ln w="19050">
            <a:solidFill>
              <a:srgbClr val="C00000"/>
            </a:solidFill>
            <a:headEnd type="triangle" w="med" len="med"/>
            <a:tailEnd type="triangle" w="med" len="med"/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5706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3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4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7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37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7" grpId="0"/>
      <p:bldP spid="9" grpId="0"/>
      <p:bldP spid="13" grpId="0"/>
      <p:bldP spid="14" grpId="0"/>
      <p:bldP spid="15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- ACTUALISATION</a:t>
            </a:r>
          </a:p>
        </p:txBody>
      </p:sp>
      <p:pic>
        <p:nvPicPr>
          <p:cNvPr id="8" name="Graphique 7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9BFE1D38-AEAE-E094-0A2A-C1BCED26F84B}"/>
              </a:ext>
            </a:extLst>
          </p:cNvPr>
          <p:cNvSpPr txBox="1">
            <a:spLocks/>
          </p:cNvSpPr>
          <p:nvPr/>
        </p:nvSpPr>
        <p:spPr>
          <a:xfrm>
            <a:off x="0" y="836211"/>
            <a:ext cx="12060900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Empêcher le changement de largeur de colonne lors de l’actualisation...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13B21EB4-2430-7F0B-0C61-B8BAC67A1B4B}"/>
              </a:ext>
            </a:extLst>
          </p:cNvPr>
          <p:cNvSpPr txBox="1">
            <a:spLocks/>
          </p:cNvSpPr>
          <p:nvPr/>
        </p:nvSpPr>
        <p:spPr>
          <a:xfrm>
            <a:off x="251090" y="1346723"/>
            <a:ext cx="11940910" cy="9782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800" dirty="0"/>
              <a:t>Sélectionner l’onglet </a:t>
            </a:r>
            <a:r>
              <a:rPr lang="fr-FR" sz="2800" dirty="0">
                <a:solidFill>
                  <a:srgbClr val="FFFF00"/>
                </a:solidFill>
              </a:rPr>
              <a:t>Analyse du tableau croisé dynamique </a:t>
            </a:r>
            <a:r>
              <a:rPr lang="fr-FR" sz="2800" dirty="0"/>
              <a:t>puis cliquer sur </a:t>
            </a:r>
            <a:r>
              <a:rPr lang="fr-FR" sz="2800" dirty="0">
                <a:solidFill>
                  <a:srgbClr val="FFFF00"/>
                </a:solidFill>
              </a:rPr>
              <a:t>Options du tableau croisé dynamique</a:t>
            </a:r>
            <a:endParaRPr lang="fr-FR" sz="28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A438BD5-2762-71B8-F738-8081F6F849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091" y="2512523"/>
            <a:ext cx="11923809" cy="122857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0" name="Flèche : bas 9">
            <a:extLst>
              <a:ext uri="{FF2B5EF4-FFF2-40B4-BE49-F238E27FC236}">
                <a16:creationId xmlns:a16="http://schemas.microsoft.com/office/drawing/2014/main" id="{84D12CEF-C3FC-42F2-5B3F-9C3C9AB0E4EB}"/>
              </a:ext>
            </a:extLst>
          </p:cNvPr>
          <p:cNvSpPr/>
          <p:nvPr/>
        </p:nvSpPr>
        <p:spPr>
          <a:xfrm rot="10800000" flipV="1">
            <a:off x="8724270" y="2080523"/>
            <a:ext cx="360000" cy="432000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AFA1E1-50FF-1E15-825D-2C3D23A7F10B}"/>
              </a:ext>
            </a:extLst>
          </p:cNvPr>
          <p:cNvSpPr/>
          <p:nvPr/>
        </p:nvSpPr>
        <p:spPr>
          <a:xfrm>
            <a:off x="270588" y="2809966"/>
            <a:ext cx="1166326" cy="839755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2E6671EC-CA93-BF37-EB76-D5609F95040A}"/>
              </a:ext>
            </a:extLst>
          </p:cNvPr>
          <p:cNvSpPr txBox="1">
            <a:spLocks/>
          </p:cNvSpPr>
          <p:nvPr/>
        </p:nvSpPr>
        <p:spPr>
          <a:xfrm>
            <a:off x="241042" y="4006732"/>
            <a:ext cx="11940910" cy="5451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800" dirty="0"/>
              <a:t>Cliquer sur </a:t>
            </a:r>
            <a:r>
              <a:rPr lang="fr-FR" sz="2800" dirty="0">
                <a:solidFill>
                  <a:srgbClr val="FFFF00"/>
                </a:solidFill>
              </a:rPr>
              <a:t>Options</a:t>
            </a:r>
            <a:endParaRPr lang="fr-FR" sz="2800" dirty="0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B332177E-D1C2-1F7E-F779-51D1BA3CF0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561" y="4718128"/>
            <a:ext cx="10104414" cy="1764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Flèche : bas 18">
            <a:extLst>
              <a:ext uri="{FF2B5EF4-FFF2-40B4-BE49-F238E27FC236}">
                <a16:creationId xmlns:a16="http://schemas.microsoft.com/office/drawing/2014/main" id="{3692C28D-64F4-57FB-2D68-21DB7AEF0D19}"/>
              </a:ext>
            </a:extLst>
          </p:cNvPr>
          <p:cNvSpPr/>
          <p:nvPr/>
        </p:nvSpPr>
        <p:spPr>
          <a:xfrm rot="5400000" flipH="1" flipV="1">
            <a:off x="868664" y="6043928"/>
            <a:ext cx="360000" cy="432000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26105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7" grpId="0"/>
      <p:bldP spid="10" grpId="0" animBg="1"/>
      <p:bldP spid="11" grpId="0" animBg="1"/>
      <p:bldP spid="17" grpId="0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- ACTUALISATION</a:t>
            </a:r>
          </a:p>
        </p:txBody>
      </p:sp>
      <p:pic>
        <p:nvPicPr>
          <p:cNvPr id="8" name="Graphique 7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13B21EB4-2430-7F0B-0C61-B8BAC67A1B4B}"/>
              </a:ext>
            </a:extLst>
          </p:cNvPr>
          <p:cNvSpPr txBox="1">
            <a:spLocks/>
          </p:cNvSpPr>
          <p:nvPr/>
        </p:nvSpPr>
        <p:spPr>
          <a:xfrm>
            <a:off x="251090" y="967331"/>
            <a:ext cx="11940910" cy="13575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800" dirty="0"/>
              <a:t>Sélectionner l’onglet </a:t>
            </a:r>
            <a:r>
              <a:rPr lang="fr-FR" sz="2800" dirty="0">
                <a:solidFill>
                  <a:srgbClr val="FFFF00"/>
                </a:solidFill>
              </a:rPr>
              <a:t>Disposition et mise en forme </a:t>
            </a:r>
            <a:r>
              <a:rPr lang="fr-FR" sz="2800" dirty="0"/>
              <a:t>puis décocher l’option </a:t>
            </a:r>
            <a:r>
              <a:rPr lang="fr-FR" sz="2800" dirty="0">
                <a:solidFill>
                  <a:srgbClr val="FFFF00"/>
                </a:solidFill>
              </a:rPr>
              <a:t>Ajuster automatiquement la largeur des colonnes lors de la mise à jour</a:t>
            </a:r>
            <a:endParaRPr lang="fr-FR" sz="28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83C9175-CA55-6ACF-8DB3-40C7126BCE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38087" y="2063191"/>
            <a:ext cx="5308945" cy="4560004"/>
          </a:xfrm>
          <a:prstGeom prst="rect">
            <a:avLst/>
          </a:prstGeom>
        </p:spPr>
      </p:pic>
      <p:sp>
        <p:nvSpPr>
          <p:cNvPr id="9" name="Flèche : bas 8">
            <a:extLst>
              <a:ext uri="{FF2B5EF4-FFF2-40B4-BE49-F238E27FC236}">
                <a16:creationId xmlns:a16="http://schemas.microsoft.com/office/drawing/2014/main" id="{A2D5B95B-2C28-1336-D408-A6EA258DA953}"/>
              </a:ext>
            </a:extLst>
          </p:cNvPr>
          <p:cNvSpPr/>
          <p:nvPr/>
        </p:nvSpPr>
        <p:spPr>
          <a:xfrm rot="5400000" flipH="1" flipV="1">
            <a:off x="3690687" y="4957979"/>
            <a:ext cx="360000" cy="432000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9B1E84B-C188-6FC2-B466-ED723AFAC3B2}"/>
              </a:ext>
            </a:extLst>
          </p:cNvPr>
          <p:cNvSpPr/>
          <p:nvPr/>
        </p:nvSpPr>
        <p:spPr>
          <a:xfrm>
            <a:off x="4112087" y="5059679"/>
            <a:ext cx="3733540" cy="228601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Flèche : bas 12">
            <a:extLst>
              <a:ext uri="{FF2B5EF4-FFF2-40B4-BE49-F238E27FC236}">
                <a16:creationId xmlns:a16="http://schemas.microsoft.com/office/drawing/2014/main" id="{03F54FAA-3C7D-35FC-AA17-A5C11A0BDFE4}"/>
              </a:ext>
            </a:extLst>
          </p:cNvPr>
          <p:cNvSpPr/>
          <p:nvPr/>
        </p:nvSpPr>
        <p:spPr>
          <a:xfrm rot="10800000" flipH="1" flipV="1">
            <a:off x="5276086" y="2466339"/>
            <a:ext cx="360000" cy="432000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10889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9" grpId="0" animBg="1"/>
      <p:bldP spid="12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- ACTUALISATION</a:t>
            </a:r>
          </a:p>
        </p:txBody>
      </p:sp>
      <p:pic>
        <p:nvPicPr>
          <p:cNvPr id="8" name="Graphique 7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9BFE1D38-AEAE-E094-0A2A-C1BCED26F84B}"/>
              </a:ext>
            </a:extLst>
          </p:cNvPr>
          <p:cNvSpPr txBox="1">
            <a:spLocks/>
          </p:cNvSpPr>
          <p:nvPr/>
        </p:nvSpPr>
        <p:spPr>
          <a:xfrm>
            <a:off x="0" y="836211"/>
            <a:ext cx="12060900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Actualiser automatiquement le TCD à l’ouverture du document...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13B21EB4-2430-7F0B-0C61-B8BAC67A1B4B}"/>
              </a:ext>
            </a:extLst>
          </p:cNvPr>
          <p:cNvSpPr txBox="1">
            <a:spLocks/>
          </p:cNvSpPr>
          <p:nvPr/>
        </p:nvSpPr>
        <p:spPr>
          <a:xfrm>
            <a:off x="251090" y="1346723"/>
            <a:ext cx="11940910" cy="9782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800" dirty="0"/>
              <a:t>Sélectionner l’onglet </a:t>
            </a:r>
            <a:r>
              <a:rPr lang="fr-FR" sz="2800" dirty="0">
                <a:solidFill>
                  <a:srgbClr val="FFFF00"/>
                </a:solidFill>
              </a:rPr>
              <a:t>Analyse du tableau croisé dynamique </a:t>
            </a:r>
            <a:r>
              <a:rPr lang="fr-FR" sz="2800" dirty="0"/>
              <a:t>puis cliquer sur </a:t>
            </a:r>
            <a:r>
              <a:rPr lang="fr-FR" sz="2800" dirty="0">
                <a:solidFill>
                  <a:srgbClr val="FFFF00"/>
                </a:solidFill>
              </a:rPr>
              <a:t>Options du tableau croisé dynamique</a:t>
            </a:r>
            <a:endParaRPr lang="fr-FR" sz="28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A438BD5-2762-71B8-F738-8081F6F849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091" y="2512523"/>
            <a:ext cx="11923809" cy="122857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0" name="Flèche : bas 9">
            <a:extLst>
              <a:ext uri="{FF2B5EF4-FFF2-40B4-BE49-F238E27FC236}">
                <a16:creationId xmlns:a16="http://schemas.microsoft.com/office/drawing/2014/main" id="{84D12CEF-C3FC-42F2-5B3F-9C3C9AB0E4EB}"/>
              </a:ext>
            </a:extLst>
          </p:cNvPr>
          <p:cNvSpPr/>
          <p:nvPr/>
        </p:nvSpPr>
        <p:spPr>
          <a:xfrm rot="10800000" flipV="1">
            <a:off x="8724270" y="2080523"/>
            <a:ext cx="360000" cy="432000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AFA1E1-50FF-1E15-825D-2C3D23A7F10B}"/>
              </a:ext>
            </a:extLst>
          </p:cNvPr>
          <p:cNvSpPr/>
          <p:nvPr/>
        </p:nvSpPr>
        <p:spPr>
          <a:xfrm>
            <a:off x="270588" y="2809966"/>
            <a:ext cx="1166326" cy="839755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2E6671EC-CA93-BF37-EB76-D5609F95040A}"/>
              </a:ext>
            </a:extLst>
          </p:cNvPr>
          <p:cNvSpPr txBox="1">
            <a:spLocks/>
          </p:cNvSpPr>
          <p:nvPr/>
        </p:nvSpPr>
        <p:spPr>
          <a:xfrm>
            <a:off x="241042" y="4006732"/>
            <a:ext cx="11940910" cy="5451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800" dirty="0"/>
              <a:t>Cliquer sur </a:t>
            </a:r>
            <a:r>
              <a:rPr lang="fr-FR" sz="2800" dirty="0">
                <a:solidFill>
                  <a:srgbClr val="FFFF00"/>
                </a:solidFill>
              </a:rPr>
              <a:t>Options</a:t>
            </a:r>
            <a:endParaRPr lang="fr-FR" sz="2800" dirty="0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B332177E-D1C2-1F7E-F779-51D1BA3CF0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561" y="4718128"/>
            <a:ext cx="10104414" cy="1764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Flèche : bas 18">
            <a:extLst>
              <a:ext uri="{FF2B5EF4-FFF2-40B4-BE49-F238E27FC236}">
                <a16:creationId xmlns:a16="http://schemas.microsoft.com/office/drawing/2014/main" id="{3692C28D-64F4-57FB-2D68-21DB7AEF0D19}"/>
              </a:ext>
            </a:extLst>
          </p:cNvPr>
          <p:cNvSpPr/>
          <p:nvPr/>
        </p:nvSpPr>
        <p:spPr>
          <a:xfrm rot="5400000" flipH="1" flipV="1">
            <a:off x="868664" y="6043928"/>
            <a:ext cx="360000" cy="432000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58246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7" grpId="0"/>
      <p:bldP spid="10" grpId="0" animBg="1"/>
      <p:bldP spid="11" grpId="0" animBg="1"/>
      <p:bldP spid="17" grpId="0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8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- ACTUALISATION</a:t>
            </a:r>
          </a:p>
        </p:txBody>
      </p:sp>
      <p:pic>
        <p:nvPicPr>
          <p:cNvPr id="8" name="Graphique 7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13B21EB4-2430-7F0B-0C61-B8BAC67A1B4B}"/>
              </a:ext>
            </a:extLst>
          </p:cNvPr>
          <p:cNvSpPr txBox="1">
            <a:spLocks/>
          </p:cNvSpPr>
          <p:nvPr/>
        </p:nvSpPr>
        <p:spPr>
          <a:xfrm>
            <a:off x="251090" y="1074485"/>
            <a:ext cx="11940910" cy="9782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800" dirty="0"/>
              <a:t>Sélectionner l’onglet </a:t>
            </a:r>
            <a:r>
              <a:rPr lang="fr-FR" sz="2800" dirty="0">
                <a:solidFill>
                  <a:srgbClr val="FFFF00"/>
                </a:solidFill>
              </a:rPr>
              <a:t>Données</a:t>
            </a:r>
            <a:r>
              <a:rPr lang="fr-FR" sz="2800" dirty="0"/>
              <a:t> puis cocher l’option </a:t>
            </a:r>
            <a:r>
              <a:rPr lang="fr-FR" sz="2800" dirty="0">
                <a:solidFill>
                  <a:srgbClr val="FFFF00"/>
                </a:solidFill>
              </a:rPr>
              <a:t>Actualiser les données lors de l’ouverture du fichier</a:t>
            </a:r>
            <a:endParaRPr lang="fr-FR" sz="28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92F62B6-62B0-04F7-359B-1A4831AD71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9333" y="2052761"/>
            <a:ext cx="5333333" cy="4580952"/>
          </a:xfrm>
          <a:prstGeom prst="rect">
            <a:avLst/>
          </a:prstGeom>
        </p:spPr>
      </p:pic>
      <p:sp>
        <p:nvSpPr>
          <p:cNvPr id="9" name="Flèche : bas 8">
            <a:extLst>
              <a:ext uri="{FF2B5EF4-FFF2-40B4-BE49-F238E27FC236}">
                <a16:creationId xmlns:a16="http://schemas.microsoft.com/office/drawing/2014/main" id="{18A6E334-739B-ADAE-AF50-33F13014495F}"/>
              </a:ext>
            </a:extLst>
          </p:cNvPr>
          <p:cNvSpPr/>
          <p:nvPr/>
        </p:nvSpPr>
        <p:spPr>
          <a:xfrm rot="5400000" flipH="1" flipV="1">
            <a:off x="3101721" y="3552948"/>
            <a:ext cx="360000" cy="432000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ACB9E0F-0716-7451-12EC-FA73CA91BE09}"/>
              </a:ext>
            </a:extLst>
          </p:cNvPr>
          <p:cNvSpPr/>
          <p:nvPr/>
        </p:nvSpPr>
        <p:spPr>
          <a:xfrm>
            <a:off x="3566109" y="3664173"/>
            <a:ext cx="2872013" cy="209551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Flèche : bas 12">
            <a:extLst>
              <a:ext uri="{FF2B5EF4-FFF2-40B4-BE49-F238E27FC236}">
                <a16:creationId xmlns:a16="http://schemas.microsoft.com/office/drawing/2014/main" id="{D642D6D6-16CD-0B60-D4AE-46C76C7C557F}"/>
              </a:ext>
            </a:extLst>
          </p:cNvPr>
          <p:cNvSpPr/>
          <p:nvPr/>
        </p:nvSpPr>
        <p:spPr>
          <a:xfrm rot="10800000" flipH="1" flipV="1">
            <a:off x="5605560" y="2454942"/>
            <a:ext cx="360000" cy="432000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38542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9" grpId="0" animBg="1"/>
      <p:bldP spid="12" grpId="0" animBg="1"/>
      <p:bldP spid="13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2615</TotalTime>
  <Words>307</Words>
  <Application>Microsoft Office PowerPoint</Application>
  <PresentationFormat>Grand écran</PresentationFormat>
  <Paragraphs>51</Paragraphs>
  <Slides>8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 </dc:title>
  <dc:creator>Lionel ZANITTI</dc:creator>
  <cp:lastModifiedBy>Lionel ZANITTI</cp:lastModifiedBy>
  <cp:revision>328</cp:revision>
  <dcterms:created xsi:type="dcterms:W3CDTF">2022-09-28T14:03:26Z</dcterms:created>
  <dcterms:modified xsi:type="dcterms:W3CDTF">2023-03-07T12:09:00Z</dcterms:modified>
</cp:coreProperties>
</file>