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82" r:id="rId2"/>
    <p:sldId id="260" r:id="rId3"/>
    <p:sldId id="285" r:id="rId4"/>
    <p:sldId id="288" r:id="rId5"/>
    <p:sldId id="287" r:id="rId6"/>
    <p:sldId id="289" r:id="rId7"/>
    <p:sldId id="290" r:id="rId8"/>
    <p:sldId id="291" r:id="rId9"/>
    <p:sldId id="292" r:id="rId10"/>
    <p:sldId id="293" r:id="rId11"/>
    <p:sldId id="294" r:id="rId12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40DC73-951C-4D31-B639-EC468BFF52FD}" v="510" dt="2022-11-06T14:08:21.1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2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0440DC73-951C-4D31-B639-EC468BFF52FD}"/>
    <pc:docChg chg="undo custSel addSld delSld modSld sldOrd modMainMaster">
      <pc:chgData name="Lionel ZANITTI" userId="1e51b01e59126d6e" providerId="LiveId" clId="{0440DC73-951C-4D31-B639-EC468BFF52FD}" dt="2022-11-06T14:08:21.170" v="846"/>
      <pc:docMkLst>
        <pc:docMk/>
      </pc:docMkLst>
      <pc:sldChg chg="del">
        <pc:chgData name="Lionel ZANITTI" userId="1e51b01e59126d6e" providerId="LiveId" clId="{0440DC73-951C-4D31-B639-EC468BFF52FD}" dt="2022-11-06T14:01:29.524" v="673" actId="47"/>
        <pc:sldMkLst>
          <pc:docMk/>
          <pc:sldMk cId="1136250268" sldId="256"/>
        </pc:sldMkLst>
      </pc:sldChg>
      <pc:sldChg chg="del">
        <pc:chgData name="Lionel ZANITTI" userId="1e51b01e59126d6e" providerId="LiveId" clId="{0440DC73-951C-4D31-B639-EC468BFF52FD}" dt="2022-11-06T14:05:31.783" v="828" actId="47"/>
        <pc:sldMkLst>
          <pc:docMk/>
          <pc:sldMk cId="4080338747" sldId="257"/>
        </pc:sldMkLst>
      </pc:sldChg>
      <pc:sldChg chg="addSp delSp modSp mod modAnim">
        <pc:chgData name="Lionel ZANITTI" userId="1e51b01e59126d6e" providerId="LiveId" clId="{0440DC73-951C-4D31-B639-EC468BFF52FD}" dt="2022-11-06T14:07:34.138" v="831"/>
        <pc:sldMkLst>
          <pc:docMk/>
          <pc:sldMk cId="2169832658" sldId="260"/>
        </pc:sldMkLst>
        <pc:spChg chg="add mod">
          <ac:chgData name="Lionel ZANITTI" userId="1e51b01e59126d6e" providerId="LiveId" clId="{0440DC73-951C-4D31-B639-EC468BFF52FD}" dt="2022-11-06T12:49:12.033" v="56" actId="1076"/>
          <ac:spMkLst>
            <pc:docMk/>
            <pc:sldMk cId="2169832658" sldId="260"/>
            <ac:spMk id="2" creationId="{7369A1CC-F2EA-E3A5-54BD-7DFD3613F228}"/>
          </ac:spMkLst>
        </pc:spChg>
        <pc:spChg chg="mod">
          <ac:chgData name="Lionel ZANITTI" userId="1e51b01e59126d6e" providerId="LiveId" clId="{0440DC73-951C-4D31-B639-EC468BFF52FD}" dt="2022-11-06T12:49:01.768" v="55" actId="6549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0440DC73-951C-4D31-B639-EC468BFF52FD}" dt="2022-11-06T12:44:34.997" v="49" actId="2711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0440DC73-951C-4D31-B639-EC468BFF52FD}" dt="2022-11-06T12:45:00.353" v="54" actId="478"/>
          <ac:spMkLst>
            <pc:docMk/>
            <pc:sldMk cId="2169832658" sldId="260"/>
            <ac:spMk id="8" creationId="{52C2DB72-01A8-424A-8CEF-8BD2418A8D25}"/>
          </ac:spMkLst>
        </pc:spChg>
        <pc:spChg chg="del">
          <ac:chgData name="Lionel ZANITTI" userId="1e51b01e59126d6e" providerId="LiveId" clId="{0440DC73-951C-4D31-B639-EC468BFF52FD}" dt="2022-11-06T12:45:00.353" v="54" actId="478"/>
          <ac:spMkLst>
            <pc:docMk/>
            <pc:sldMk cId="2169832658" sldId="260"/>
            <ac:spMk id="10" creationId="{95AAAEAA-CCF6-4E36-A4A3-5AF49D00995B}"/>
          </ac:spMkLst>
        </pc:spChg>
        <pc:spChg chg="del">
          <ac:chgData name="Lionel ZANITTI" userId="1e51b01e59126d6e" providerId="LiveId" clId="{0440DC73-951C-4D31-B639-EC468BFF52FD}" dt="2022-11-06T12:45:00.353" v="54" actId="478"/>
          <ac:spMkLst>
            <pc:docMk/>
            <pc:sldMk cId="2169832658" sldId="260"/>
            <ac:spMk id="11" creationId="{5F253864-26FA-4AB1-9F0A-4F57D870EE85}"/>
          </ac:spMkLst>
        </pc:spChg>
        <pc:spChg chg="del">
          <ac:chgData name="Lionel ZANITTI" userId="1e51b01e59126d6e" providerId="LiveId" clId="{0440DC73-951C-4D31-B639-EC468BFF52FD}" dt="2022-11-06T12:45:00.353" v="54" actId="478"/>
          <ac:spMkLst>
            <pc:docMk/>
            <pc:sldMk cId="2169832658" sldId="260"/>
            <ac:spMk id="12" creationId="{84949406-858F-4224-BC48-197463899896}"/>
          </ac:spMkLst>
        </pc:spChg>
        <pc:spChg chg="del">
          <ac:chgData name="Lionel ZANITTI" userId="1e51b01e59126d6e" providerId="LiveId" clId="{0440DC73-951C-4D31-B639-EC468BFF52FD}" dt="2022-11-06T12:45:00.353" v="54" actId="478"/>
          <ac:spMkLst>
            <pc:docMk/>
            <pc:sldMk cId="2169832658" sldId="260"/>
            <ac:spMk id="14" creationId="{1D0A4E21-00BC-4451-94C9-943503852954}"/>
          </ac:spMkLst>
        </pc:spChg>
        <pc:picChg chg="add mod">
          <ac:chgData name="Lionel ZANITTI" userId="1e51b01e59126d6e" providerId="LiveId" clId="{0440DC73-951C-4D31-B639-EC468BFF52FD}" dt="2022-11-06T12:43:26.374" v="0"/>
          <ac:picMkLst>
            <pc:docMk/>
            <pc:sldMk cId="2169832658" sldId="260"/>
            <ac:picMk id="6" creationId="{EF6143E2-C85F-06A5-8232-CEA882D91D13}"/>
          </ac:picMkLst>
        </pc:picChg>
      </pc:sldChg>
      <pc:sldChg chg="addSp delSp modSp mod modAnim">
        <pc:chgData name="Lionel ZANITTI" userId="1e51b01e59126d6e" providerId="LiveId" clId="{0440DC73-951C-4D31-B639-EC468BFF52FD}" dt="2022-11-06T14:07:38.748" v="832"/>
        <pc:sldMkLst>
          <pc:docMk/>
          <pc:sldMk cId="3879804219" sldId="261"/>
        </pc:sldMkLst>
        <pc:spChg chg="add mod">
          <ac:chgData name="Lionel ZANITTI" userId="1e51b01e59126d6e" providerId="LiveId" clId="{0440DC73-951C-4D31-B639-EC468BFF52FD}" dt="2022-11-06T12:49:22.848" v="73" actId="20577"/>
          <ac:spMkLst>
            <pc:docMk/>
            <pc:sldMk cId="3879804219" sldId="261"/>
            <ac:spMk id="2" creationId="{9E913B67-D9C0-CC1A-D5BB-CE18B0E352A2}"/>
          </ac:spMkLst>
        </pc:spChg>
        <pc:spChg chg="del">
          <ac:chgData name="Lionel ZANITTI" userId="1e51b01e59126d6e" providerId="LiveId" clId="{0440DC73-951C-4D31-B639-EC468BFF52FD}" dt="2022-11-06T12:49:52.446" v="76" actId="478"/>
          <ac:spMkLst>
            <pc:docMk/>
            <pc:sldMk cId="3879804219" sldId="261"/>
            <ac:spMk id="8" creationId="{5FE2B34C-7760-453F-8A81-50335F1BD6C4}"/>
          </ac:spMkLst>
        </pc:spChg>
        <pc:spChg chg="del">
          <ac:chgData name="Lionel ZANITTI" userId="1e51b01e59126d6e" providerId="LiveId" clId="{0440DC73-951C-4D31-B639-EC468BFF52FD}" dt="2022-11-06T12:49:52.446" v="76" actId="478"/>
          <ac:spMkLst>
            <pc:docMk/>
            <pc:sldMk cId="3879804219" sldId="261"/>
            <ac:spMk id="9" creationId="{8BED1379-2C64-4902-A414-90051165C903}"/>
          </ac:spMkLst>
        </pc:spChg>
        <pc:spChg chg="del">
          <ac:chgData name="Lionel ZANITTI" userId="1e51b01e59126d6e" providerId="LiveId" clId="{0440DC73-951C-4D31-B639-EC468BFF52FD}" dt="2022-11-06T12:49:52.446" v="76" actId="478"/>
          <ac:spMkLst>
            <pc:docMk/>
            <pc:sldMk cId="3879804219" sldId="261"/>
            <ac:spMk id="11" creationId="{774383B4-AACC-4685-AB80-6888FAA0B696}"/>
          </ac:spMkLst>
        </pc:spChg>
        <pc:spChg chg="del">
          <ac:chgData name="Lionel ZANITTI" userId="1e51b01e59126d6e" providerId="LiveId" clId="{0440DC73-951C-4D31-B639-EC468BFF52FD}" dt="2022-11-06T12:49:52.446" v="76" actId="478"/>
          <ac:spMkLst>
            <pc:docMk/>
            <pc:sldMk cId="3879804219" sldId="261"/>
            <ac:spMk id="13" creationId="{EEC3D0FF-B59D-47D4-8EEE-5EF3EA7C3CC0}"/>
          </ac:spMkLst>
        </pc:spChg>
        <pc:spChg chg="del">
          <ac:chgData name="Lionel ZANITTI" userId="1e51b01e59126d6e" providerId="LiveId" clId="{0440DC73-951C-4D31-B639-EC468BFF52FD}" dt="2022-11-06T12:49:52.446" v="76" actId="478"/>
          <ac:spMkLst>
            <pc:docMk/>
            <pc:sldMk cId="3879804219" sldId="261"/>
            <ac:spMk id="17" creationId="{C1168A37-F12A-42E8-A95E-69747461C003}"/>
          </ac:spMkLst>
        </pc:spChg>
        <pc:spChg chg="mod">
          <ac:chgData name="Lionel ZANITTI" userId="1e51b01e59126d6e" providerId="LiveId" clId="{0440DC73-951C-4D31-B639-EC468BFF52FD}" dt="2022-11-06T12:55:20.617" v="144" actId="20577"/>
          <ac:spMkLst>
            <pc:docMk/>
            <pc:sldMk cId="3879804219" sldId="261"/>
            <ac:spMk id="18" creationId="{A7BDF9F5-5F33-21A7-8149-9298D78B868C}"/>
          </ac:spMkLst>
        </pc:spChg>
        <pc:spChg chg="mod">
          <ac:chgData name="Lionel ZANITTI" userId="1e51b01e59126d6e" providerId="LiveId" clId="{0440DC73-951C-4D31-B639-EC468BFF52FD}" dt="2022-11-06T12:50:40.638" v="78"/>
          <ac:spMkLst>
            <pc:docMk/>
            <pc:sldMk cId="3879804219" sldId="261"/>
            <ac:spMk id="20" creationId="{46CF1C9D-7FFC-FFDA-0172-0061348E93D3}"/>
          </ac:spMkLst>
        </pc:spChg>
        <pc:picChg chg="add mod">
          <ac:chgData name="Lionel ZANITTI" userId="1e51b01e59126d6e" providerId="LiveId" clId="{0440DC73-951C-4D31-B639-EC468BFF52FD}" dt="2022-11-06T14:07:38.748" v="832"/>
          <ac:picMkLst>
            <pc:docMk/>
            <pc:sldMk cId="3879804219" sldId="261"/>
            <ac:picMk id="3" creationId="{D7F45E12-DD9B-5B22-D8F4-50A14BF87792}"/>
          </ac:picMkLst>
        </pc:picChg>
        <pc:picChg chg="mod">
          <ac:chgData name="Lionel ZANITTI" userId="1e51b01e59126d6e" providerId="LiveId" clId="{0440DC73-951C-4D31-B639-EC468BFF52FD}" dt="2022-11-06T12:54:06.888" v="140" actId="12788"/>
          <ac:picMkLst>
            <pc:docMk/>
            <pc:sldMk cId="3879804219" sldId="261"/>
            <ac:picMk id="6" creationId="{D3ED944C-ABC0-DF73-B92F-E0277C03CF8A}"/>
          </ac:picMkLst>
        </pc:picChg>
      </pc:sldChg>
      <pc:sldChg chg="addSp delSp modSp mod modAnim">
        <pc:chgData name="Lionel ZANITTI" userId="1e51b01e59126d6e" providerId="LiveId" clId="{0440DC73-951C-4D31-B639-EC468BFF52FD}" dt="2022-11-06T14:07:53.479" v="836"/>
        <pc:sldMkLst>
          <pc:docMk/>
          <pc:sldMk cId="3803842256" sldId="262"/>
        </pc:sldMkLst>
        <pc:spChg chg="add mod">
          <ac:chgData name="Lionel ZANITTI" userId="1e51b01e59126d6e" providerId="LiveId" clId="{0440DC73-951C-4D31-B639-EC468BFF52FD}" dt="2022-11-06T13:14:01.710" v="229" actId="20577"/>
          <ac:spMkLst>
            <pc:docMk/>
            <pc:sldMk cId="3803842256" sldId="262"/>
            <ac:spMk id="2" creationId="{49C23323-E66C-41EC-FBDC-C2C6A7FB2E73}"/>
          </ac:spMkLst>
        </pc:spChg>
        <pc:spChg chg="del">
          <ac:chgData name="Lionel ZANITTI" userId="1e51b01e59126d6e" providerId="LiveId" clId="{0440DC73-951C-4D31-B639-EC468BFF52FD}" dt="2022-11-06T13:16:16.310" v="266" actId="478"/>
          <ac:spMkLst>
            <pc:docMk/>
            <pc:sldMk cId="3803842256" sldId="262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16:16.310" v="266" actId="478"/>
          <ac:spMkLst>
            <pc:docMk/>
            <pc:sldMk cId="3803842256" sldId="262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16:16.310" v="266" actId="478"/>
          <ac:spMkLst>
            <pc:docMk/>
            <pc:sldMk cId="3803842256" sldId="262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16:16.310" v="266" actId="478"/>
          <ac:spMkLst>
            <pc:docMk/>
            <pc:sldMk cId="3803842256" sldId="262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16:16.310" v="266" actId="478"/>
          <ac:spMkLst>
            <pc:docMk/>
            <pc:sldMk cId="3803842256" sldId="262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16:38.858" v="267"/>
          <ac:spMkLst>
            <pc:docMk/>
            <pc:sldMk cId="3803842256" sldId="262"/>
            <ac:spMk id="42" creationId="{3DD874CF-7821-4DAC-8C13-6E1A2931C45F}"/>
          </ac:spMkLst>
        </pc:spChg>
        <pc:picChg chg="mod">
          <ac:chgData name="Lionel ZANITTI" userId="1e51b01e59126d6e" providerId="LiveId" clId="{0440DC73-951C-4D31-B639-EC468BFF52FD}" dt="2022-11-06T13:15:05.866" v="265" actId="14100"/>
          <ac:picMkLst>
            <pc:docMk/>
            <pc:sldMk cId="3803842256" sldId="262"/>
            <ac:picMk id="3" creationId="{D1F56FBE-A9D8-0B5F-A017-9FBA0E1548B0}"/>
          </ac:picMkLst>
        </pc:picChg>
        <pc:picChg chg="add mod">
          <ac:chgData name="Lionel ZANITTI" userId="1e51b01e59126d6e" providerId="LiveId" clId="{0440DC73-951C-4D31-B639-EC468BFF52FD}" dt="2022-11-06T14:07:53.479" v="836"/>
          <ac:picMkLst>
            <pc:docMk/>
            <pc:sldMk cId="3803842256" sldId="262"/>
            <ac:picMk id="7" creationId="{E84BBF1C-C175-1677-5D62-B59E63984A0F}"/>
          </ac:picMkLst>
        </pc:picChg>
        <pc:cxnChg chg="mod">
          <ac:chgData name="Lionel ZANITTI" userId="1e51b01e59126d6e" providerId="LiveId" clId="{0440DC73-951C-4D31-B639-EC468BFF52FD}" dt="2022-11-06T13:15:02.286" v="259" actId="1076"/>
          <ac:cxnSpMkLst>
            <pc:docMk/>
            <pc:sldMk cId="3803842256" sldId="262"/>
            <ac:cxnSpMk id="26" creationId="{B414D4B3-0D0E-0D93-420D-F30C9CC1A7F5}"/>
          </ac:cxnSpMkLst>
        </pc:cxnChg>
      </pc:sldChg>
      <pc:sldChg chg="addSp delSp modSp mod modAnim">
        <pc:chgData name="Lionel ZANITTI" userId="1e51b01e59126d6e" providerId="LiveId" clId="{0440DC73-951C-4D31-B639-EC468BFF52FD}" dt="2022-11-06T14:08:11.159" v="842"/>
        <pc:sldMkLst>
          <pc:docMk/>
          <pc:sldMk cId="613291450" sldId="263"/>
        </pc:sldMkLst>
        <pc:spChg chg="add mod">
          <ac:chgData name="Lionel ZANITTI" userId="1e51b01e59126d6e" providerId="LiveId" clId="{0440DC73-951C-4D31-B639-EC468BFF52FD}" dt="2022-11-06T13:32:03.966" v="472" actId="6549"/>
          <ac:spMkLst>
            <pc:docMk/>
            <pc:sldMk cId="613291450" sldId="263"/>
            <ac:spMk id="2" creationId="{AC19720D-DDF1-C5AA-5137-1DC343A51C76}"/>
          </ac:spMkLst>
        </pc:spChg>
        <pc:spChg chg="mod">
          <ac:chgData name="Lionel ZANITTI" userId="1e51b01e59126d6e" providerId="LiveId" clId="{0440DC73-951C-4D31-B639-EC468BFF52FD}" dt="2022-11-06T13:34:07.027" v="480" actId="20577"/>
          <ac:spMkLst>
            <pc:docMk/>
            <pc:sldMk cId="613291450" sldId="263"/>
            <ac:spMk id="4" creationId="{0272E5D6-6001-2535-3166-6BBAD5F182D8}"/>
          </ac:spMkLst>
        </pc:spChg>
        <pc:spChg chg="del">
          <ac:chgData name="Lionel ZANITTI" userId="1e51b01e59126d6e" providerId="LiveId" clId="{0440DC73-951C-4D31-B639-EC468BFF52FD}" dt="2022-11-06T13:31:30.525" v="424" actId="478"/>
          <ac:spMkLst>
            <pc:docMk/>
            <pc:sldMk cId="613291450" sldId="263"/>
            <ac:spMk id="5" creationId="{093D1241-4F6B-4523-A0D3-68E3CDBC0F28}"/>
          </ac:spMkLst>
        </pc:spChg>
        <pc:spChg chg="del">
          <ac:chgData name="Lionel ZANITTI" userId="1e51b01e59126d6e" providerId="LiveId" clId="{0440DC73-951C-4D31-B639-EC468BFF52FD}" dt="2022-11-06T13:31:30.525" v="424" actId="478"/>
          <ac:spMkLst>
            <pc:docMk/>
            <pc:sldMk cId="613291450" sldId="263"/>
            <ac:spMk id="6" creationId="{C7BF8379-6FA4-47C8-A343-950346DD4931}"/>
          </ac:spMkLst>
        </pc:spChg>
        <pc:spChg chg="del">
          <ac:chgData name="Lionel ZANITTI" userId="1e51b01e59126d6e" providerId="LiveId" clId="{0440DC73-951C-4D31-B639-EC468BFF52FD}" dt="2022-11-06T13:31:30.525" v="424" actId="478"/>
          <ac:spMkLst>
            <pc:docMk/>
            <pc:sldMk cId="613291450" sldId="263"/>
            <ac:spMk id="7" creationId="{CD0DE557-B4FF-44B4-B945-B5B41DBDA39C}"/>
          </ac:spMkLst>
        </pc:spChg>
        <pc:spChg chg="del">
          <ac:chgData name="Lionel ZANITTI" userId="1e51b01e59126d6e" providerId="LiveId" clId="{0440DC73-951C-4D31-B639-EC468BFF52FD}" dt="2022-11-06T13:31:37.477" v="425" actId="478"/>
          <ac:spMkLst>
            <pc:docMk/>
            <pc:sldMk cId="613291450" sldId="263"/>
            <ac:spMk id="8" creationId="{BB801CDE-088C-4A56-83CA-BF9F271065B0}"/>
          </ac:spMkLst>
        </pc:spChg>
        <pc:spChg chg="mod">
          <ac:chgData name="Lionel ZANITTI" userId="1e51b01e59126d6e" providerId="LiveId" clId="{0440DC73-951C-4D31-B639-EC468BFF52FD}" dt="2022-11-06T13:31:49.287" v="439" actId="1036"/>
          <ac:spMkLst>
            <pc:docMk/>
            <pc:sldMk cId="613291450" sldId="263"/>
            <ac:spMk id="9" creationId="{D34E46FF-644D-FFA9-9FF7-66CE66A2F77C}"/>
          </ac:spMkLst>
        </pc:spChg>
        <pc:spChg chg="del">
          <ac:chgData name="Lionel ZANITTI" userId="1e51b01e59126d6e" providerId="LiveId" clId="{0440DC73-951C-4D31-B639-EC468BFF52FD}" dt="2022-11-06T13:31:40.027" v="426" actId="478"/>
          <ac:spMkLst>
            <pc:docMk/>
            <pc:sldMk cId="613291450" sldId="263"/>
            <ac:spMk id="10" creationId="{792980D7-ED01-4955-83DB-59BA18C94FBA}"/>
          </ac:spMkLst>
        </pc:spChg>
        <pc:spChg chg="mod">
          <ac:chgData name="Lionel ZANITTI" userId="1e51b01e59126d6e" providerId="LiveId" clId="{0440DC73-951C-4D31-B639-EC468BFF52FD}" dt="2022-11-06T13:30:55.565" v="422"/>
          <ac:spMkLst>
            <pc:docMk/>
            <pc:sldMk cId="613291450" sldId="263"/>
            <ac:spMk id="13" creationId="{5A6F3240-733C-D8A7-FFEB-05DBEB2479AD}"/>
          </ac:spMkLst>
        </pc:spChg>
        <pc:picChg chg="add mod">
          <ac:chgData name="Lionel ZANITTI" userId="1e51b01e59126d6e" providerId="LiveId" clId="{0440DC73-951C-4D31-B639-EC468BFF52FD}" dt="2022-11-06T14:08:11.159" v="842"/>
          <ac:picMkLst>
            <pc:docMk/>
            <pc:sldMk cId="613291450" sldId="263"/>
            <ac:picMk id="3" creationId="{24E61BEE-B38A-5158-0AA4-E9E25C6F9108}"/>
          </ac:picMkLst>
        </pc:picChg>
        <pc:picChg chg="mod">
          <ac:chgData name="Lionel ZANITTI" userId="1e51b01e59126d6e" providerId="LiveId" clId="{0440DC73-951C-4D31-B639-EC468BFF52FD}" dt="2022-11-06T13:31:43.362" v="427" actId="1076"/>
          <ac:picMkLst>
            <pc:docMk/>
            <pc:sldMk cId="613291450" sldId="263"/>
            <ac:picMk id="12" creationId="{0DFEA0A3-CD9E-D84A-D380-999F11BB2DC7}"/>
          </ac:picMkLst>
        </pc:picChg>
      </pc:sldChg>
      <pc:sldChg chg="add">
        <pc:chgData name="Lionel ZANITTI" userId="1e51b01e59126d6e" providerId="LiveId" clId="{0440DC73-951C-4D31-B639-EC468BFF52FD}" dt="2022-11-06T14:01:22.449" v="670"/>
        <pc:sldMkLst>
          <pc:docMk/>
          <pc:sldMk cId="2654108350" sldId="264"/>
        </pc:sldMkLst>
      </pc:sldChg>
      <pc:sldChg chg="del">
        <pc:chgData name="Lionel ZANITTI" userId="1e51b01e59126d6e" providerId="LiveId" clId="{0440DC73-951C-4D31-B639-EC468BFF52FD}" dt="2022-11-06T14:01:53.975" v="699" actId="47"/>
        <pc:sldMkLst>
          <pc:docMk/>
          <pc:sldMk cId="573966109" sldId="269"/>
        </pc:sldMkLst>
      </pc:sldChg>
      <pc:sldChg chg="addSp delSp modSp mod modAnim">
        <pc:chgData name="Lionel ZANITTI" userId="1e51b01e59126d6e" providerId="LiveId" clId="{0440DC73-951C-4D31-B639-EC468BFF52FD}" dt="2022-11-06T14:07:41.258" v="833"/>
        <pc:sldMkLst>
          <pc:docMk/>
          <pc:sldMk cId="3363568350" sldId="270"/>
        </pc:sldMkLst>
        <pc:spChg chg="del">
          <ac:chgData name="Lionel ZANITTI" userId="1e51b01e59126d6e" providerId="LiveId" clId="{0440DC73-951C-4D31-B639-EC468BFF52FD}" dt="2022-11-06T12:58:01.595" v="145" actId="478"/>
          <ac:spMkLst>
            <pc:docMk/>
            <pc:sldMk cId="3363568350" sldId="270"/>
            <ac:spMk id="8" creationId="{5FE2B34C-7760-453F-8A81-50335F1BD6C4}"/>
          </ac:spMkLst>
        </pc:spChg>
        <pc:spChg chg="del">
          <ac:chgData name="Lionel ZANITTI" userId="1e51b01e59126d6e" providerId="LiveId" clId="{0440DC73-951C-4D31-B639-EC468BFF52FD}" dt="2022-11-06T12:58:01.595" v="145" actId="478"/>
          <ac:spMkLst>
            <pc:docMk/>
            <pc:sldMk cId="3363568350" sldId="270"/>
            <ac:spMk id="9" creationId="{8BED1379-2C64-4902-A414-90051165C903}"/>
          </ac:spMkLst>
        </pc:spChg>
        <pc:spChg chg="del">
          <ac:chgData name="Lionel ZANITTI" userId="1e51b01e59126d6e" providerId="LiveId" clId="{0440DC73-951C-4D31-B639-EC468BFF52FD}" dt="2022-11-06T12:58:01.595" v="145" actId="478"/>
          <ac:spMkLst>
            <pc:docMk/>
            <pc:sldMk cId="3363568350" sldId="270"/>
            <ac:spMk id="11" creationId="{774383B4-AACC-4685-AB80-6888FAA0B696}"/>
          </ac:spMkLst>
        </pc:spChg>
        <pc:spChg chg="del">
          <ac:chgData name="Lionel ZANITTI" userId="1e51b01e59126d6e" providerId="LiveId" clId="{0440DC73-951C-4D31-B639-EC468BFF52FD}" dt="2022-11-06T12:58:01.595" v="145" actId="478"/>
          <ac:spMkLst>
            <pc:docMk/>
            <pc:sldMk cId="3363568350" sldId="270"/>
            <ac:spMk id="13" creationId="{EEC3D0FF-B59D-47D4-8EEE-5EF3EA7C3CC0}"/>
          </ac:spMkLst>
        </pc:spChg>
        <pc:spChg chg="del">
          <ac:chgData name="Lionel ZANITTI" userId="1e51b01e59126d6e" providerId="LiveId" clId="{0440DC73-951C-4D31-B639-EC468BFF52FD}" dt="2022-11-06T12:58:01.595" v="145" actId="478"/>
          <ac:spMkLst>
            <pc:docMk/>
            <pc:sldMk cId="3363568350" sldId="270"/>
            <ac:spMk id="17" creationId="{C1168A37-F12A-42E8-A95E-69747461C003}"/>
          </ac:spMkLst>
        </pc:spChg>
        <pc:spChg chg="mod">
          <ac:chgData name="Lionel ZANITTI" userId="1e51b01e59126d6e" providerId="LiveId" clId="{0440DC73-951C-4D31-B639-EC468BFF52FD}" dt="2022-11-06T13:00:20.327" v="178" actId="1035"/>
          <ac:spMkLst>
            <pc:docMk/>
            <pc:sldMk cId="3363568350" sldId="270"/>
            <ac:spMk id="18" creationId="{A7BDF9F5-5F33-21A7-8149-9298D78B868C}"/>
          </ac:spMkLst>
        </pc:spChg>
        <pc:spChg chg="mod">
          <ac:chgData name="Lionel ZANITTI" userId="1e51b01e59126d6e" providerId="LiveId" clId="{0440DC73-951C-4D31-B639-EC468BFF52FD}" dt="2022-11-06T12:58:23.677" v="157"/>
          <ac:spMkLst>
            <pc:docMk/>
            <pc:sldMk cId="3363568350" sldId="270"/>
            <ac:spMk id="20" creationId="{46CF1C9D-7FFC-FFDA-0172-0061348E93D3}"/>
          </ac:spMkLst>
        </pc:spChg>
        <pc:picChg chg="add mod">
          <ac:chgData name="Lionel ZANITTI" userId="1e51b01e59126d6e" providerId="LiveId" clId="{0440DC73-951C-4D31-B639-EC468BFF52FD}" dt="2022-11-06T14:07:41.258" v="833"/>
          <ac:picMkLst>
            <pc:docMk/>
            <pc:sldMk cId="3363568350" sldId="270"/>
            <ac:picMk id="2" creationId="{075F1766-13F6-F0EA-5D31-C23ED142ABB2}"/>
          </ac:picMkLst>
        </pc:picChg>
        <pc:picChg chg="mod">
          <ac:chgData name="Lionel ZANITTI" userId="1e51b01e59126d6e" providerId="LiveId" clId="{0440DC73-951C-4D31-B639-EC468BFF52FD}" dt="2022-11-06T13:00:26.288" v="183" actId="12788"/>
          <ac:picMkLst>
            <pc:docMk/>
            <pc:sldMk cId="3363568350" sldId="270"/>
            <ac:picMk id="3" creationId="{36A51FFD-3B81-D2DB-B9E4-ED1BF4691F4F}"/>
          </ac:picMkLst>
        </pc:picChg>
      </pc:sldChg>
      <pc:sldChg chg="addSp delSp modSp mod modAnim">
        <pc:chgData name="Lionel ZANITTI" userId="1e51b01e59126d6e" providerId="LiveId" clId="{0440DC73-951C-4D31-B639-EC468BFF52FD}" dt="2022-11-06T14:07:43.215" v="834"/>
        <pc:sldMkLst>
          <pc:docMk/>
          <pc:sldMk cId="612017608" sldId="271"/>
        </pc:sldMkLst>
        <pc:spChg chg="del">
          <ac:chgData name="Lionel ZANITTI" userId="1e51b01e59126d6e" providerId="LiveId" clId="{0440DC73-951C-4D31-B639-EC468BFF52FD}" dt="2022-11-06T13:00:57.142" v="184" actId="478"/>
          <ac:spMkLst>
            <pc:docMk/>
            <pc:sldMk cId="612017608" sldId="271"/>
            <ac:spMk id="8" creationId="{5FE2B34C-7760-453F-8A81-50335F1BD6C4}"/>
          </ac:spMkLst>
        </pc:spChg>
        <pc:spChg chg="del">
          <ac:chgData name="Lionel ZANITTI" userId="1e51b01e59126d6e" providerId="LiveId" clId="{0440DC73-951C-4D31-B639-EC468BFF52FD}" dt="2022-11-06T13:00:57.142" v="184" actId="478"/>
          <ac:spMkLst>
            <pc:docMk/>
            <pc:sldMk cId="612017608" sldId="271"/>
            <ac:spMk id="9" creationId="{8BED1379-2C64-4902-A414-90051165C903}"/>
          </ac:spMkLst>
        </pc:spChg>
        <pc:spChg chg="del">
          <ac:chgData name="Lionel ZANITTI" userId="1e51b01e59126d6e" providerId="LiveId" clId="{0440DC73-951C-4D31-B639-EC468BFF52FD}" dt="2022-11-06T13:00:57.142" v="184" actId="478"/>
          <ac:spMkLst>
            <pc:docMk/>
            <pc:sldMk cId="612017608" sldId="271"/>
            <ac:spMk id="11" creationId="{774383B4-AACC-4685-AB80-6888FAA0B696}"/>
          </ac:spMkLst>
        </pc:spChg>
        <pc:spChg chg="del">
          <ac:chgData name="Lionel ZANITTI" userId="1e51b01e59126d6e" providerId="LiveId" clId="{0440DC73-951C-4D31-B639-EC468BFF52FD}" dt="2022-11-06T13:00:57.142" v="184" actId="478"/>
          <ac:spMkLst>
            <pc:docMk/>
            <pc:sldMk cId="612017608" sldId="271"/>
            <ac:spMk id="13" creationId="{EEC3D0FF-B59D-47D4-8EEE-5EF3EA7C3CC0}"/>
          </ac:spMkLst>
        </pc:spChg>
        <pc:spChg chg="mod">
          <ac:chgData name="Lionel ZANITTI" userId="1e51b01e59126d6e" providerId="LiveId" clId="{0440DC73-951C-4D31-B639-EC468BFF52FD}" dt="2022-11-06T13:04:51.533" v="193" actId="14100"/>
          <ac:spMkLst>
            <pc:docMk/>
            <pc:sldMk cId="612017608" sldId="271"/>
            <ac:spMk id="16" creationId="{593DDBD0-0062-091F-E12C-F394359A8A44}"/>
          </ac:spMkLst>
        </pc:spChg>
        <pc:spChg chg="del">
          <ac:chgData name="Lionel ZANITTI" userId="1e51b01e59126d6e" providerId="LiveId" clId="{0440DC73-951C-4D31-B639-EC468BFF52FD}" dt="2022-11-06T13:00:57.142" v="184" actId="478"/>
          <ac:spMkLst>
            <pc:docMk/>
            <pc:sldMk cId="612017608" sldId="271"/>
            <ac:spMk id="17" creationId="{C1168A37-F12A-42E8-A95E-69747461C003}"/>
          </ac:spMkLst>
        </pc:spChg>
        <pc:spChg chg="mod">
          <ac:chgData name="Lionel ZANITTI" userId="1e51b01e59126d6e" providerId="LiveId" clId="{0440DC73-951C-4D31-B639-EC468BFF52FD}" dt="2022-11-06T13:01:26.900" v="190" actId="1076"/>
          <ac:spMkLst>
            <pc:docMk/>
            <pc:sldMk cId="612017608" sldId="271"/>
            <ac:spMk id="18" creationId="{A7BDF9F5-5F33-21A7-8149-9298D78B868C}"/>
          </ac:spMkLst>
        </pc:spChg>
        <pc:spChg chg="mod">
          <ac:chgData name="Lionel ZANITTI" userId="1e51b01e59126d6e" providerId="LiveId" clId="{0440DC73-951C-4D31-B639-EC468BFF52FD}" dt="2022-11-06T13:01:49.938" v="192"/>
          <ac:spMkLst>
            <pc:docMk/>
            <pc:sldMk cId="612017608" sldId="271"/>
            <ac:spMk id="20" creationId="{46CF1C9D-7FFC-FFDA-0172-0061348E93D3}"/>
          </ac:spMkLst>
        </pc:spChg>
        <pc:picChg chg="mod">
          <ac:chgData name="Lionel ZANITTI" userId="1e51b01e59126d6e" providerId="LiveId" clId="{0440DC73-951C-4D31-B639-EC468BFF52FD}" dt="2022-11-06T13:01:01.380" v="185" actId="14100"/>
          <ac:picMkLst>
            <pc:docMk/>
            <pc:sldMk cId="612017608" sldId="271"/>
            <ac:picMk id="5" creationId="{3C6AD6A7-8265-64F6-2A82-60806ABDC7E1}"/>
          </ac:picMkLst>
        </pc:picChg>
        <pc:picChg chg="add mod">
          <ac:chgData name="Lionel ZANITTI" userId="1e51b01e59126d6e" providerId="LiveId" clId="{0440DC73-951C-4D31-B639-EC468BFF52FD}" dt="2022-11-06T14:07:43.215" v="834"/>
          <ac:picMkLst>
            <pc:docMk/>
            <pc:sldMk cId="612017608" sldId="271"/>
            <ac:picMk id="14" creationId="{74475ABB-4D02-D9C6-53A6-5631E5782D27}"/>
          </ac:picMkLst>
        </pc:picChg>
        <pc:cxnChg chg="mod">
          <ac:chgData name="Lionel ZANITTI" userId="1e51b01e59126d6e" providerId="LiveId" clId="{0440DC73-951C-4D31-B639-EC468BFF52FD}" dt="2022-11-06T13:04:51.533" v="193" actId="14100"/>
          <ac:cxnSpMkLst>
            <pc:docMk/>
            <pc:sldMk cId="612017608" sldId="271"/>
            <ac:cxnSpMk id="2" creationId="{F1E2829B-CAD2-2860-CC02-C803A097475F}"/>
          </ac:cxnSpMkLst>
        </pc:cxnChg>
      </pc:sldChg>
      <pc:sldChg chg="addSp modSp mod modAnim">
        <pc:chgData name="Lionel ZANITTI" userId="1e51b01e59126d6e" providerId="LiveId" clId="{0440DC73-951C-4D31-B639-EC468BFF52FD}" dt="2022-11-06T14:07:45.469" v="835"/>
        <pc:sldMkLst>
          <pc:docMk/>
          <pc:sldMk cId="3036898558" sldId="272"/>
        </pc:sldMkLst>
        <pc:spChg chg="mod">
          <ac:chgData name="Lionel ZANITTI" userId="1e51b01e59126d6e" providerId="LiveId" clId="{0440DC73-951C-4D31-B639-EC468BFF52FD}" dt="2022-11-06T13:11:13.002" v="211" actId="179"/>
          <ac:spMkLst>
            <pc:docMk/>
            <pc:sldMk cId="3036898558" sldId="272"/>
            <ac:spMk id="18" creationId="{A7BDF9F5-5F33-21A7-8149-9298D78B868C}"/>
          </ac:spMkLst>
        </pc:spChg>
        <pc:spChg chg="mod">
          <ac:chgData name="Lionel ZANITTI" userId="1e51b01e59126d6e" providerId="LiveId" clId="{0440DC73-951C-4D31-B639-EC468BFF52FD}" dt="2022-11-06T13:12:54.553" v="212"/>
          <ac:spMkLst>
            <pc:docMk/>
            <pc:sldMk cId="3036898558" sldId="272"/>
            <ac:spMk id="20" creationId="{46CF1C9D-7FFC-FFDA-0172-0061348E93D3}"/>
          </ac:spMkLst>
        </pc:spChg>
        <pc:picChg chg="add mod">
          <ac:chgData name="Lionel ZANITTI" userId="1e51b01e59126d6e" providerId="LiveId" clId="{0440DC73-951C-4D31-B639-EC468BFF52FD}" dt="2022-11-06T14:07:45.469" v="835"/>
          <ac:picMkLst>
            <pc:docMk/>
            <pc:sldMk cId="3036898558" sldId="272"/>
            <ac:picMk id="2" creationId="{968EDACD-E5ED-77A5-0ECE-C0560DBC4E6F}"/>
          </ac:picMkLst>
        </pc:picChg>
      </pc:sldChg>
      <pc:sldChg chg="addSp delSp modSp mod modAnim">
        <pc:chgData name="Lionel ZANITTI" userId="1e51b01e59126d6e" providerId="LiveId" clId="{0440DC73-951C-4D31-B639-EC468BFF52FD}" dt="2022-11-06T14:07:56.743" v="837"/>
        <pc:sldMkLst>
          <pc:docMk/>
          <pc:sldMk cId="4233740745" sldId="273"/>
        </pc:sldMkLst>
        <pc:spChg chg="del">
          <ac:chgData name="Lionel ZANITTI" userId="1e51b01e59126d6e" providerId="LiveId" clId="{0440DC73-951C-4D31-B639-EC468BFF52FD}" dt="2022-11-06T13:17:20.134" v="278" actId="478"/>
          <ac:spMkLst>
            <pc:docMk/>
            <pc:sldMk cId="4233740745" sldId="273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17:20.134" v="278" actId="478"/>
          <ac:spMkLst>
            <pc:docMk/>
            <pc:sldMk cId="4233740745" sldId="273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17:20.134" v="278" actId="478"/>
          <ac:spMkLst>
            <pc:docMk/>
            <pc:sldMk cId="4233740745" sldId="273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17:20.134" v="278" actId="478"/>
          <ac:spMkLst>
            <pc:docMk/>
            <pc:sldMk cId="4233740745" sldId="273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17:20.134" v="278" actId="478"/>
          <ac:spMkLst>
            <pc:docMk/>
            <pc:sldMk cId="4233740745" sldId="273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17:14.031" v="277" actId="1076"/>
          <ac:spMkLst>
            <pc:docMk/>
            <pc:sldMk cId="4233740745" sldId="273"/>
            <ac:spMk id="24" creationId="{EDDEDEF9-3958-CABC-B960-93302E81C03E}"/>
          </ac:spMkLst>
        </pc:spChg>
        <pc:spChg chg="mod">
          <ac:chgData name="Lionel ZANITTI" userId="1e51b01e59126d6e" providerId="LiveId" clId="{0440DC73-951C-4D31-B639-EC468BFF52FD}" dt="2022-11-06T13:16:51.174" v="268"/>
          <ac:spMkLst>
            <pc:docMk/>
            <pc:sldMk cId="4233740745" sldId="273"/>
            <ac:spMk id="42" creationId="{3DD874CF-7821-4DAC-8C13-6E1A2931C45F}"/>
          </ac:spMkLst>
        </pc:spChg>
        <pc:picChg chg="add mod">
          <ac:chgData name="Lionel ZANITTI" userId="1e51b01e59126d6e" providerId="LiveId" clId="{0440DC73-951C-4D31-B639-EC468BFF52FD}" dt="2022-11-06T14:07:56.743" v="837"/>
          <ac:picMkLst>
            <pc:docMk/>
            <pc:sldMk cId="4233740745" sldId="273"/>
            <ac:picMk id="2" creationId="{B59B637D-B0DF-BA2B-AA0F-0E0B1DC8D2C4}"/>
          </ac:picMkLst>
        </pc:picChg>
        <pc:picChg chg="mod">
          <ac:chgData name="Lionel ZANITTI" userId="1e51b01e59126d6e" providerId="LiveId" clId="{0440DC73-951C-4D31-B639-EC468BFF52FD}" dt="2022-11-06T13:17:03.997" v="276" actId="14100"/>
          <ac:picMkLst>
            <pc:docMk/>
            <pc:sldMk cId="4233740745" sldId="273"/>
            <ac:picMk id="4" creationId="{9C0778A7-7517-1106-A363-3F3A47505C02}"/>
          </ac:picMkLst>
        </pc:picChg>
        <pc:cxnChg chg="mod">
          <ac:chgData name="Lionel ZANITTI" userId="1e51b01e59126d6e" providerId="LiveId" clId="{0440DC73-951C-4D31-B639-EC468BFF52FD}" dt="2022-11-06T13:17:14.031" v="277" actId="1076"/>
          <ac:cxnSpMkLst>
            <pc:docMk/>
            <pc:sldMk cId="4233740745" sldId="273"/>
            <ac:cxnSpMk id="26" creationId="{B414D4B3-0D0E-0D93-420D-F30C9CC1A7F5}"/>
          </ac:cxnSpMkLst>
        </pc:cxnChg>
      </pc:sldChg>
      <pc:sldChg chg="addSp delSp modSp mod addAnim delAnim modAnim">
        <pc:chgData name="Lionel ZANITTI" userId="1e51b01e59126d6e" providerId="LiveId" clId="{0440DC73-951C-4D31-B639-EC468BFF52FD}" dt="2022-11-06T14:07:59.374" v="838"/>
        <pc:sldMkLst>
          <pc:docMk/>
          <pc:sldMk cId="3912197953" sldId="274"/>
        </pc:sldMkLst>
        <pc:spChg chg="del">
          <ac:chgData name="Lionel ZANITTI" userId="1e51b01e59126d6e" providerId="LiveId" clId="{0440DC73-951C-4D31-B639-EC468BFF52FD}" dt="2022-11-06T13:20:39.880" v="312" actId="478"/>
          <ac:spMkLst>
            <pc:docMk/>
            <pc:sldMk cId="3912197953" sldId="274"/>
            <ac:spMk id="2" creationId="{9E5E2C2B-7011-DE5F-331F-46A84AC0EB53}"/>
          </ac:spMkLst>
        </pc:spChg>
        <pc:spChg chg="add del mod">
          <ac:chgData name="Lionel ZANITTI" userId="1e51b01e59126d6e" providerId="LiveId" clId="{0440DC73-951C-4D31-B639-EC468BFF52FD}" dt="2022-11-06T13:20:44.600" v="313" actId="1076"/>
          <ac:spMkLst>
            <pc:docMk/>
            <pc:sldMk cId="3912197953" sldId="274"/>
            <ac:spMk id="3" creationId="{0ABC2A44-5E90-A16D-FDAF-91394138CB32}"/>
          </ac:spMkLst>
        </pc:spChg>
        <pc:spChg chg="mod">
          <ac:chgData name="Lionel ZANITTI" userId="1e51b01e59126d6e" providerId="LiveId" clId="{0440DC73-951C-4D31-B639-EC468BFF52FD}" dt="2022-11-06T13:22:41.904" v="330" actId="1036"/>
          <ac:spMkLst>
            <pc:docMk/>
            <pc:sldMk cId="3912197953" sldId="274"/>
            <ac:spMk id="10" creationId="{18054147-C2CC-9407-21E0-E22107457EB8}"/>
          </ac:spMkLst>
        </pc:spChg>
        <pc:spChg chg="del">
          <ac:chgData name="Lionel ZANITTI" userId="1e51b01e59126d6e" providerId="LiveId" clId="{0440DC73-951C-4D31-B639-EC468BFF52FD}" dt="2022-11-06T13:21:07.402" v="315" actId="478"/>
          <ac:spMkLst>
            <pc:docMk/>
            <pc:sldMk cId="3912197953" sldId="274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21:07.402" v="315" actId="478"/>
          <ac:spMkLst>
            <pc:docMk/>
            <pc:sldMk cId="3912197953" sldId="274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21:07.402" v="315" actId="478"/>
          <ac:spMkLst>
            <pc:docMk/>
            <pc:sldMk cId="3912197953" sldId="274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21:07.402" v="315" actId="478"/>
          <ac:spMkLst>
            <pc:docMk/>
            <pc:sldMk cId="3912197953" sldId="274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21:07.402" v="315" actId="478"/>
          <ac:spMkLst>
            <pc:docMk/>
            <pc:sldMk cId="3912197953" sldId="274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20:58.578" v="314"/>
          <ac:spMkLst>
            <pc:docMk/>
            <pc:sldMk cId="3912197953" sldId="274"/>
            <ac:spMk id="42" creationId="{3DD874CF-7821-4DAC-8C13-6E1A2931C45F}"/>
          </ac:spMkLst>
        </pc:spChg>
        <pc:picChg chg="add mod">
          <ac:chgData name="Lionel ZANITTI" userId="1e51b01e59126d6e" providerId="LiveId" clId="{0440DC73-951C-4D31-B639-EC468BFF52FD}" dt="2022-11-06T14:07:59.374" v="838"/>
          <ac:picMkLst>
            <pc:docMk/>
            <pc:sldMk cId="3912197953" sldId="274"/>
            <ac:picMk id="4" creationId="{8762087F-ABA6-7A99-B362-0883ABBD4AAA}"/>
          </ac:picMkLst>
        </pc:picChg>
        <pc:picChg chg="mod">
          <ac:chgData name="Lionel ZANITTI" userId="1e51b01e59126d6e" providerId="LiveId" clId="{0440DC73-951C-4D31-B639-EC468BFF52FD}" dt="2022-11-06T13:22:41.904" v="330" actId="1036"/>
          <ac:picMkLst>
            <pc:docMk/>
            <pc:sldMk cId="3912197953" sldId="274"/>
            <ac:picMk id="9" creationId="{4321396B-2F75-1CB0-6AD8-23CFF9985732}"/>
          </ac:picMkLst>
        </pc:picChg>
        <pc:picChg chg="mod">
          <ac:chgData name="Lionel ZANITTI" userId="1e51b01e59126d6e" providerId="LiveId" clId="{0440DC73-951C-4D31-B639-EC468BFF52FD}" dt="2022-11-06T13:22:41.904" v="330" actId="1036"/>
          <ac:picMkLst>
            <pc:docMk/>
            <pc:sldMk cId="3912197953" sldId="274"/>
            <ac:picMk id="1026" creationId="{FC20CA08-B73F-804E-C35C-AE9CA0779E17}"/>
          </ac:picMkLst>
        </pc:picChg>
      </pc:sldChg>
      <pc:sldChg chg="addSp delSp modSp mod modAnim">
        <pc:chgData name="Lionel ZANITTI" userId="1e51b01e59126d6e" providerId="LiveId" clId="{0440DC73-951C-4D31-B639-EC468BFF52FD}" dt="2022-11-06T14:08:01.487" v="839"/>
        <pc:sldMkLst>
          <pc:docMk/>
          <pc:sldMk cId="573856359" sldId="275"/>
        </pc:sldMkLst>
        <pc:spChg chg="mod">
          <ac:chgData name="Lionel ZANITTI" userId="1e51b01e59126d6e" providerId="LiveId" clId="{0440DC73-951C-4D31-B639-EC468BFF52FD}" dt="2022-11-06T13:23:23.896" v="358" actId="1038"/>
          <ac:spMkLst>
            <pc:docMk/>
            <pc:sldMk cId="573856359" sldId="275"/>
            <ac:spMk id="10" creationId="{18054147-C2CC-9407-21E0-E22107457EB8}"/>
          </ac:spMkLst>
        </pc:spChg>
        <pc:spChg chg="del">
          <ac:chgData name="Lionel ZANITTI" userId="1e51b01e59126d6e" providerId="LiveId" clId="{0440DC73-951C-4D31-B639-EC468BFF52FD}" dt="2022-11-06T13:23:14.582" v="332" actId="478"/>
          <ac:spMkLst>
            <pc:docMk/>
            <pc:sldMk cId="573856359" sldId="275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23:14.582" v="332" actId="478"/>
          <ac:spMkLst>
            <pc:docMk/>
            <pc:sldMk cId="573856359" sldId="275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23:14.582" v="332" actId="478"/>
          <ac:spMkLst>
            <pc:docMk/>
            <pc:sldMk cId="573856359" sldId="275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23:14.582" v="332" actId="478"/>
          <ac:spMkLst>
            <pc:docMk/>
            <pc:sldMk cId="573856359" sldId="275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23:14.582" v="332" actId="478"/>
          <ac:spMkLst>
            <pc:docMk/>
            <pc:sldMk cId="573856359" sldId="275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23:23.896" v="358" actId="1038"/>
          <ac:spMkLst>
            <pc:docMk/>
            <pc:sldMk cId="573856359" sldId="275"/>
            <ac:spMk id="24" creationId="{EDDEDEF9-3958-CABC-B960-93302E81C03E}"/>
          </ac:spMkLst>
        </pc:spChg>
        <pc:spChg chg="mod">
          <ac:chgData name="Lionel ZANITTI" userId="1e51b01e59126d6e" providerId="LiveId" clId="{0440DC73-951C-4D31-B639-EC468BFF52FD}" dt="2022-11-06T13:23:02.361" v="331"/>
          <ac:spMkLst>
            <pc:docMk/>
            <pc:sldMk cId="573856359" sldId="275"/>
            <ac:spMk id="42" creationId="{3DD874CF-7821-4DAC-8C13-6E1A2931C45F}"/>
          </ac:spMkLst>
        </pc:spChg>
        <pc:picChg chg="add mod">
          <ac:chgData name="Lionel ZANITTI" userId="1e51b01e59126d6e" providerId="LiveId" clId="{0440DC73-951C-4D31-B639-EC468BFF52FD}" dt="2022-11-06T14:08:01.487" v="839"/>
          <ac:picMkLst>
            <pc:docMk/>
            <pc:sldMk cId="573856359" sldId="275"/>
            <ac:picMk id="3" creationId="{D60FC949-540B-A685-DD89-A2BACF1F6262}"/>
          </ac:picMkLst>
        </pc:picChg>
        <pc:picChg chg="mod">
          <ac:chgData name="Lionel ZANITTI" userId="1e51b01e59126d6e" providerId="LiveId" clId="{0440DC73-951C-4D31-B639-EC468BFF52FD}" dt="2022-11-06T13:23:23.896" v="358" actId="1038"/>
          <ac:picMkLst>
            <pc:docMk/>
            <pc:sldMk cId="573856359" sldId="275"/>
            <ac:picMk id="4" creationId="{AB9629CE-F118-A05E-0173-B3CC9C193D12}"/>
          </ac:picMkLst>
        </pc:picChg>
      </pc:sldChg>
      <pc:sldChg chg="addSp delSp modSp mod modAnim">
        <pc:chgData name="Lionel ZANITTI" userId="1e51b01e59126d6e" providerId="LiveId" clId="{0440DC73-951C-4D31-B639-EC468BFF52FD}" dt="2022-11-06T14:08:03.809" v="840"/>
        <pc:sldMkLst>
          <pc:docMk/>
          <pc:sldMk cId="2843949167" sldId="276"/>
        </pc:sldMkLst>
        <pc:spChg chg="mod">
          <ac:chgData name="Lionel ZANITTI" userId="1e51b01e59126d6e" providerId="LiveId" clId="{0440DC73-951C-4D31-B639-EC468BFF52FD}" dt="2022-11-06T13:26:53.942" v="387" actId="1036"/>
          <ac:spMkLst>
            <pc:docMk/>
            <pc:sldMk cId="2843949167" sldId="276"/>
            <ac:spMk id="10" creationId="{18054147-C2CC-9407-21E0-E22107457EB8}"/>
          </ac:spMkLst>
        </pc:spChg>
        <pc:spChg chg="del">
          <ac:chgData name="Lionel ZANITTI" userId="1e51b01e59126d6e" providerId="LiveId" clId="{0440DC73-951C-4D31-B639-EC468BFF52FD}" dt="2022-11-06T13:26:43.734" v="366" actId="478"/>
          <ac:spMkLst>
            <pc:docMk/>
            <pc:sldMk cId="2843949167" sldId="276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26:43.734" v="366" actId="478"/>
          <ac:spMkLst>
            <pc:docMk/>
            <pc:sldMk cId="2843949167" sldId="276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26:43.734" v="366" actId="478"/>
          <ac:spMkLst>
            <pc:docMk/>
            <pc:sldMk cId="2843949167" sldId="276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26:43.734" v="366" actId="478"/>
          <ac:spMkLst>
            <pc:docMk/>
            <pc:sldMk cId="2843949167" sldId="276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26:43.734" v="366" actId="478"/>
          <ac:spMkLst>
            <pc:docMk/>
            <pc:sldMk cId="2843949167" sldId="276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26:53.942" v="387" actId="1036"/>
          <ac:spMkLst>
            <pc:docMk/>
            <pc:sldMk cId="2843949167" sldId="276"/>
            <ac:spMk id="24" creationId="{EDDEDEF9-3958-CABC-B960-93302E81C03E}"/>
          </ac:spMkLst>
        </pc:spChg>
        <pc:spChg chg="mod">
          <ac:chgData name="Lionel ZANITTI" userId="1e51b01e59126d6e" providerId="LiveId" clId="{0440DC73-951C-4D31-B639-EC468BFF52FD}" dt="2022-11-06T13:27:52.697" v="391" actId="20577"/>
          <ac:spMkLst>
            <pc:docMk/>
            <pc:sldMk cId="2843949167" sldId="276"/>
            <ac:spMk id="42" creationId="{3DD874CF-7821-4DAC-8C13-6E1A2931C45F}"/>
          </ac:spMkLst>
        </pc:spChg>
        <pc:picChg chg="add mod">
          <ac:chgData name="Lionel ZANITTI" userId="1e51b01e59126d6e" providerId="LiveId" clId="{0440DC73-951C-4D31-B639-EC468BFF52FD}" dt="2022-11-06T14:08:03.809" v="840"/>
          <ac:picMkLst>
            <pc:docMk/>
            <pc:sldMk cId="2843949167" sldId="276"/>
            <ac:picMk id="3" creationId="{660FD4CF-7E77-34B6-BF89-5F6C93732716}"/>
          </ac:picMkLst>
        </pc:picChg>
        <pc:picChg chg="mod">
          <ac:chgData name="Lionel ZANITTI" userId="1e51b01e59126d6e" providerId="LiveId" clId="{0440DC73-951C-4D31-B639-EC468BFF52FD}" dt="2022-11-06T13:26:53.942" v="387" actId="1036"/>
          <ac:picMkLst>
            <pc:docMk/>
            <pc:sldMk cId="2843949167" sldId="276"/>
            <ac:picMk id="6" creationId="{04B235B2-3C1E-5D98-4BC7-F0B293BF9917}"/>
          </ac:picMkLst>
        </pc:picChg>
      </pc:sldChg>
      <pc:sldChg chg="addSp delSp modSp mod modAnim">
        <pc:chgData name="Lionel ZANITTI" userId="1e51b01e59126d6e" providerId="LiveId" clId="{0440DC73-951C-4D31-B639-EC468BFF52FD}" dt="2022-11-06T14:08:06.096" v="841"/>
        <pc:sldMkLst>
          <pc:docMk/>
          <pc:sldMk cId="3963462404" sldId="277"/>
        </pc:sldMkLst>
        <pc:spChg chg="mod">
          <ac:chgData name="Lionel ZANITTI" userId="1e51b01e59126d6e" providerId="LiveId" clId="{0440DC73-951C-4D31-B639-EC468BFF52FD}" dt="2022-11-06T13:28:54.787" v="421" actId="1036"/>
          <ac:spMkLst>
            <pc:docMk/>
            <pc:sldMk cId="3963462404" sldId="277"/>
            <ac:spMk id="10" creationId="{18054147-C2CC-9407-21E0-E22107457EB8}"/>
          </ac:spMkLst>
        </pc:spChg>
        <pc:spChg chg="del">
          <ac:chgData name="Lionel ZANITTI" userId="1e51b01e59126d6e" providerId="LiveId" clId="{0440DC73-951C-4D31-B639-EC468BFF52FD}" dt="2022-11-06T13:28:42.946" v="397" actId="478"/>
          <ac:spMkLst>
            <pc:docMk/>
            <pc:sldMk cId="3963462404" sldId="277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28:42.946" v="397" actId="478"/>
          <ac:spMkLst>
            <pc:docMk/>
            <pc:sldMk cId="3963462404" sldId="277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28:42.946" v="397" actId="478"/>
          <ac:spMkLst>
            <pc:docMk/>
            <pc:sldMk cId="3963462404" sldId="277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28:42.946" v="397" actId="478"/>
          <ac:spMkLst>
            <pc:docMk/>
            <pc:sldMk cId="3963462404" sldId="277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28:45.863" v="398" actId="478"/>
          <ac:spMkLst>
            <pc:docMk/>
            <pc:sldMk cId="3963462404" sldId="277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28:54.787" v="421" actId="1036"/>
          <ac:spMkLst>
            <pc:docMk/>
            <pc:sldMk cId="3963462404" sldId="277"/>
            <ac:spMk id="24" creationId="{EDDEDEF9-3958-CABC-B960-93302E81C03E}"/>
          </ac:spMkLst>
        </pc:spChg>
        <pc:spChg chg="mod">
          <ac:chgData name="Lionel ZANITTI" userId="1e51b01e59126d6e" providerId="LiveId" clId="{0440DC73-951C-4D31-B639-EC468BFF52FD}" dt="2022-11-06T13:28:05.341" v="392"/>
          <ac:spMkLst>
            <pc:docMk/>
            <pc:sldMk cId="3963462404" sldId="277"/>
            <ac:spMk id="42" creationId="{3DD874CF-7821-4DAC-8C13-6E1A2931C45F}"/>
          </ac:spMkLst>
        </pc:spChg>
        <pc:picChg chg="add mod">
          <ac:chgData name="Lionel ZANITTI" userId="1e51b01e59126d6e" providerId="LiveId" clId="{0440DC73-951C-4D31-B639-EC468BFF52FD}" dt="2022-11-06T14:08:06.096" v="841"/>
          <ac:picMkLst>
            <pc:docMk/>
            <pc:sldMk cId="3963462404" sldId="277"/>
            <ac:picMk id="3" creationId="{8626CC6F-FFE8-8DCC-24CA-EB285130FBD8}"/>
          </ac:picMkLst>
        </pc:picChg>
        <pc:picChg chg="mod">
          <ac:chgData name="Lionel ZANITTI" userId="1e51b01e59126d6e" providerId="LiveId" clId="{0440DC73-951C-4D31-B639-EC468BFF52FD}" dt="2022-11-06T13:28:54.787" v="421" actId="1036"/>
          <ac:picMkLst>
            <pc:docMk/>
            <pc:sldMk cId="3963462404" sldId="277"/>
            <ac:picMk id="4" creationId="{FFA6D698-16A5-54AD-3544-6A577639819C}"/>
          </ac:picMkLst>
        </pc:picChg>
      </pc:sldChg>
      <pc:sldChg chg="addSp delSp modSp mod modAnim">
        <pc:chgData name="Lionel ZANITTI" userId="1e51b01e59126d6e" providerId="LiveId" clId="{0440DC73-951C-4D31-B639-EC468BFF52FD}" dt="2022-11-06T14:08:14.793" v="843"/>
        <pc:sldMkLst>
          <pc:docMk/>
          <pc:sldMk cId="3326186537" sldId="278"/>
        </pc:sldMkLst>
        <pc:spChg chg="mod">
          <ac:chgData name="Lionel ZANITTI" userId="1e51b01e59126d6e" providerId="LiveId" clId="{0440DC73-951C-4D31-B639-EC468BFF52FD}" dt="2022-11-06T13:40:50.052" v="497" actId="14100"/>
          <ac:spMkLst>
            <pc:docMk/>
            <pc:sldMk cId="3326186537" sldId="278"/>
            <ac:spMk id="4" creationId="{0272E5D6-6001-2535-3166-6BBAD5F182D8}"/>
          </ac:spMkLst>
        </pc:spChg>
        <pc:spChg chg="del">
          <ac:chgData name="Lionel ZANITTI" userId="1e51b01e59126d6e" providerId="LiveId" clId="{0440DC73-951C-4D31-B639-EC468BFF52FD}" dt="2022-11-06T13:40:59.538" v="498" actId="478"/>
          <ac:spMkLst>
            <pc:docMk/>
            <pc:sldMk cId="3326186537" sldId="278"/>
            <ac:spMk id="5" creationId="{093D1241-4F6B-4523-A0D3-68E3CDBC0F28}"/>
          </ac:spMkLst>
        </pc:spChg>
        <pc:spChg chg="del">
          <ac:chgData name="Lionel ZANITTI" userId="1e51b01e59126d6e" providerId="LiveId" clId="{0440DC73-951C-4D31-B639-EC468BFF52FD}" dt="2022-11-06T13:40:59.538" v="498" actId="478"/>
          <ac:spMkLst>
            <pc:docMk/>
            <pc:sldMk cId="3326186537" sldId="278"/>
            <ac:spMk id="6" creationId="{C7BF8379-6FA4-47C8-A343-950346DD4931}"/>
          </ac:spMkLst>
        </pc:spChg>
        <pc:spChg chg="del">
          <ac:chgData name="Lionel ZANITTI" userId="1e51b01e59126d6e" providerId="LiveId" clId="{0440DC73-951C-4D31-B639-EC468BFF52FD}" dt="2022-11-06T13:40:59.538" v="498" actId="478"/>
          <ac:spMkLst>
            <pc:docMk/>
            <pc:sldMk cId="3326186537" sldId="278"/>
            <ac:spMk id="7" creationId="{CD0DE557-B4FF-44B4-B945-B5B41DBDA39C}"/>
          </ac:spMkLst>
        </pc:spChg>
        <pc:spChg chg="del">
          <ac:chgData name="Lionel ZANITTI" userId="1e51b01e59126d6e" providerId="LiveId" clId="{0440DC73-951C-4D31-B639-EC468BFF52FD}" dt="2022-11-06T13:40:59.538" v="498" actId="478"/>
          <ac:spMkLst>
            <pc:docMk/>
            <pc:sldMk cId="3326186537" sldId="278"/>
            <ac:spMk id="8" creationId="{BB801CDE-088C-4A56-83CA-BF9F271065B0}"/>
          </ac:spMkLst>
        </pc:spChg>
        <pc:spChg chg="del">
          <ac:chgData name="Lionel ZANITTI" userId="1e51b01e59126d6e" providerId="LiveId" clId="{0440DC73-951C-4D31-B639-EC468BFF52FD}" dt="2022-11-06T13:40:59.538" v="498" actId="478"/>
          <ac:spMkLst>
            <pc:docMk/>
            <pc:sldMk cId="3326186537" sldId="278"/>
            <ac:spMk id="10" creationId="{792980D7-ED01-4955-83DB-59BA18C94FBA}"/>
          </ac:spMkLst>
        </pc:spChg>
        <pc:spChg chg="mod">
          <ac:chgData name="Lionel ZANITTI" userId="1e51b01e59126d6e" providerId="LiveId" clId="{0440DC73-951C-4D31-B639-EC468BFF52FD}" dt="2022-11-06T13:45:29.825" v="541"/>
          <ac:spMkLst>
            <pc:docMk/>
            <pc:sldMk cId="3326186537" sldId="278"/>
            <ac:spMk id="13" creationId="{5A6F3240-733C-D8A7-FFEB-05DBEB2479AD}"/>
          </ac:spMkLst>
        </pc:spChg>
        <pc:picChg chg="add mod">
          <ac:chgData name="Lionel ZANITTI" userId="1e51b01e59126d6e" providerId="LiveId" clId="{0440DC73-951C-4D31-B639-EC468BFF52FD}" dt="2022-11-06T14:08:14.793" v="843"/>
          <ac:picMkLst>
            <pc:docMk/>
            <pc:sldMk cId="3326186537" sldId="278"/>
            <ac:picMk id="2" creationId="{0201E50E-70D9-F687-3CD2-DC9D4F4DD648}"/>
          </ac:picMkLst>
        </pc:picChg>
        <pc:picChg chg="mod">
          <ac:chgData name="Lionel ZANITTI" userId="1e51b01e59126d6e" providerId="LiveId" clId="{0440DC73-951C-4D31-B639-EC468BFF52FD}" dt="2022-11-06T13:45:01.619" v="540" actId="1038"/>
          <ac:picMkLst>
            <pc:docMk/>
            <pc:sldMk cId="3326186537" sldId="278"/>
            <ac:picMk id="14" creationId="{1D0D0B85-7553-6AA3-143C-16146E8A7FED}"/>
          </ac:picMkLst>
        </pc:picChg>
        <pc:picChg chg="mod">
          <ac:chgData name="Lionel ZANITTI" userId="1e51b01e59126d6e" providerId="LiveId" clId="{0440DC73-951C-4D31-B639-EC468BFF52FD}" dt="2022-11-06T13:45:01.619" v="540" actId="1038"/>
          <ac:picMkLst>
            <pc:docMk/>
            <pc:sldMk cId="3326186537" sldId="278"/>
            <ac:picMk id="16" creationId="{04250B7B-97AF-26AE-41FF-22279565E64A}"/>
          </ac:picMkLst>
        </pc:picChg>
      </pc:sldChg>
      <pc:sldChg chg="addSp delSp modSp mod modAnim">
        <pc:chgData name="Lionel ZANITTI" userId="1e51b01e59126d6e" providerId="LiveId" clId="{0440DC73-951C-4D31-B639-EC468BFF52FD}" dt="2022-11-06T14:08:16.987" v="844"/>
        <pc:sldMkLst>
          <pc:docMk/>
          <pc:sldMk cId="2356046449" sldId="279"/>
        </pc:sldMkLst>
        <pc:spChg chg="del">
          <ac:chgData name="Lionel ZANITTI" userId="1e51b01e59126d6e" providerId="LiveId" clId="{0440DC73-951C-4D31-B639-EC468BFF52FD}" dt="2022-11-06T13:48:01.645" v="546" actId="478"/>
          <ac:spMkLst>
            <pc:docMk/>
            <pc:sldMk cId="2356046449" sldId="279"/>
            <ac:spMk id="5" creationId="{093D1241-4F6B-4523-A0D3-68E3CDBC0F28}"/>
          </ac:spMkLst>
        </pc:spChg>
        <pc:spChg chg="del">
          <ac:chgData name="Lionel ZANITTI" userId="1e51b01e59126d6e" providerId="LiveId" clId="{0440DC73-951C-4D31-B639-EC468BFF52FD}" dt="2022-11-06T13:48:01.645" v="546" actId="478"/>
          <ac:spMkLst>
            <pc:docMk/>
            <pc:sldMk cId="2356046449" sldId="279"/>
            <ac:spMk id="6" creationId="{C7BF8379-6FA4-47C8-A343-950346DD4931}"/>
          </ac:spMkLst>
        </pc:spChg>
        <pc:spChg chg="del">
          <ac:chgData name="Lionel ZANITTI" userId="1e51b01e59126d6e" providerId="LiveId" clId="{0440DC73-951C-4D31-B639-EC468BFF52FD}" dt="2022-11-06T13:48:01.645" v="546" actId="478"/>
          <ac:spMkLst>
            <pc:docMk/>
            <pc:sldMk cId="2356046449" sldId="279"/>
            <ac:spMk id="7" creationId="{CD0DE557-B4FF-44B4-B945-B5B41DBDA39C}"/>
          </ac:spMkLst>
        </pc:spChg>
        <pc:spChg chg="del">
          <ac:chgData name="Lionel ZANITTI" userId="1e51b01e59126d6e" providerId="LiveId" clId="{0440DC73-951C-4D31-B639-EC468BFF52FD}" dt="2022-11-06T13:48:01.645" v="546" actId="478"/>
          <ac:spMkLst>
            <pc:docMk/>
            <pc:sldMk cId="2356046449" sldId="279"/>
            <ac:spMk id="8" creationId="{BB801CDE-088C-4A56-83CA-BF9F271065B0}"/>
          </ac:spMkLst>
        </pc:spChg>
        <pc:spChg chg="mod">
          <ac:chgData name="Lionel ZANITTI" userId="1e51b01e59126d6e" providerId="LiveId" clId="{0440DC73-951C-4D31-B639-EC468BFF52FD}" dt="2022-11-06T13:52:52.276" v="633" actId="1037"/>
          <ac:spMkLst>
            <pc:docMk/>
            <pc:sldMk cId="2356046449" sldId="279"/>
            <ac:spMk id="9" creationId="{44D58BC2-D3A1-0E29-00EE-62DB023999D9}"/>
          </ac:spMkLst>
        </pc:spChg>
        <pc:spChg chg="del">
          <ac:chgData name="Lionel ZANITTI" userId="1e51b01e59126d6e" providerId="LiveId" clId="{0440DC73-951C-4D31-B639-EC468BFF52FD}" dt="2022-11-06T13:48:01.645" v="546" actId="478"/>
          <ac:spMkLst>
            <pc:docMk/>
            <pc:sldMk cId="2356046449" sldId="279"/>
            <ac:spMk id="10" creationId="{792980D7-ED01-4955-83DB-59BA18C94FBA}"/>
          </ac:spMkLst>
        </pc:spChg>
        <pc:spChg chg="mod">
          <ac:chgData name="Lionel ZANITTI" userId="1e51b01e59126d6e" providerId="LiveId" clId="{0440DC73-951C-4D31-B639-EC468BFF52FD}" dt="2022-11-06T13:52:52.276" v="633" actId="1037"/>
          <ac:spMkLst>
            <pc:docMk/>
            <pc:sldMk cId="2356046449" sldId="279"/>
            <ac:spMk id="11" creationId="{AD266BB2-C5D5-98EA-793C-4316D34A0E81}"/>
          </ac:spMkLst>
        </pc:spChg>
        <pc:spChg chg="mod">
          <ac:chgData name="Lionel ZANITTI" userId="1e51b01e59126d6e" providerId="LiveId" clId="{0440DC73-951C-4D31-B639-EC468BFF52FD}" dt="2022-11-06T13:47:50.168" v="545"/>
          <ac:spMkLst>
            <pc:docMk/>
            <pc:sldMk cId="2356046449" sldId="279"/>
            <ac:spMk id="13" creationId="{5A6F3240-733C-D8A7-FFEB-05DBEB2479AD}"/>
          </ac:spMkLst>
        </pc:spChg>
        <pc:picChg chg="add mod">
          <ac:chgData name="Lionel ZANITTI" userId="1e51b01e59126d6e" providerId="LiveId" clId="{0440DC73-951C-4D31-B639-EC468BFF52FD}" dt="2022-11-06T14:08:16.987" v="844"/>
          <ac:picMkLst>
            <pc:docMk/>
            <pc:sldMk cId="2356046449" sldId="279"/>
            <ac:picMk id="2" creationId="{231AA00A-921E-F91E-2C55-E6FAF6BD4129}"/>
          </ac:picMkLst>
        </pc:picChg>
        <pc:picChg chg="mod">
          <ac:chgData name="Lionel ZANITTI" userId="1e51b01e59126d6e" providerId="LiveId" clId="{0440DC73-951C-4D31-B639-EC468BFF52FD}" dt="2022-11-06T13:52:52.276" v="633" actId="1037"/>
          <ac:picMkLst>
            <pc:docMk/>
            <pc:sldMk cId="2356046449" sldId="279"/>
            <ac:picMk id="3" creationId="{66B157C9-986E-024F-8033-D275A655F014}"/>
          </ac:picMkLst>
        </pc:picChg>
      </pc:sldChg>
      <pc:sldChg chg="addSp delSp modSp mod modAnim">
        <pc:chgData name="Lionel ZANITTI" userId="1e51b01e59126d6e" providerId="LiveId" clId="{0440DC73-951C-4D31-B639-EC468BFF52FD}" dt="2022-11-06T14:08:19.067" v="845"/>
        <pc:sldMkLst>
          <pc:docMk/>
          <pc:sldMk cId="1770395035" sldId="280"/>
        </pc:sldMkLst>
        <pc:spChg chg="del">
          <ac:chgData name="Lionel ZANITTI" userId="1e51b01e59126d6e" providerId="LiveId" clId="{0440DC73-951C-4D31-B639-EC468BFF52FD}" dt="2022-11-06T13:59:12.592" v="639" actId="478"/>
          <ac:spMkLst>
            <pc:docMk/>
            <pc:sldMk cId="1770395035" sldId="280"/>
            <ac:spMk id="5" creationId="{093D1241-4F6B-4523-A0D3-68E3CDBC0F28}"/>
          </ac:spMkLst>
        </pc:spChg>
        <pc:spChg chg="del">
          <ac:chgData name="Lionel ZANITTI" userId="1e51b01e59126d6e" providerId="LiveId" clId="{0440DC73-951C-4D31-B639-EC468BFF52FD}" dt="2022-11-06T13:59:12.592" v="639" actId="478"/>
          <ac:spMkLst>
            <pc:docMk/>
            <pc:sldMk cId="1770395035" sldId="280"/>
            <ac:spMk id="6" creationId="{C7BF8379-6FA4-47C8-A343-950346DD4931}"/>
          </ac:spMkLst>
        </pc:spChg>
        <pc:spChg chg="del">
          <ac:chgData name="Lionel ZANITTI" userId="1e51b01e59126d6e" providerId="LiveId" clId="{0440DC73-951C-4D31-B639-EC468BFF52FD}" dt="2022-11-06T13:59:12.592" v="639" actId="478"/>
          <ac:spMkLst>
            <pc:docMk/>
            <pc:sldMk cId="1770395035" sldId="280"/>
            <ac:spMk id="7" creationId="{CD0DE557-B4FF-44B4-B945-B5B41DBDA39C}"/>
          </ac:spMkLst>
        </pc:spChg>
        <pc:spChg chg="del">
          <ac:chgData name="Lionel ZANITTI" userId="1e51b01e59126d6e" providerId="LiveId" clId="{0440DC73-951C-4D31-B639-EC468BFF52FD}" dt="2022-11-06T13:59:12.592" v="639" actId="478"/>
          <ac:spMkLst>
            <pc:docMk/>
            <pc:sldMk cId="1770395035" sldId="280"/>
            <ac:spMk id="8" creationId="{BB801CDE-088C-4A56-83CA-BF9F271065B0}"/>
          </ac:spMkLst>
        </pc:spChg>
        <pc:spChg chg="mod">
          <ac:chgData name="Lionel ZANITTI" userId="1e51b01e59126d6e" providerId="LiveId" clId="{0440DC73-951C-4D31-B639-EC468BFF52FD}" dt="2022-11-06T13:59:54.796" v="649" actId="1076"/>
          <ac:spMkLst>
            <pc:docMk/>
            <pc:sldMk cId="1770395035" sldId="280"/>
            <ac:spMk id="9" creationId="{44D58BC2-D3A1-0E29-00EE-62DB023999D9}"/>
          </ac:spMkLst>
        </pc:spChg>
        <pc:spChg chg="del">
          <ac:chgData name="Lionel ZANITTI" userId="1e51b01e59126d6e" providerId="LiveId" clId="{0440DC73-951C-4D31-B639-EC468BFF52FD}" dt="2022-11-06T13:59:12.592" v="639" actId="478"/>
          <ac:spMkLst>
            <pc:docMk/>
            <pc:sldMk cId="1770395035" sldId="280"/>
            <ac:spMk id="10" creationId="{792980D7-ED01-4955-83DB-59BA18C94FBA}"/>
          </ac:spMkLst>
        </pc:spChg>
        <pc:spChg chg="mod">
          <ac:chgData name="Lionel ZANITTI" userId="1e51b01e59126d6e" providerId="LiveId" clId="{0440DC73-951C-4D31-B639-EC468BFF52FD}" dt="2022-11-06T13:58:40.077" v="634"/>
          <ac:spMkLst>
            <pc:docMk/>
            <pc:sldMk cId="1770395035" sldId="280"/>
            <ac:spMk id="13" creationId="{5A6F3240-733C-D8A7-FFEB-05DBEB2479AD}"/>
          </ac:spMkLst>
        </pc:spChg>
        <pc:picChg chg="add mod">
          <ac:chgData name="Lionel ZANITTI" userId="1e51b01e59126d6e" providerId="LiveId" clId="{0440DC73-951C-4D31-B639-EC468BFF52FD}" dt="2022-11-06T14:08:19.067" v="845"/>
          <ac:picMkLst>
            <pc:docMk/>
            <pc:sldMk cId="1770395035" sldId="280"/>
            <ac:picMk id="2" creationId="{6BE2AB84-5F99-D6B0-16B3-2813F84C4323}"/>
          </ac:picMkLst>
        </pc:picChg>
        <pc:picChg chg="mod">
          <ac:chgData name="Lionel ZANITTI" userId="1e51b01e59126d6e" providerId="LiveId" clId="{0440DC73-951C-4D31-B639-EC468BFF52FD}" dt="2022-11-06T13:59:47.941" v="647" actId="1076"/>
          <ac:picMkLst>
            <pc:docMk/>
            <pc:sldMk cId="1770395035" sldId="280"/>
            <ac:picMk id="11" creationId="{E2201B49-0C64-4116-492A-263FA8923CB3}"/>
          </ac:picMkLst>
        </pc:picChg>
      </pc:sldChg>
      <pc:sldChg chg="addSp delSp modSp mod modAnim">
        <pc:chgData name="Lionel ZANITTI" userId="1e51b01e59126d6e" providerId="LiveId" clId="{0440DC73-951C-4D31-B639-EC468BFF52FD}" dt="2022-11-06T14:08:21.170" v="846"/>
        <pc:sldMkLst>
          <pc:docMk/>
          <pc:sldMk cId="238519127" sldId="281"/>
        </pc:sldMkLst>
        <pc:spChg chg="mod">
          <ac:chgData name="Lionel ZANITTI" userId="1e51b01e59126d6e" providerId="LiveId" clId="{0440DC73-951C-4D31-B639-EC468BFF52FD}" dt="2022-11-06T14:00:30.355" v="665" actId="1036"/>
          <ac:spMkLst>
            <pc:docMk/>
            <pc:sldMk cId="238519127" sldId="281"/>
            <ac:spMk id="4" creationId="{0272E5D6-6001-2535-3166-6BBAD5F182D8}"/>
          </ac:spMkLst>
        </pc:spChg>
        <pc:spChg chg="del">
          <ac:chgData name="Lionel ZANITTI" userId="1e51b01e59126d6e" providerId="LiveId" clId="{0440DC73-951C-4D31-B639-EC468BFF52FD}" dt="2022-11-06T14:00:21.161" v="650" actId="478"/>
          <ac:spMkLst>
            <pc:docMk/>
            <pc:sldMk cId="238519127" sldId="281"/>
            <ac:spMk id="5" creationId="{093D1241-4F6B-4523-A0D3-68E3CDBC0F28}"/>
          </ac:spMkLst>
        </pc:spChg>
        <pc:spChg chg="del">
          <ac:chgData name="Lionel ZANITTI" userId="1e51b01e59126d6e" providerId="LiveId" clId="{0440DC73-951C-4D31-B639-EC468BFF52FD}" dt="2022-11-06T14:00:21.161" v="650" actId="478"/>
          <ac:spMkLst>
            <pc:docMk/>
            <pc:sldMk cId="238519127" sldId="281"/>
            <ac:spMk id="6" creationId="{C7BF8379-6FA4-47C8-A343-950346DD4931}"/>
          </ac:spMkLst>
        </pc:spChg>
        <pc:spChg chg="del">
          <ac:chgData name="Lionel ZANITTI" userId="1e51b01e59126d6e" providerId="LiveId" clId="{0440DC73-951C-4D31-B639-EC468BFF52FD}" dt="2022-11-06T14:00:21.161" v="650" actId="478"/>
          <ac:spMkLst>
            <pc:docMk/>
            <pc:sldMk cId="238519127" sldId="281"/>
            <ac:spMk id="7" creationId="{CD0DE557-B4FF-44B4-B945-B5B41DBDA39C}"/>
          </ac:spMkLst>
        </pc:spChg>
        <pc:spChg chg="del">
          <ac:chgData name="Lionel ZANITTI" userId="1e51b01e59126d6e" providerId="LiveId" clId="{0440DC73-951C-4D31-B639-EC468BFF52FD}" dt="2022-11-06T14:00:21.161" v="650" actId="478"/>
          <ac:spMkLst>
            <pc:docMk/>
            <pc:sldMk cId="238519127" sldId="281"/>
            <ac:spMk id="8" creationId="{BB801CDE-088C-4A56-83CA-BF9F271065B0}"/>
          </ac:spMkLst>
        </pc:spChg>
        <pc:spChg chg="del">
          <ac:chgData name="Lionel ZANITTI" userId="1e51b01e59126d6e" providerId="LiveId" clId="{0440DC73-951C-4D31-B639-EC468BFF52FD}" dt="2022-11-06T14:00:21.161" v="650" actId="478"/>
          <ac:spMkLst>
            <pc:docMk/>
            <pc:sldMk cId="238519127" sldId="281"/>
            <ac:spMk id="10" creationId="{792980D7-ED01-4955-83DB-59BA18C94FBA}"/>
          </ac:spMkLst>
        </pc:spChg>
        <pc:spChg chg="mod">
          <ac:chgData name="Lionel ZANITTI" userId="1e51b01e59126d6e" providerId="LiveId" clId="{0440DC73-951C-4D31-B639-EC468BFF52FD}" dt="2022-11-06T13:58:44.207" v="635"/>
          <ac:spMkLst>
            <pc:docMk/>
            <pc:sldMk cId="238519127" sldId="281"/>
            <ac:spMk id="13" creationId="{5A6F3240-733C-D8A7-FFEB-05DBEB2479AD}"/>
          </ac:spMkLst>
        </pc:spChg>
        <pc:picChg chg="add mod">
          <ac:chgData name="Lionel ZANITTI" userId="1e51b01e59126d6e" providerId="LiveId" clId="{0440DC73-951C-4D31-B639-EC468BFF52FD}" dt="2022-11-06T14:08:21.170" v="846"/>
          <ac:picMkLst>
            <pc:docMk/>
            <pc:sldMk cId="238519127" sldId="281"/>
            <ac:picMk id="2" creationId="{B1B4DB49-4804-7908-B067-ED1972FA2D04}"/>
          </ac:picMkLst>
        </pc:picChg>
        <pc:picChg chg="mod">
          <ac:chgData name="Lionel ZANITTI" userId="1e51b01e59126d6e" providerId="LiveId" clId="{0440DC73-951C-4D31-B639-EC468BFF52FD}" dt="2022-11-06T14:00:24.945" v="658" actId="1036"/>
          <ac:picMkLst>
            <pc:docMk/>
            <pc:sldMk cId="238519127" sldId="281"/>
            <ac:picMk id="2050" creationId="{6AEB75C1-8DD9-7870-6108-44CE94F374A8}"/>
          </ac:picMkLst>
        </pc:picChg>
      </pc:sldChg>
      <pc:sldChg chg="modSp add modAnim">
        <pc:chgData name="Lionel ZANITTI" userId="1e51b01e59126d6e" providerId="LiveId" clId="{0440DC73-951C-4D31-B639-EC468BFF52FD}" dt="2022-11-06T14:04:41.238" v="826" actId="207"/>
        <pc:sldMkLst>
          <pc:docMk/>
          <pc:sldMk cId="718536988" sldId="282"/>
        </pc:sldMkLst>
        <pc:spChg chg="mod">
          <ac:chgData name="Lionel ZANITTI" userId="1e51b01e59126d6e" providerId="LiveId" clId="{0440DC73-951C-4D31-B639-EC468BFF52FD}" dt="2022-11-06T14:01:41.322" v="696" actId="20577"/>
          <ac:spMkLst>
            <pc:docMk/>
            <pc:sldMk cId="718536988" sldId="282"/>
            <ac:spMk id="3" creationId="{0D9C7E8B-8B59-FD54-46EB-2014C73861AF}"/>
          </ac:spMkLst>
        </pc:spChg>
        <pc:graphicFrameChg chg="mod">
          <ac:chgData name="Lionel ZANITTI" userId="1e51b01e59126d6e" providerId="LiveId" clId="{0440DC73-951C-4D31-B639-EC468BFF52FD}" dt="2022-11-06T14:04:41.238" v="826" actId="207"/>
          <ac:graphicFrameMkLst>
            <pc:docMk/>
            <pc:sldMk cId="718536988" sldId="282"/>
            <ac:graphicFrameMk id="10" creationId="{4DBF5C5D-E8C1-4EFB-87B6-B4245AB407AE}"/>
          </ac:graphicFrameMkLst>
        </pc:graphicFrameChg>
      </pc:sldChg>
      <pc:sldChg chg="add ord">
        <pc:chgData name="Lionel ZANITTI" userId="1e51b01e59126d6e" providerId="LiveId" clId="{0440DC73-951C-4D31-B639-EC468BFF52FD}" dt="2022-11-06T14:01:51.935" v="698"/>
        <pc:sldMkLst>
          <pc:docMk/>
          <pc:sldMk cId="1374322667" sldId="283"/>
        </pc:sldMkLst>
      </pc:sldChg>
      <pc:sldMasterChg chg="addSp modSp">
        <pc:chgData name="Lionel ZANITTI" userId="1e51b01e59126d6e" providerId="LiveId" clId="{0440DC73-951C-4D31-B639-EC468BFF52FD}" dt="2022-11-06T14:05:17.760" v="827"/>
        <pc:sldMasterMkLst>
          <pc:docMk/>
          <pc:sldMasterMk cId="3853920126" sldId="2147483648"/>
        </pc:sldMasterMkLst>
        <pc:picChg chg="add mod">
          <ac:chgData name="Lionel ZANITTI" userId="1e51b01e59126d6e" providerId="LiveId" clId="{0440DC73-951C-4D31-B639-EC468BFF52FD}" dt="2022-11-06T14:05:17.760" v="827"/>
          <ac:picMkLst>
            <pc:docMk/>
            <pc:sldMasterMk cId="3853920126" sldId="2147483648"/>
            <ac:picMk id="4" creationId="{E7DC17D0-F548-00BA-4ADB-87B73C53C98F}"/>
          </ac:picMkLst>
        </pc:pic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slide" Target="../slides/slide7.xml"/><Relationship Id="rId18" Type="http://schemas.openxmlformats.org/officeDocument/2006/relationships/image" Target="../media/image13.svg"/><Relationship Id="rId3" Type="http://schemas.openxmlformats.org/officeDocument/2006/relationships/image" Target="../media/image3.svg"/><Relationship Id="rId21" Type="http://schemas.openxmlformats.org/officeDocument/2006/relationships/image" Target="../media/image15.svg"/><Relationship Id="rId7" Type="http://schemas.openxmlformats.org/officeDocument/2006/relationships/slide" Target="../slides/slide5.xml"/><Relationship Id="rId12" Type="http://schemas.openxmlformats.org/officeDocument/2006/relationships/image" Target="../media/image9.svg"/><Relationship Id="rId17" Type="http://schemas.openxmlformats.org/officeDocument/2006/relationships/image" Target="../media/image12.png"/><Relationship Id="rId2" Type="http://schemas.openxmlformats.org/officeDocument/2006/relationships/image" Target="../media/image2.png"/><Relationship Id="rId16" Type="http://schemas.openxmlformats.org/officeDocument/2006/relationships/slide" Target="../slides/slide8.xml"/><Relationship Id="rId20" Type="http://schemas.openxmlformats.org/officeDocument/2006/relationships/image" Target="../media/image14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24" Type="http://schemas.openxmlformats.org/officeDocument/2006/relationships/image" Target="../media/image17.svg"/><Relationship Id="rId5" Type="http://schemas.openxmlformats.org/officeDocument/2006/relationships/image" Target="../media/image4.png"/><Relationship Id="rId15" Type="http://schemas.openxmlformats.org/officeDocument/2006/relationships/image" Target="../media/image11.svg"/><Relationship Id="rId23" Type="http://schemas.openxmlformats.org/officeDocument/2006/relationships/image" Target="../media/image16.png"/><Relationship Id="rId10" Type="http://schemas.openxmlformats.org/officeDocument/2006/relationships/slide" Target="../slides/slide6.xml"/><Relationship Id="rId19" Type="http://schemas.openxmlformats.org/officeDocument/2006/relationships/slide" Target="../slides/slide9.xml"/><Relationship Id="rId4" Type="http://schemas.openxmlformats.org/officeDocument/2006/relationships/slide" Target="../slides/slide3.xml"/><Relationship Id="rId9" Type="http://schemas.openxmlformats.org/officeDocument/2006/relationships/image" Target="../media/image7.svg"/><Relationship Id="rId14" Type="http://schemas.openxmlformats.org/officeDocument/2006/relationships/image" Target="../media/image10.png"/><Relationship Id="rId22" Type="http://schemas.openxmlformats.org/officeDocument/2006/relationships/slide" Target="../slides/slide11.xml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3.svg"/><Relationship Id="rId16" Type="http://schemas.openxmlformats.org/officeDocument/2006/relationships/image" Target="../media/image17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1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Ajouter une ligne en fin de tableau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1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Ajouter une ligne en milieu de tableau</a:t>
          </a: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504446D0-BB24-4D19-B390-0BB4E9D32A1A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1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Ajouter une ligne en milieu de tableau par raccourci clavier</a:t>
          </a:r>
        </a:p>
      </dgm:t>
    </dgm:pt>
    <dgm:pt modelId="{BEBA49CC-06CE-449B-89D0-C9BF82B9A980}" type="parTrans" cxnId="{693B9800-D224-4DA1-B17B-79C3A27F0F65}">
      <dgm:prSet/>
      <dgm:spPr/>
      <dgm:t>
        <a:bodyPr/>
        <a:lstStyle/>
        <a:p>
          <a:endParaRPr lang="fr-FR"/>
        </a:p>
      </dgm:t>
    </dgm:pt>
    <dgm:pt modelId="{009E9625-C3C8-4E24-AE01-2CBA54ECE8A5}" type="sibTrans" cxnId="{693B9800-D224-4DA1-B17B-79C3A27F0F65}">
      <dgm:prSet/>
      <dgm:spPr/>
      <dgm:t>
        <a:bodyPr/>
        <a:lstStyle/>
        <a:p>
          <a:endParaRPr lang="fr-FR"/>
        </a:p>
      </dgm:t>
    </dgm:pt>
    <dgm:pt modelId="{945F6BF1-AC31-41C6-874B-685BBD105B9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1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Supprimer une ligne dans un tableau</a:t>
          </a:r>
        </a:p>
      </dgm:t>
    </dgm:pt>
    <dgm:pt modelId="{CC7A382E-12B8-49FB-BD45-0CE00C93F0D0}" type="parTrans" cxnId="{CB69E59E-23F5-4F2D-9B04-A6BD9B0FCB71}">
      <dgm:prSet/>
      <dgm:spPr/>
      <dgm:t>
        <a:bodyPr/>
        <a:lstStyle/>
        <a:p>
          <a:endParaRPr lang="fr-FR"/>
        </a:p>
      </dgm:t>
    </dgm:pt>
    <dgm:pt modelId="{3631563B-CF3A-4FE0-AB93-DB23E6309E65}" type="sibTrans" cxnId="{CB69E59E-23F5-4F2D-9B04-A6BD9B0FCB71}">
      <dgm:prSet/>
      <dgm:spPr/>
      <dgm:t>
        <a:bodyPr/>
        <a:lstStyle/>
        <a:p>
          <a:endParaRPr lang="fr-FR"/>
        </a:p>
      </dgm:t>
    </dgm:pt>
    <dgm:pt modelId="{8D9FE8F9-4E25-41CB-8C28-E6BE3BA127D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1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Supprimer une ligne dans un tableau par raccourci clavier</a:t>
          </a:r>
        </a:p>
      </dgm:t>
    </dgm:pt>
    <dgm:pt modelId="{FD164AFF-20CC-444E-9B3F-D7B323E9E740}" type="parTrans" cxnId="{62E6B2B2-DBD7-40EB-827B-EDBF76BD0BA6}">
      <dgm:prSet/>
      <dgm:spPr/>
      <dgm:t>
        <a:bodyPr/>
        <a:lstStyle/>
        <a:p>
          <a:endParaRPr lang="fr-FR"/>
        </a:p>
      </dgm:t>
    </dgm:pt>
    <dgm:pt modelId="{DD7C76A0-1CF7-4DDD-A520-4F6648396387}" type="sibTrans" cxnId="{62E6B2B2-DBD7-40EB-827B-EDBF76BD0BA6}">
      <dgm:prSet/>
      <dgm:spPr/>
      <dgm:t>
        <a:bodyPr/>
        <a:lstStyle/>
        <a:p>
          <a:endParaRPr lang="fr-FR"/>
        </a:p>
      </dgm:t>
    </dgm:pt>
    <dgm:pt modelId="{46A2CA42-70C1-437C-9DE5-86DF61E9BEE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1800" i="1" kern="1200" dirty="0">
              <a:solidFill>
                <a:srgbClr val="FF9933"/>
              </a:solidFill>
            </a:rPr>
            <a:t>Ajouter une colonne en milieu de tableau</a:t>
          </a:r>
          <a:endParaRPr lang="fr-FR" sz="1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710C527D-A6CC-4799-9F88-2D00100E347F}" type="parTrans" cxnId="{4A0BE9A9-EE75-4EF3-8855-BC71C4197B40}">
      <dgm:prSet/>
      <dgm:spPr/>
      <dgm:t>
        <a:bodyPr/>
        <a:lstStyle/>
        <a:p>
          <a:endParaRPr lang="fr-FR"/>
        </a:p>
      </dgm:t>
    </dgm:pt>
    <dgm:pt modelId="{A562664C-8055-48B4-9B82-8D5F48F0C568}" type="sibTrans" cxnId="{4A0BE9A9-EE75-4EF3-8855-BC71C4197B40}">
      <dgm:prSet/>
      <dgm:spPr/>
      <dgm:t>
        <a:bodyPr/>
        <a:lstStyle/>
        <a:p>
          <a:endParaRPr lang="fr-FR"/>
        </a:p>
      </dgm:t>
    </dgm:pt>
    <dgm:pt modelId="{65B83BC9-BE85-4DD2-A095-8DBD5E3F0A7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1800" i="1" kern="1200" dirty="0">
              <a:solidFill>
                <a:srgbClr val="FF9933"/>
              </a:solidFill>
            </a:rPr>
            <a:t>Ajouter une colonne en milieu de tableau par raccourci clavier</a:t>
          </a:r>
          <a:endParaRPr lang="fr-FR" sz="1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" action="ppaction://noaction"/>
          </dgm14:cNvPr>
        </a:ext>
      </dgm:extLst>
    </dgm:pt>
    <dgm:pt modelId="{1EAEB43F-62F1-4287-86AA-FF899F506407}" type="parTrans" cxnId="{F0EBCEA4-754B-4585-819F-872BC31D48B2}">
      <dgm:prSet/>
      <dgm:spPr/>
      <dgm:t>
        <a:bodyPr/>
        <a:lstStyle/>
        <a:p>
          <a:endParaRPr lang="fr-FR"/>
        </a:p>
      </dgm:t>
    </dgm:pt>
    <dgm:pt modelId="{CCE1D4F7-D640-4125-86D6-2F0ADB0106E7}" type="sibTrans" cxnId="{F0EBCEA4-754B-4585-819F-872BC31D48B2}">
      <dgm:prSet/>
      <dgm:spPr/>
      <dgm:t>
        <a:bodyPr/>
        <a:lstStyle/>
        <a:p>
          <a:endParaRPr lang="fr-FR"/>
        </a:p>
      </dgm:t>
    </dgm:pt>
    <dgm:pt modelId="{21902E0A-E233-44C1-A604-BF67719DD97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1800" i="1" kern="1200" dirty="0">
              <a:solidFill>
                <a:srgbClr val="FF9933"/>
              </a:solidFill>
            </a:rPr>
            <a:t>Ajouter une colonne en fin de tableau</a:t>
          </a:r>
          <a:endParaRPr lang="fr-FR" sz="1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" action="ppaction://noaction"/>
          </dgm14:cNvPr>
        </a:ext>
      </dgm:extLst>
    </dgm:pt>
    <dgm:pt modelId="{D70E3424-5828-4B2B-A0AE-47B95F6F4030}" type="parTrans" cxnId="{5D27546C-B115-4D80-A62A-BD42E6A37957}">
      <dgm:prSet/>
      <dgm:spPr/>
      <dgm:t>
        <a:bodyPr/>
        <a:lstStyle/>
        <a:p>
          <a:endParaRPr lang="fr-FR"/>
        </a:p>
      </dgm:t>
    </dgm:pt>
    <dgm:pt modelId="{98FC06AA-3042-4DF5-B08D-B9207CF1B06A}" type="sibTrans" cxnId="{5D27546C-B115-4D80-A62A-BD42E6A37957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8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8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8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8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8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8">
        <dgm:presLayoutVars>
          <dgm:chMax val="0"/>
          <dgm:chPref val="0"/>
        </dgm:presLayoutVars>
      </dgm:prSet>
      <dgm:spPr/>
    </dgm:pt>
    <dgm:pt modelId="{45CFD6E6-F277-4F67-AAB7-951D8DDC787A}" type="pres">
      <dgm:prSet presAssocID="{80EFB54F-1AC8-40D9-981D-4C85160A5799}" presName="sibTrans" presStyleCnt="0"/>
      <dgm:spPr/>
    </dgm:pt>
    <dgm:pt modelId="{93729471-CC84-400E-A56D-82B0605C6081}" type="pres">
      <dgm:prSet presAssocID="{504446D0-BB24-4D19-B390-0BB4E9D32A1A}" presName="compNode" presStyleCnt="0"/>
      <dgm:spPr/>
    </dgm:pt>
    <dgm:pt modelId="{D009D6CD-7EA4-481F-8115-E0BF7306AB9C}" type="pres">
      <dgm:prSet presAssocID="{504446D0-BB24-4D19-B390-0BB4E9D32A1A}" presName="bgRect" presStyleLbl="bgShp" presStyleIdx="2" presStyleCnt="8"/>
      <dgm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53B7C301-BA14-4A98-9FD4-5E499C926D6C}" type="pres">
      <dgm:prSet presAssocID="{504446D0-BB24-4D19-B390-0BB4E9D32A1A}" presName="iconRect" presStyleLbl="node1" presStyleIdx="2" presStyleCnt="8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35A2598C-AB39-4636-A53E-527EF1A7F98E}" type="pres">
      <dgm:prSet presAssocID="{504446D0-BB24-4D19-B390-0BB4E9D32A1A}" presName="spaceRect" presStyleCnt="0"/>
      <dgm:spPr/>
    </dgm:pt>
    <dgm:pt modelId="{21675E52-A362-4E56-B597-EE9B768E43D1}" type="pres">
      <dgm:prSet presAssocID="{504446D0-BB24-4D19-B390-0BB4E9D32A1A}" presName="parTx" presStyleLbl="revTx" presStyleIdx="2" presStyleCnt="8">
        <dgm:presLayoutVars>
          <dgm:chMax val="0"/>
          <dgm:chPref val="0"/>
        </dgm:presLayoutVars>
      </dgm:prSet>
      <dgm:spPr/>
    </dgm:pt>
    <dgm:pt modelId="{2C12C36B-72A6-4B0D-83C8-035E614EC970}" type="pres">
      <dgm:prSet presAssocID="{009E9625-C3C8-4E24-AE01-2CBA54ECE8A5}" presName="sibTrans" presStyleCnt="0"/>
      <dgm:spPr/>
    </dgm:pt>
    <dgm:pt modelId="{70AA17D7-CE05-41A1-8554-26FF13A111D6}" type="pres">
      <dgm:prSet presAssocID="{945F6BF1-AC31-41C6-874B-685BBD105B94}" presName="compNode" presStyleCnt="0"/>
      <dgm:spPr/>
    </dgm:pt>
    <dgm:pt modelId="{67656573-405D-4FCA-8867-CA2DC696C308}" type="pres">
      <dgm:prSet presAssocID="{945F6BF1-AC31-41C6-874B-685BBD105B94}" presName="bgRect" presStyleLbl="bgShp" presStyleIdx="3" presStyleCnt="8"/>
      <dgm:spPr>
        <a:xfrm>
          <a:off x="0" y="37393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ECD07187-C20D-434E-A15B-B323773AF6FC}" type="pres">
      <dgm:prSet presAssocID="{945F6BF1-AC31-41C6-874B-685BBD105B94}" presName="iconRect" presStyleLbl="node1" presStyleIdx="3" presStyleCnt="8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C3BC03D0-08E5-4545-B296-3E2C5DB3A364}" type="pres">
      <dgm:prSet presAssocID="{945F6BF1-AC31-41C6-874B-685BBD105B94}" presName="spaceRect" presStyleCnt="0"/>
      <dgm:spPr/>
    </dgm:pt>
    <dgm:pt modelId="{4330CFE2-6753-48FB-8E77-2E64FEE0C793}" type="pres">
      <dgm:prSet presAssocID="{945F6BF1-AC31-41C6-874B-685BBD105B94}" presName="parTx" presStyleLbl="revTx" presStyleIdx="3" presStyleCnt="8">
        <dgm:presLayoutVars>
          <dgm:chMax val="0"/>
          <dgm:chPref val="0"/>
        </dgm:presLayoutVars>
      </dgm:prSet>
      <dgm:spPr/>
    </dgm:pt>
    <dgm:pt modelId="{67A02379-9EA9-476A-8BBF-F376C7CB5055}" type="pres">
      <dgm:prSet presAssocID="{3631563B-CF3A-4FE0-AB93-DB23E6309E65}" presName="sibTrans" presStyleCnt="0"/>
      <dgm:spPr/>
    </dgm:pt>
    <dgm:pt modelId="{A7834E2E-BA31-480A-B988-44EFFD4AE6E6}" type="pres">
      <dgm:prSet presAssocID="{8D9FE8F9-4E25-41CB-8C28-E6BE3BA127D6}" presName="compNode" presStyleCnt="0"/>
      <dgm:spPr/>
    </dgm:pt>
    <dgm:pt modelId="{443FE9DF-AF39-4643-8C48-2F2E715691C7}" type="pres">
      <dgm:prSet presAssocID="{8D9FE8F9-4E25-41CB-8C28-E6BE3BA127D6}" presName="bgRect" presStyleLbl="bgShp" presStyleIdx="4" presStyleCnt="8"/>
      <dgm:spPr>
        <a:xfrm>
          <a:off x="0" y="4984278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3" action="ppaction://hlinksldjump"/>
          </dgm14:cNvPr>
        </a:ext>
      </dgm:extLst>
    </dgm:pt>
    <dgm:pt modelId="{D866FC5D-22C5-447A-BC44-CDC4C319202F}" type="pres">
      <dgm:prSet presAssocID="{8D9FE8F9-4E25-41CB-8C28-E6BE3BA127D6}" presName="iconRect" presStyleLbl="node1" presStyleIdx="4" presStyleCnt="8"/>
      <dgm:spPr>
        <a:blipFill>
          <a:blip xmlns:r="http://schemas.openxmlformats.org/officeDocument/2006/relationships"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5 avec un remplissage uni"/>
        </a:ext>
      </dgm:extLst>
    </dgm:pt>
    <dgm:pt modelId="{0ED63965-361A-4CE5-9D8D-8C677E0C9A32}" type="pres">
      <dgm:prSet presAssocID="{8D9FE8F9-4E25-41CB-8C28-E6BE3BA127D6}" presName="spaceRect" presStyleCnt="0"/>
      <dgm:spPr/>
    </dgm:pt>
    <dgm:pt modelId="{7D925837-3C70-4434-8631-2D1EA539CFAB}" type="pres">
      <dgm:prSet presAssocID="{8D9FE8F9-4E25-41CB-8C28-E6BE3BA127D6}" presName="parTx" presStyleLbl="revTx" presStyleIdx="4" presStyleCnt="8">
        <dgm:presLayoutVars>
          <dgm:chMax val="0"/>
          <dgm:chPref val="0"/>
        </dgm:presLayoutVars>
      </dgm:prSet>
      <dgm:spPr/>
    </dgm:pt>
    <dgm:pt modelId="{9417DA9F-CF12-4C0D-937F-80CE51B1C7ED}" type="pres">
      <dgm:prSet presAssocID="{DD7C76A0-1CF7-4DDD-A520-4F6648396387}" presName="sibTrans" presStyleCnt="0"/>
      <dgm:spPr/>
    </dgm:pt>
    <dgm:pt modelId="{C01D603A-0A89-4012-BA80-DCDD01C511F1}" type="pres">
      <dgm:prSet presAssocID="{46A2CA42-70C1-437C-9DE5-86DF61E9BEE2}" presName="compNode" presStyleCnt="0"/>
      <dgm:spPr/>
    </dgm:pt>
    <dgm:pt modelId="{0ADBDA1A-8EAB-4321-B4FC-B61AA862CCCD}" type="pres">
      <dgm:prSet presAssocID="{46A2CA42-70C1-437C-9DE5-86DF61E9BEE2}" presName="bgRect" presStyleLbl="bgShp" presStyleIdx="5" presStyleCnt="8"/>
      <dgm:spPr>
        <a:xfrm>
          <a:off x="0" y="4400402"/>
          <a:ext cx="6791323" cy="70398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6" action="ppaction://hlinksldjump"/>
          </dgm14:cNvPr>
        </a:ext>
      </dgm:extLst>
    </dgm:pt>
    <dgm:pt modelId="{059A88E2-93CD-46FA-8D2B-B67CE8D60B3D}" type="pres">
      <dgm:prSet presAssocID="{46A2CA42-70C1-437C-9DE5-86DF61E9BEE2}" presName="iconRect" presStyleLbl="node1" presStyleIdx="5" presStyleCnt="8"/>
      <dgm:spPr>
        <a:blipFill>
          <a:blip xmlns:r="http://schemas.openxmlformats.org/officeDocument/2006/relationships"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6 avec un remplissage uni"/>
        </a:ext>
      </dgm:extLst>
    </dgm:pt>
    <dgm:pt modelId="{E07F45CB-F9B2-46CC-B8CF-80258B6494E4}" type="pres">
      <dgm:prSet presAssocID="{46A2CA42-70C1-437C-9DE5-86DF61E9BEE2}" presName="spaceRect" presStyleCnt="0"/>
      <dgm:spPr/>
    </dgm:pt>
    <dgm:pt modelId="{7A82508C-FF15-4C9A-B23B-0FC765876373}" type="pres">
      <dgm:prSet presAssocID="{46A2CA42-70C1-437C-9DE5-86DF61E9BEE2}" presName="parTx" presStyleLbl="revTx" presStyleIdx="5" presStyleCnt="8">
        <dgm:presLayoutVars>
          <dgm:chMax val="0"/>
          <dgm:chPref val="0"/>
        </dgm:presLayoutVars>
      </dgm:prSet>
      <dgm:spPr/>
    </dgm:pt>
    <dgm:pt modelId="{167102B0-C099-4312-B4AA-BA4058F3AEF4}" type="pres">
      <dgm:prSet presAssocID="{A562664C-8055-48B4-9B82-8D5F48F0C568}" presName="sibTrans" presStyleCnt="0"/>
      <dgm:spPr/>
    </dgm:pt>
    <dgm:pt modelId="{CF0C6DEF-FD5F-4CC0-A6E5-FFB5B3CB28DA}" type="pres">
      <dgm:prSet presAssocID="{65B83BC9-BE85-4DD2-A095-8DBD5E3F0A76}" presName="compNode" presStyleCnt="0"/>
      <dgm:spPr/>
    </dgm:pt>
    <dgm:pt modelId="{068657F1-29B4-44D9-9286-B7915053B8BB}" type="pres">
      <dgm:prSet presAssocID="{65B83BC9-BE85-4DD2-A095-8DBD5E3F0A76}" presName="bgRect" presStyleLbl="bgShp" presStyleIdx="6" presStyleCnt="8"/>
      <dgm:spPr>
        <a:xfrm>
          <a:off x="0" y="5280380"/>
          <a:ext cx="6791323" cy="70398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9" action="ppaction://hlinksldjump"/>
          </dgm14:cNvPr>
        </a:ext>
      </dgm:extLst>
    </dgm:pt>
    <dgm:pt modelId="{33125F7C-448E-4B49-A5D1-0E467F42396F}" type="pres">
      <dgm:prSet presAssocID="{65B83BC9-BE85-4DD2-A095-8DBD5E3F0A76}" presName="iconRect" presStyleLbl="node1" presStyleIdx="6" presStyleCnt="8"/>
      <dgm:spPr>
        <a:blipFill>
          <a:blip xmlns:r="http://schemas.openxmlformats.org/officeDocument/2006/relationships"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7 avec un remplissage uni"/>
        </a:ext>
      </dgm:extLst>
    </dgm:pt>
    <dgm:pt modelId="{D90ACCA1-DB90-49BD-9535-E3CDF3524D7E}" type="pres">
      <dgm:prSet presAssocID="{65B83BC9-BE85-4DD2-A095-8DBD5E3F0A76}" presName="spaceRect" presStyleCnt="0"/>
      <dgm:spPr/>
    </dgm:pt>
    <dgm:pt modelId="{1B05A509-6577-4917-84CE-6C9DBA34AF7E}" type="pres">
      <dgm:prSet presAssocID="{65B83BC9-BE85-4DD2-A095-8DBD5E3F0A76}" presName="parTx" presStyleLbl="revTx" presStyleIdx="6" presStyleCnt="8">
        <dgm:presLayoutVars>
          <dgm:chMax val="0"/>
          <dgm:chPref val="0"/>
        </dgm:presLayoutVars>
      </dgm:prSet>
      <dgm:spPr/>
    </dgm:pt>
    <dgm:pt modelId="{61DC537A-37F2-4C8E-A530-49347DA8DEEE}" type="pres">
      <dgm:prSet presAssocID="{CCE1D4F7-D640-4125-86D6-2F0ADB0106E7}" presName="sibTrans" presStyleCnt="0"/>
      <dgm:spPr/>
    </dgm:pt>
    <dgm:pt modelId="{4C37F4A5-1C0F-4EF9-A000-E0D32C8CF4C0}" type="pres">
      <dgm:prSet presAssocID="{21902E0A-E233-44C1-A604-BF67719DD972}" presName="compNode" presStyleCnt="0"/>
      <dgm:spPr/>
    </dgm:pt>
    <dgm:pt modelId="{2F5028D2-1BAC-41AC-BA19-0BDAEEC2BF46}" type="pres">
      <dgm:prSet presAssocID="{21902E0A-E233-44C1-A604-BF67719DD972}" presName="bgRect" presStyleLbl="bgShp" presStyleIdx="7" presStyleCnt="8"/>
      <dgm:spPr>
        <a:xfrm>
          <a:off x="0" y="5368138"/>
          <a:ext cx="6791323" cy="467111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2" action="ppaction://hlinksldjump"/>
          </dgm14:cNvPr>
        </a:ext>
      </dgm:extLst>
    </dgm:pt>
    <dgm:pt modelId="{1799919A-B3F0-45ED-8181-74E4AF35AC05}" type="pres">
      <dgm:prSet presAssocID="{21902E0A-E233-44C1-A604-BF67719DD972}" presName="iconRect" presStyleLbl="node1" presStyleIdx="7" presStyleCnt="8"/>
      <dgm:spPr>
        <a:blipFill>
          <a:blip xmlns:r="http://schemas.openxmlformats.org/officeDocument/2006/relationships"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8 avec un remplissage uni"/>
        </a:ext>
      </dgm:extLst>
    </dgm:pt>
    <dgm:pt modelId="{BF940486-1BAB-4DC7-AAE6-7BDE39CF6626}" type="pres">
      <dgm:prSet presAssocID="{21902E0A-E233-44C1-A604-BF67719DD972}" presName="spaceRect" presStyleCnt="0"/>
      <dgm:spPr/>
    </dgm:pt>
    <dgm:pt modelId="{E3B952CC-9D2A-4D86-AE32-622EA7EE0671}" type="pres">
      <dgm:prSet presAssocID="{21902E0A-E233-44C1-A604-BF67719DD972}" presName="parTx" presStyleLbl="revTx" presStyleIdx="7" presStyleCnt="8">
        <dgm:presLayoutVars>
          <dgm:chMax val="0"/>
          <dgm:chPref val="0"/>
        </dgm:presLayoutVars>
      </dgm:prSet>
      <dgm:spPr/>
    </dgm:pt>
  </dgm:ptLst>
  <dgm:cxnLst>
    <dgm:cxn modelId="{693B9800-D224-4DA1-B17B-79C3A27F0F65}" srcId="{162F69A6-0780-49EA-A6A8-3965C12489B2}" destId="{504446D0-BB24-4D19-B390-0BB4E9D32A1A}" srcOrd="2" destOrd="0" parTransId="{BEBA49CC-06CE-449B-89D0-C9BF82B9A980}" sibTransId="{009E9625-C3C8-4E24-AE01-2CBA54ECE8A5}"/>
    <dgm:cxn modelId="{C841501E-B65D-443E-9456-55B10D2C104D}" type="presOf" srcId="{65B83BC9-BE85-4DD2-A095-8DBD5E3F0A76}" destId="{1B05A509-6577-4917-84CE-6C9DBA34AF7E}" srcOrd="0" destOrd="0" presId="urn:microsoft.com/office/officeart/2018/2/layout/IconVerticalSolidList#1"/>
    <dgm:cxn modelId="{982FEF38-8B8D-4F31-9E47-B1E1C53D3F12}" type="presOf" srcId="{21902E0A-E233-44C1-A604-BF67719DD972}" destId="{E3B952CC-9D2A-4D86-AE32-622EA7EE0671}" srcOrd="0" destOrd="0" presId="urn:microsoft.com/office/officeart/2018/2/layout/IconVerticalSolidList#1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5D27546C-B115-4D80-A62A-BD42E6A37957}" srcId="{162F69A6-0780-49EA-A6A8-3965C12489B2}" destId="{21902E0A-E233-44C1-A604-BF67719DD972}" srcOrd="7" destOrd="0" parTransId="{D70E3424-5828-4B2B-A0AE-47B95F6F4030}" sibTransId="{98FC06AA-3042-4DF5-B08D-B9207CF1B06A}"/>
    <dgm:cxn modelId="{37F5588F-6145-458C-9ABE-82658ABB57A4}" type="presOf" srcId="{8D9FE8F9-4E25-41CB-8C28-E6BE3BA127D6}" destId="{7D925837-3C70-4434-8631-2D1EA539CFAB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CB69E59E-23F5-4F2D-9B04-A6BD9B0FCB71}" srcId="{162F69A6-0780-49EA-A6A8-3965C12489B2}" destId="{945F6BF1-AC31-41C6-874B-685BBD105B94}" srcOrd="3" destOrd="0" parTransId="{CC7A382E-12B8-49FB-BD45-0CE00C93F0D0}" sibTransId="{3631563B-CF3A-4FE0-AB93-DB23E6309E65}"/>
    <dgm:cxn modelId="{F0EBCEA4-754B-4585-819F-872BC31D48B2}" srcId="{162F69A6-0780-49EA-A6A8-3965C12489B2}" destId="{65B83BC9-BE85-4DD2-A095-8DBD5E3F0A76}" srcOrd="6" destOrd="0" parTransId="{1EAEB43F-62F1-4287-86AA-FF899F506407}" sibTransId="{CCE1D4F7-D640-4125-86D6-2F0ADB0106E7}"/>
    <dgm:cxn modelId="{DC6D01A6-D875-4EC6-AE33-303A718DE3CC}" type="presOf" srcId="{46A2CA42-70C1-437C-9DE5-86DF61E9BEE2}" destId="{7A82508C-FF15-4C9A-B23B-0FC765876373}" srcOrd="0" destOrd="0" presId="urn:microsoft.com/office/officeart/2018/2/layout/IconVerticalSolidList#1"/>
    <dgm:cxn modelId="{4A0BE9A9-EE75-4EF3-8855-BC71C4197B40}" srcId="{162F69A6-0780-49EA-A6A8-3965C12489B2}" destId="{46A2CA42-70C1-437C-9DE5-86DF61E9BEE2}" srcOrd="5" destOrd="0" parTransId="{710C527D-A6CC-4799-9F88-2D00100E347F}" sibTransId="{A562664C-8055-48B4-9B82-8D5F48F0C568}"/>
    <dgm:cxn modelId="{A3677EAA-1437-4069-8025-F23A08302AB6}" type="presOf" srcId="{945F6BF1-AC31-41C6-874B-685BBD105B94}" destId="{4330CFE2-6753-48FB-8E77-2E64FEE0C793}" srcOrd="0" destOrd="0" presId="urn:microsoft.com/office/officeart/2018/2/layout/IconVerticalSolidList#1"/>
    <dgm:cxn modelId="{62E6B2B2-DBD7-40EB-827B-EDBF76BD0BA6}" srcId="{162F69A6-0780-49EA-A6A8-3965C12489B2}" destId="{8D9FE8F9-4E25-41CB-8C28-E6BE3BA127D6}" srcOrd="4" destOrd="0" parTransId="{FD164AFF-20CC-444E-9B3F-D7B323E9E740}" sibTransId="{DD7C76A0-1CF7-4DDD-A520-4F6648396387}"/>
    <dgm:cxn modelId="{4D8EAED2-1249-4AA2-A1E8-876A9AB3B1A5}" type="presOf" srcId="{504446D0-BB24-4D19-B390-0BB4E9D32A1A}" destId="{21675E52-A362-4E56-B597-EE9B768E43D1}" srcOrd="0" destOrd="0" presId="urn:microsoft.com/office/officeart/2018/2/layout/IconVerticalSolidList#1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8C8C2456-F976-4536-BD1C-FFF9647D31A7}" type="presParOf" srcId="{05261D3E-3CC7-4C85-9E09-D67FC777908C}" destId="{45CFD6E6-F277-4F67-AAB7-951D8DDC787A}" srcOrd="3" destOrd="0" presId="urn:microsoft.com/office/officeart/2018/2/layout/IconVerticalSolidList#1"/>
    <dgm:cxn modelId="{59BBA965-C616-4D41-8C4C-7874FB89BA8C}" type="presParOf" srcId="{05261D3E-3CC7-4C85-9E09-D67FC777908C}" destId="{93729471-CC84-400E-A56D-82B0605C6081}" srcOrd="4" destOrd="0" presId="urn:microsoft.com/office/officeart/2018/2/layout/IconVerticalSolidList#1"/>
    <dgm:cxn modelId="{8E3FA29A-6AE7-4C75-AE1E-BD2C3E1EBCDF}" type="presParOf" srcId="{93729471-CC84-400E-A56D-82B0605C6081}" destId="{D009D6CD-7EA4-481F-8115-E0BF7306AB9C}" srcOrd="0" destOrd="0" presId="urn:microsoft.com/office/officeart/2018/2/layout/IconVerticalSolidList#1"/>
    <dgm:cxn modelId="{A9079E2A-12B6-4057-9B76-53ECA7C3E889}" type="presParOf" srcId="{93729471-CC84-400E-A56D-82B0605C6081}" destId="{53B7C301-BA14-4A98-9FD4-5E499C926D6C}" srcOrd="1" destOrd="0" presId="urn:microsoft.com/office/officeart/2018/2/layout/IconVerticalSolidList#1"/>
    <dgm:cxn modelId="{EAF3021D-B138-4B5D-8A84-21D984E71A9C}" type="presParOf" srcId="{93729471-CC84-400E-A56D-82B0605C6081}" destId="{35A2598C-AB39-4636-A53E-527EF1A7F98E}" srcOrd="2" destOrd="0" presId="urn:microsoft.com/office/officeart/2018/2/layout/IconVerticalSolidList#1"/>
    <dgm:cxn modelId="{4C34901E-5F72-4EE4-A154-389CF4A2EDEF}" type="presParOf" srcId="{93729471-CC84-400E-A56D-82B0605C6081}" destId="{21675E52-A362-4E56-B597-EE9B768E43D1}" srcOrd="3" destOrd="0" presId="urn:microsoft.com/office/officeart/2018/2/layout/IconVerticalSolidList#1"/>
    <dgm:cxn modelId="{7FCEFE11-EDD0-42E8-B8A4-16C4966FAE11}" type="presParOf" srcId="{05261D3E-3CC7-4C85-9E09-D67FC777908C}" destId="{2C12C36B-72A6-4B0D-83C8-035E614EC970}" srcOrd="5" destOrd="0" presId="urn:microsoft.com/office/officeart/2018/2/layout/IconVerticalSolidList#1"/>
    <dgm:cxn modelId="{A7D97496-CDF8-429F-8B68-689E9BDE7314}" type="presParOf" srcId="{05261D3E-3CC7-4C85-9E09-D67FC777908C}" destId="{70AA17D7-CE05-41A1-8554-26FF13A111D6}" srcOrd="6" destOrd="0" presId="urn:microsoft.com/office/officeart/2018/2/layout/IconVerticalSolidList#1"/>
    <dgm:cxn modelId="{AFBB19CB-FD67-4262-9A1E-D0FFBA8679F5}" type="presParOf" srcId="{70AA17D7-CE05-41A1-8554-26FF13A111D6}" destId="{67656573-405D-4FCA-8867-CA2DC696C308}" srcOrd="0" destOrd="0" presId="urn:microsoft.com/office/officeart/2018/2/layout/IconVerticalSolidList#1"/>
    <dgm:cxn modelId="{B3CEFA85-5F10-4486-AA69-9F6675FAB323}" type="presParOf" srcId="{70AA17D7-CE05-41A1-8554-26FF13A111D6}" destId="{ECD07187-C20D-434E-A15B-B323773AF6FC}" srcOrd="1" destOrd="0" presId="urn:microsoft.com/office/officeart/2018/2/layout/IconVerticalSolidList#1"/>
    <dgm:cxn modelId="{E84656E2-264F-44C5-A6FA-866D7B1D5EA9}" type="presParOf" srcId="{70AA17D7-CE05-41A1-8554-26FF13A111D6}" destId="{C3BC03D0-08E5-4545-B296-3E2C5DB3A364}" srcOrd="2" destOrd="0" presId="urn:microsoft.com/office/officeart/2018/2/layout/IconVerticalSolidList#1"/>
    <dgm:cxn modelId="{0EE89BBA-90A2-4651-8322-FA30FD33E9B3}" type="presParOf" srcId="{70AA17D7-CE05-41A1-8554-26FF13A111D6}" destId="{4330CFE2-6753-48FB-8E77-2E64FEE0C793}" srcOrd="3" destOrd="0" presId="urn:microsoft.com/office/officeart/2018/2/layout/IconVerticalSolidList#1"/>
    <dgm:cxn modelId="{642FD21B-A1A8-46A1-A771-505E5156CF08}" type="presParOf" srcId="{05261D3E-3CC7-4C85-9E09-D67FC777908C}" destId="{67A02379-9EA9-476A-8BBF-F376C7CB5055}" srcOrd="7" destOrd="0" presId="urn:microsoft.com/office/officeart/2018/2/layout/IconVerticalSolidList#1"/>
    <dgm:cxn modelId="{636CD899-DCED-4CD7-A427-249CDDFABA9A}" type="presParOf" srcId="{05261D3E-3CC7-4C85-9E09-D67FC777908C}" destId="{A7834E2E-BA31-480A-B988-44EFFD4AE6E6}" srcOrd="8" destOrd="0" presId="urn:microsoft.com/office/officeart/2018/2/layout/IconVerticalSolidList#1"/>
    <dgm:cxn modelId="{DA570874-EA6D-4AD9-8F17-E6289A7D3127}" type="presParOf" srcId="{A7834E2E-BA31-480A-B988-44EFFD4AE6E6}" destId="{443FE9DF-AF39-4643-8C48-2F2E715691C7}" srcOrd="0" destOrd="0" presId="urn:microsoft.com/office/officeart/2018/2/layout/IconVerticalSolidList#1"/>
    <dgm:cxn modelId="{3149F5CF-8823-47FA-A71F-52A80A4EE98D}" type="presParOf" srcId="{A7834E2E-BA31-480A-B988-44EFFD4AE6E6}" destId="{D866FC5D-22C5-447A-BC44-CDC4C319202F}" srcOrd="1" destOrd="0" presId="urn:microsoft.com/office/officeart/2018/2/layout/IconVerticalSolidList#1"/>
    <dgm:cxn modelId="{93B59B5A-E00A-4920-9663-083D8594B0A4}" type="presParOf" srcId="{A7834E2E-BA31-480A-B988-44EFFD4AE6E6}" destId="{0ED63965-361A-4CE5-9D8D-8C677E0C9A32}" srcOrd="2" destOrd="0" presId="urn:microsoft.com/office/officeart/2018/2/layout/IconVerticalSolidList#1"/>
    <dgm:cxn modelId="{533ACC5D-AE2D-43B9-9777-4BDF7BD09CFF}" type="presParOf" srcId="{A7834E2E-BA31-480A-B988-44EFFD4AE6E6}" destId="{7D925837-3C70-4434-8631-2D1EA539CFAB}" srcOrd="3" destOrd="0" presId="urn:microsoft.com/office/officeart/2018/2/layout/IconVerticalSolidList#1"/>
    <dgm:cxn modelId="{F8F16DB3-25C9-4697-9646-8C5FA4542482}" type="presParOf" srcId="{05261D3E-3CC7-4C85-9E09-D67FC777908C}" destId="{9417DA9F-CF12-4C0D-937F-80CE51B1C7ED}" srcOrd="9" destOrd="0" presId="urn:microsoft.com/office/officeart/2018/2/layout/IconVerticalSolidList#1"/>
    <dgm:cxn modelId="{3EB33008-4631-402B-9489-BADBE94D7FFB}" type="presParOf" srcId="{05261D3E-3CC7-4C85-9E09-D67FC777908C}" destId="{C01D603A-0A89-4012-BA80-DCDD01C511F1}" srcOrd="10" destOrd="0" presId="urn:microsoft.com/office/officeart/2018/2/layout/IconVerticalSolidList#1"/>
    <dgm:cxn modelId="{CA78ADDA-92F0-46C2-8623-2B4ED99F1D82}" type="presParOf" srcId="{C01D603A-0A89-4012-BA80-DCDD01C511F1}" destId="{0ADBDA1A-8EAB-4321-B4FC-B61AA862CCCD}" srcOrd="0" destOrd="0" presId="urn:microsoft.com/office/officeart/2018/2/layout/IconVerticalSolidList#1"/>
    <dgm:cxn modelId="{3E6B14AD-FCBF-4A8C-AAE5-3AAC88C6EA3D}" type="presParOf" srcId="{C01D603A-0A89-4012-BA80-DCDD01C511F1}" destId="{059A88E2-93CD-46FA-8D2B-B67CE8D60B3D}" srcOrd="1" destOrd="0" presId="urn:microsoft.com/office/officeart/2018/2/layout/IconVerticalSolidList#1"/>
    <dgm:cxn modelId="{8F84C404-5EF3-4660-9953-714B71DF869F}" type="presParOf" srcId="{C01D603A-0A89-4012-BA80-DCDD01C511F1}" destId="{E07F45CB-F9B2-46CC-B8CF-80258B6494E4}" srcOrd="2" destOrd="0" presId="urn:microsoft.com/office/officeart/2018/2/layout/IconVerticalSolidList#1"/>
    <dgm:cxn modelId="{02550625-B92E-4711-9FA4-7EE56D01FE3A}" type="presParOf" srcId="{C01D603A-0A89-4012-BA80-DCDD01C511F1}" destId="{7A82508C-FF15-4C9A-B23B-0FC765876373}" srcOrd="3" destOrd="0" presId="urn:microsoft.com/office/officeart/2018/2/layout/IconVerticalSolidList#1"/>
    <dgm:cxn modelId="{78C7BE09-086A-421D-B0EB-CAD74BCF11B1}" type="presParOf" srcId="{05261D3E-3CC7-4C85-9E09-D67FC777908C}" destId="{167102B0-C099-4312-B4AA-BA4058F3AEF4}" srcOrd="11" destOrd="0" presId="urn:microsoft.com/office/officeart/2018/2/layout/IconVerticalSolidList#1"/>
    <dgm:cxn modelId="{4531C2A0-35E7-4888-8426-49804FE6F22D}" type="presParOf" srcId="{05261D3E-3CC7-4C85-9E09-D67FC777908C}" destId="{CF0C6DEF-FD5F-4CC0-A6E5-FFB5B3CB28DA}" srcOrd="12" destOrd="0" presId="urn:microsoft.com/office/officeart/2018/2/layout/IconVerticalSolidList#1"/>
    <dgm:cxn modelId="{1C8BC895-1FF3-4A9A-99E4-84CAAD2B1A30}" type="presParOf" srcId="{CF0C6DEF-FD5F-4CC0-A6E5-FFB5B3CB28DA}" destId="{068657F1-29B4-44D9-9286-B7915053B8BB}" srcOrd="0" destOrd="0" presId="urn:microsoft.com/office/officeart/2018/2/layout/IconVerticalSolidList#1"/>
    <dgm:cxn modelId="{0EADC526-D6A0-4E0F-A836-44D6CA8F552A}" type="presParOf" srcId="{CF0C6DEF-FD5F-4CC0-A6E5-FFB5B3CB28DA}" destId="{33125F7C-448E-4B49-A5D1-0E467F42396F}" srcOrd="1" destOrd="0" presId="urn:microsoft.com/office/officeart/2018/2/layout/IconVerticalSolidList#1"/>
    <dgm:cxn modelId="{5EBC4DA8-44AB-49F3-B878-09ADB9F6549C}" type="presParOf" srcId="{CF0C6DEF-FD5F-4CC0-A6E5-FFB5B3CB28DA}" destId="{D90ACCA1-DB90-49BD-9535-E3CDF3524D7E}" srcOrd="2" destOrd="0" presId="urn:microsoft.com/office/officeart/2018/2/layout/IconVerticalSolidList#1"/>
    <dgm:cxn modelId="{58A4788B-728B-400C-8D87-180AFF461E45}" type="presParOf" srcId="{CF0C6DEF-FD5F-4CC0-A6E5-FFB5B3CB28DA}" destId="{1B05A509-6577-4917-84CE-6C9DBA34AF7E}" srcOrd="3" destOrd="0" presId="urn:microsoft.com/office/officeart/2018/2/layout/IconVerticalSolidList#1"/>
    <dgm:cxn modelId="{44C30976-F91C-425D-B574-51499558880B}" type="presParOf" srcId="{05261D3E-3CC7-4C85-9E09-D67FC777908C}" destId="{61DC537A-37F2-4C8E-A530-49347DA8DEEE}" srcOrd="13" destOrd="0" presId="urn:microsoft.com/office/officeart/2018/2/layout/IconVerticalSolidList#1"/>
    <dgm:cxn modelId="{2ADE6581-7A93-4695-8E75-FC849BEBC847}" type="presParOf" srcId="{05261D3E-3CC7-4C85-9E09-D67FC777908C}" destId="{4C37F4A5-1C0F-4EF9-A000-E0D32C8CF4C0}" srcOrd="14" destOrd="0" presId="urn:microsoft.com/office/officeart/2018/2/layout/IconVerticalSolidList#1"/>
    <dgm:cxn modelId="{F44A3779-56EE-42B6-948D-58E4B4297FFC}" type="presParOf" srcId="{4C37F4A5-1C0F-4EF9-A000-E0D32C8CF4C0}" destId="{2F5028D2-1BAC-41AC-BA19-0BDAEEC2BF46}" srcOrd="0" destOrd="0" presId="urn:microsoft.com/office/officeart/2018/2/layout/IconVerticalSolidList#1"/>
    <dgm:cxn modelId="{4FF55F64-18A5-4865-9DE5-75797C38B890}" type="presParOf" srcId="{4C37F4A5-1C0F-4EF9-A000-E0D32C8CF4C0}" destId="{1799919A-B3F0-45ED-8181-74E4AF35AC05}" srcOrd="1" destOrd="0" presId="urn:microsoft.com/office/officeart/2018/2/layout/IconVerticalSolidList#1"/>
    <dgm:cxn modelId="{14EEA5BE-1B21-4345-8C3E-FFDA1D7DDB40}" type="presParOf" srcId="{4C37F4A5-1C0F-4EF9-A000-E0D32C8CF4C0}" destId="{BF940486-1BAB-4DC7-AAE6-7BDE39CF6626}" srcOrd="2" destOrd="0" presId="urn:microsoft.com/office/officeart/2018/2/layout/IconVerticalSolidList#1"/>
    <dgm:cxn modelId="{017A2E15-1EBE-452A-A106-8DA223BEFBD0}" type="presParOf" srcId="{4C37F4A5-1C0F-4EF9-A000-E0D32C8CF4C0}" destId="{E3B952CC-9D2A-4D86-AE32-622EA7EE0671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730"/>
          <a:ext cx="6791323" cy="613683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185639" y="138809"/>
          <a:ext cx="337525" cy="33752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708804" y="730"/>
          <a:ext cx="6082518" cy="613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948" tIns="64948" rIns="64948" bIns="64948" numCol="1" spcCol="1270" rtlCol="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Ajouter une ligne en fin de tableau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708804" y="730"/>
        <a:ext cx="6082518" cy="613683"/>
      </dsp:txXfrm>
    </dsp:sp>
    <dsp:sp modelId="{FA3369E0-5B38-4FDD-A9F5-22B9810A03F7}">
      <dsp:nvSpPr>
        <dsp:cNvPr id="0" name=""/>
        <dsp:cNvSpPr/>
      </dsp:nvSpPr>
      <dsp:spPr>
        <a:xfrm>
          <a:off x="0" y="767834"/>
          <a:ext cx="6791323" cy="613683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185639" y="905913"/>
          <a:ext cx="337525" cy="33752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708804" y="767834"/>
          <a:ext cx="6082518" cy="613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948" tIns="64948" rIns="64948" bIns="64948" numCol="1" spcCol="1270" rtlCol="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Ajouter une ligne en milieu de tableau</a:t>
          </a:r>
        </a:p>
      </dsp:txBody>
      <dsp:txXfrm>
        <a:off x="708804" y="767834"/>
        <a:ext cx="6082518" cy="613683"/>
      </dsp:txXfrm>
    </dsp:sp>
    <dsp:sp modelId="{D009D6CD-7EA4-481F-8115-E0BF7306AB9C}">
      <dsp:nvSpPr>
        <dsp:cNvPr id="0" name=""/>
        <dsp:cNvSpPr/>
      </dsp:nvSpPr>
      <dsp:spPr>
        <a:xfrm>
          <a:off x="0" y="1534939"/>
          <a:ext cx="6791323" cy="613683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B7C301-BA14-4A98-9FD4-5E499C926D6C}">
      <dsp:nvSpPr>
        <dsp:cNvPr id="0" name=""/>
        <dsp:cNvSpPr/>
      </dsp:nvSpPr>
      <dsp:spPr>
        <a:xfrm>
          <a:off x="185639" y="1673018"/>
          <a:ext cx="337525" cy="33752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675E52-A362-4E56-B597-EE9B768E43D1}">
      <dsp:nvSpPr>
        <dsp:cNvPr id="0" name=""/>
        <dsp:cNvSpPr/>
      </dsp:nvSpPr>
      <dsp:spPr>
        <a:xfrm>
          <a:off x="708804" y="1534939"/>
          <a:ext cx="6082518" cy="613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948" tIns="64948" rIns="64948" bIns="64948" numCol="1" spcCol="1270" rtlCol="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Ajouter une ligne en milieu de tableau par raccourci clavier</a:t>
          </a:r>
        </a:p>
      </dsp:txBody>
      <dsp:txXfrm>
        <a:off x="708804" y="1534939"/>
        <a:ext cx="6082518" cy="613683"/>
      </dsp:txXfrm>
    </dsp:sp>
    <dsp:sp modelId="{67656573-405D-4FCA-8867-CA2DC696C308}">
      <dsp:nvSpPr>
        <dsp:cNvPr id="0" name=""/>
        <dsp:cNvSpPr/>
      </dsp:nvSpPr>
      <dsp:spPr>
        <a:xfrm>
          <a:off x="0" y="2302043"/>
          <a:ext cx="6791323" cy="613683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D07187-C20D-434E-A15B-B323773AF6FC}">
      <dsp:nvSpPr>
        <dsp:cNvPr id="0" name=""/>
        <dsp:cNvSpPr/>
      </dsp:nvSpPr>
      <dsp:spPr>
        <a:xfrm>
          <a:off x="185639" y="2440122"/>
          <a:ext cx="337525" cy="33752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30CFE2-6753-48FB-8E77-2E64FEE0C793}">
      <dsp:nvSpPr>
        <dsp:cNvPr id="0" name=""/>
        <dsp:cNvSpPr/>
      </dsp:nvSpPr>
      <dsp:spPr>
        <a:xfrm>
          <a:off x="708804" y="2302043"/>
          <a:ext cx="6082518" cy="613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948" tIns="64948" rIns="64948" bIns="64948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Supprimer une ligne dans un tableau</a:t>
          </a:r>
        </a:p>
      </dsp:txBody>
      <dsp:txXfrm>
        <a:off x="708804" y="2302043"/>
        <a:ext cx="6082518" cy="613683"/>
      </dsp:txXfrm>
    </dsp:sp>
    <dsp:sp modelId="{443FE9DF-AF39-4643-8C48-2F2E715691C7}">
      <dsp:nvSpPr>
        <dsp:cNvPr id="0" name=""/>
        <dsp:cNvSpPr/>
      </dsp:nvSpPr>
      <dsp:spPr>
        <a:xfrm>
          <a:off x="0" y="3069147"/>
          <a:ext cx="6791323" cy="613683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66FC5D-22C5-447A-BC44-CDC4C319202F}">
      <dsp:nvSpPr>
        <dsp:cNvPr id="0" name=""/>
        <dsp:cNvSpPr/>
      </dsp:nvSpPr>
      <dsp:spPr>
        <a:xfrm>
          <a:off x="185639" y="3207226"/>
          <a:ext cx="337525" cy="337525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925837-3C70-4434-8631-2D1EA539CFAB}">
      <dsp:nvSpPr>
        <dsp:cNvPr id="0" name=""/>
        <dsp:cNvSpPr/>
      </dsp:nvSpPr>
      <dsp:spPr>
        <a:xfrm>
          <a:off x="708804" y="3069147"/>
          <a:ext cx="6082518" cy="613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948" tIns="64948" rIns="64948" bIns="64948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Supprimer une ligne dans un tableau par raccourci clavier</a:t>
          </a:r>
        </a:p>
      </dsp:txBody>
      <dsp:txXfrm>
        <a:off x="708804" y="3069147"/>
        <a:ext cx="6082518" cy="613683"/>
      </dsp:txXfrm>
    </dsp:sp>
    <dsp:sp modelId="{0ADBDA1A-8EAB-4321-B4FC-B61AA862CCCD}">
      <dsp:nvSpPr>
        <dsp:cNvPr id="0" name=""/>
        <dsp:cNvSpPr/>
      </dsp:nvSpPr>
      <dsp:spPr>
        <a:xfrm>
          <a:off x="0" y="3836252"/>
          <a:ext cx="6791323" cy="613683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9A88E2-93CD-46FA-8D2B-B67CE8D60B3D}">
      <dsp:nvSpPr>
        <dsp:cNvPr id="0" name=""/>
        <dsp:cNvSpPr/>
      </dsp:nvSpPr>
      <dsp:spPr>
        <a:xfrm>
          <a:off x="185639" y="3974331"/>
          <a:ext cx="337525" cy="337525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82508C-FF15-4C9A-B23B-0FC765876373}">
      <dsp:nvSpPr>
        <dsp:cNvPr id="0" name=""/>
        <dsp:cNvSpPr/>
      </dsp:nvSpPr>
      <dsp:spPr>
        <a:xfrm>
          <a:off x="708804" y="3836252"/>
          <a:ext cx="6082518" cy="613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948" tIns="64948" rIns="64948" bIns="64948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i="1" kern="1200" dirty="0">
              <a:solidFill>
                <a:srgbClr val="FF9933"/>
              </a:solidFill>
            </a:rPr>
            <a:t>Ajouter une colonne en milieu de tableau</a:t>
          </a:r>
          <a:endParaRPr lang="fr-FR" sz="1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708804" y="3836252"/>
        <a:ext cx="6082518" cy="613683"/>
      </dsp:txXfrm>
    </dsp:sp>
    <dsp:sp modelId="{068657F1-29B4-44D9-9286-B7915053B8BB}">
      <dsp:nvSpPr>
        <dsp:cNvPr id="0" name=""/>
        <dsp:cNvSpPr/>
      </dsp:nvSpPr>
      <dsp:spPr>
        <a:xfrm>
          <a:off x="0" y="4603356"/>
          <a:ext cx="6791323" cy="613683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125F7C-448E-4B49-A5D1-0E467F42396F}">
      <dsp:nvSpPr>
        <dsp:cNvPr id="0" name=""/>
        <dsp:cNvSpPr/>
      </dsp:nvSpPr>
      <dsp:spPr>
        <a:xfrm>
          <a:off x="185639" y="4741435"/>
          <a:ext cx="337525" cy="337525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05A509-6577-4917-84CE-6C9DBA34AF7E}">
      <dsp:nvSpPr>
        <dsp:cNvPr id="0" name=""/>
        <dsp:cNvSpPr/>
      </dsp:nvSpPr>
      <dsp:spPr>
        <a:xfrm>
          <a:off x="708804" y="4603356"/>
          <a:ext cx="6082518" cy="613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948" tIns="64948" rIns="64948" bIns="64948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i="1" kern="1200" dirty="0">
              <a:solidFill>
                <a:srgbClr val="FF9933"/>
              </a:solidFill>
            </a:rPr>
            <a:t>Ajouter une colonne en milieu de tableau par raccourci clavier</a:t>
          </a:r>
          <a:endParaRPr lang="fr-FR" sz="1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708804" y="4603356"/>
        <a:ext cx="6082518" cy="613683"/>
      </dsp:txXfrm>
    </dsp:sp>
    <dsp:sp modelId="{2F5028D2-1BAC-41AC-BA19-0BDAEEC2BF46}">
      <dsp:nvSpPr>
        <dsp:cNvPr id="0" name=""/>
        <dsp:cNvSpPr/>
      </dsp:nvSpPr>
      <dsp:spPr>
        <a:xfrm>
          <a:off x="0" y="5370460"/>
          <a:ext cx="6791323" cy="613683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99919A-B3F0-45ED-8181-74E4AF35AC05}">
      <dsp:nvSpPr>
        <dsp:cNvPr id="0" name=""/>
        <dsp:cNvSpPr/>
      </dsp:nvSpPr>
      <dsp:spPr>
        <a:xfrm>
          <a:off x="185639" y="5508539"/>
          <a:ext cx="337525" cy="337525"/>
        </a:xfrm>
        <a:prstGeom prst="rect">
          <a:avLst/>
        </a:prstGeom>
        <a:blipFill>
          <a:blip xmlns:r="http://schemas.openxmlformats.org/officeDocument/2006/relationships"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B952CC-9D2A-4D86-AE32-622EA7EE0671}">
      <dsp:nvSpPr>
        <dsp:cNvPr id="0" name=""/>
        <dsp:cNvSpPr/>
      </dsp:nvSpPr>
      <dsp:spPr>
        <a:xfrm>
          <a:off x="708804" y="5370460"/>
          <a:ext cx="6082518" cy="613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948" tIns="64948" rIns="64948" bIns="64948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i="1" kern="1200" dirty="0">
              <a:solidFill>
                <a:srgbClr val="FF9933"/>
              </a:solidFill>
            </a:rPr>
            <a:t>Ajouter une colonne en fin de tableau</a:t>
          </a:r>
          <a:endParaRPr lang="fr-FR" sz="1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708804" y="5370460"/>
        <a:ext cx="6082518" cy="6136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21/04/2023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21/04/2023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40562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159787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8369630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3980221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5604272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2338243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410053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0063798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6233349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8021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slide" Target="slide1.xml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slide" Target="slide1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3638029"/>
              </p:ext>
            </p:extLst>
          </p:nvPr>
        </p:nvGraphicFramePr>
        <p:xfrm>
          <a:off x="5399055" y="218611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89666"/>
            <a:ext cx="5399055" cy="1357992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TABLEAU STRUCTURÉ</a:t>
            </a:r>
          </a:p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UTILISATION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F6A58A34-0972-7951-B947-162A2D1F6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841" y="275407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8536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6" y="1384159"/>
            <a:ext cx="10806404" cy="1020212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400" noProof="1"/>
              <a:t>Cliquer dans la dernière cellule du tableau structuré puis appuyer sur la touche </a:t>
            </a:r>
            <a:r>
              <a:rPr lang="fr-FR" sz="2400" noProof="1">
                <a:solidFill>
                  <a:srgbClr val="FFFF00"/>
                </a:solidFill>
              </a:rPr>
              <a:t>Tabulation</a:t>
            </a:r>
            <a:endParaRPr lang="fr-FR" noProof="1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369A1CC-F2EA-E3A5-54BD-7DFD3613F228}"/>
              </a:ext>
            </a:extLst>
          </p:cNvPr>
          <p:cNvSpPr txBox="1">
            <a:spLocks/>
          </p:cNvSpPr>
          <p:nvPr/>
        </p:nvSpPr>
        <p:spPr>
          <a:xfrm>
            <a:off x="0" y="8377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Ajouter une ligne en fin de tableau…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11BDD788-A522-080C-5FC1-D6CB7B5DF179}"/>
              </a:ext>
            </a:extLst>
          </p:cNvPr>
          <p:cNvSpPr txBox="1">
            <a:spLocks/>
          </p:cNvSpPr>
          <p:nvPr/>
        </p:nvSpPr>
        <p:spPr>
          <a:xfrm>
            <a:off x="224607" y="2249152"/>
            <a:ext cx="10806404" cy="11918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400" noProof="1"/>
              <a:t>Il est également possible de cliquer dans la première cellule de la ligne vide, de commencer la saisie puis d’utiliser la touche </a:t>
            </a:r>
            <a:r>
              <a:rPr lang="fr-FR" sz="2400" noProof="1">
                <a:solidFill>
                  <a:srgbClr val="FFFF00"/>
                </a:solidFill>
              </a:rPr>
              <a:t>Tabulation</a:t>
            </a:r>
            <a:r>
              <a:rPr lang="fr-FR" sz="2400" noProof="1"/>
              <a:t> pour accéder à la cellule adjacente</a:t>
            </a:r>
            <a:endParaRPr lang="fr-FR" noProof="1">
              <a:solidFill>
                <a:srgbClr val="FFFF00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50B83ED-0764-D58F-8F47-841CC68E8C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07" y="3772442"/>
            <a:ext cx="4377632" cy="26329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D26314A-AF40-975D-4A13-018EEF1D15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9571" y="3400260"/>
            <a:ext cx="4770119" cy="312851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E331B94A-04DA-B873-F6EF-516312B102FF}"/>
              </a:ext>
            </a:extLst>
          </p:cNvPr>
          <p:cNvSpPr/>
          <p:nvPr/>
        </p:nvSpPr>
        <p:spPr>
          <a:xfrm rot="16200000">
            <a:off x="794779" y="6029961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Flèche : courbe vers le bas 12">
            <a:extLst>
              <a:ext uri="{FF2B5EF4-FFF2-40B4-BE49-F238E27FC236}">
                <a16:creationId xmlns:a16="http://schemas.microsoft.com/office/drawing/2014/main" id="{471BE065-625B-2CC1-CD0C-EDA21B5D8F2D}"/>
              </a:ext>
            </a:extLst>
          </p:cNvPr>
          <p:cNvSpPr/>
          <p:nvPr/>
        </p:nvSpPr>
        <p:spPr>
          <a:xfrm>
            <a:off x="7319698" y="5317848"/>
            <a:ext cx="1154999" cy="476655"/>
          </a:xfrm>
          <a:prstGeom prst="curvedDown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Légende : flèche courbée 13">
            <a:extLst>
              <a:ext uri="{FF2B5EF4-FFF2-40B4-BE49-F238E27FC236}">
                <a16:creationId xmlns:a16="http://schemas.microsoft.com/office/drawing/2014/main" id="{72D975FA-C861-E173-E92D-7C3275D6C8AC}"/>
              </a:ext>
            </a:extLst>
          </p:cNvPr>
          <p:cNvSpPr/>
          <p:nvPr/>
        </p:nvSpPr>
        <p:spPr>
          <a:xfrm>
            <a:off x="10276708" y="4861193"/>
            <a:ext cx="1915292" cy="456655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62531"/>
              <a:gd name="adj6" fmla="val -94901"/>
            </a:avLst>
          </a:prstGeom>
          <a:solidFill>
            <a:schemeClr val="accent2"/>
          </a:solidFill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Touche Tabulation</a:t>
            </a:r>
          </a:p>
        </p:txBody>
      </p:sp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7" grpId="0" uiExpand="1" build="p"/>
      <p:bldP spid="12" grpId="0" animBg="1"/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0361A713-764F-3D61-C61B-ED48A4A85D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264" y="3700160"/>
            <a:ext cx="11005472" cy="236784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72" y="1611021"/>
            <a:ext cx="10806404" cy="721632"/>
          </a:xfrm>
        </p:spPr>
        <p:txBody>
          <a:bodyPr rtlCol="0"/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noProof="1"/>
              <a:t>Cliquer dans l’une des cellules appartenant à la ligne appropriée </a:t>
            </a:r>
            <a:endParaRPr lang="fr-FR" sz="2400" noProof="1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369A1CC-F2EA-E3A5-54BD-7DFD3613F228}"/>
              </a:ext>
            </a:extLst>
          </p:cNvPr>
          <p:cNvSpPr txBox="1">
            <a:spLocks/>
          </p:cNvSpPr>
          <p:nvPr/>
        </p:nvSpPr>
        <p:spPr>
          <a:xfrm>
            <a:off x="0" y="8377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Ajouter une ligne en milieu de tableau…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48213AA7-9A04-A4D8-AA3F-9DD55DC2D378}"/>
              </a:ext>
            </a:extLst>
          </p:cNvPr>
          <p:cNvSpPr txBox="1">
            <a:spLocks/>
          </p:cNvSpPr>
          <p:nvPr/>
        </p:nvSpPr>
        <p:spPr>
          <a:xfrm>
            <a:off x="326572" y="2255052"/>
            <a:ext cx="11272164" cy="10345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noProof="1"/>
              <a:t>Sélectionner l’onglet </a:t>
            </a:r>
            <a:r>
              <a:rPr lang="fr-FR" sz="2800" noProof="1">
                <a:solidFill>
                  <a:srgbClr val="FFFF00"/>
                </a:solidFill>
              </a:rPr>
              <a:t>Accueil</a:t>
            </a:r>
            <a:r>
              <a:rPr lang="fr-FR" sz="2800" noProof="1"/>
              <a:t>, dérouler l’outil </a:t>
            </a:r>
            <a:r>
              <a:rPr lang="fr-FR" sz="2800" noProof="1">
                <a:solidFill>
                  <a:srgbClr val="FFFF00"/>
                </a:solidFill>
              </a:rPr>
              <a:t>Insérer</a:t>
            </a:r>
            <a:r>
              <a:rPr lang="fr-FR" sz="2800" noProof="1"/>
              <a:t> puis cliquer sur </a:t>
            </a:r>
            <a:r>
              <a:rPr lang="fr-FR" sz="2800" noProof="1">
                <a:solidFill>
                  <a:srgbClr val="FFFF00"/>
                </a:solidFill>
              </a:rPr>
              <a:t>Insérer des lignes de tableau au-dessus  </a:t>
            </a:r>
            <a:endParaRPr lang="fr-FR" sz="2400" noProof="1">
              <a:solidFill>
                <a:srgbClr val="FFFF00"/>
              </a:solidFill>
            </a:endParaRPr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451CF987-F192-0C0E-4BF1-7EAC5EA1DA73}"/>
              </a:ext>
            </a:extLst>
          </p:cNvPr>
          <p:cNvSpPr/>
          <p:nvPr/>
        </p:nvSpPr>
        <p:spPr>
          <a:xfrm rot="5400000" flipV="1">
            <a:off x="1102688" y="3631741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5EFAAA3-59F3-AAF4-5849-14F3FE4DD386}"/>
              </a:ext>
            </a:extLst>
          </p:cNvPr>
          <p:cNvSpPr/>
          <p:nvPr/>
        </p:nvSpPr>
        <p:spPr>
          <a:xfrm>
            <a:off x="9274629" y="5312813"/>
            <a:ext cx="2324107" cy="279625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3BC52B3E-DA83-A1D9-0CA4-15D099C8D25C}"/>
              </a:ext>
            </a:extLst>
          </p:cNvPr>
          <p:cNvSpPr>
            <a:spLocks noChangeAspect="1"/>
          </p:cNvSpPr>
          <p:nvPr/>
        </p:nvSpPr>
        <p:spPr>
          <a:xfrm>
            <a:off x="8746118" y="5246979"/>
            <a:ext cx="425099" cy="452822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C5A22A64-A7F2-D994-ACE8-8CD72F919F8D}"/>
              </a:ext>
            </a:extLst>
          </p:cNvPr>
          <p:cNvSpPr>
            <a:spLocks noChangeAspect="1"/>
          </p:cNvSpPr>
          <p:nvPr/>
        </p:nvSpPr>
        <p:spPr>
          <a:xfrm rot="5400000" flipV="1">
            <a:off x="9750789" y="4341304"/>
            <a:ext cx="279625" cy="279625"/>
          </a:xfrm>
          <a:prstGeom prst="ellipse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5032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4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6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7" grpId="0" uiExpand="1" build="p"/>
      <p:bldP spid="11" grpId="0" animBg="1"/>
      <p:bldP spid="12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5C2F5E90-BB6B-5BB1-9AFF-072FD428FA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77" y="2730448"/>
            <a:ext cx="5247619" cy="291428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F554EBC-FBDF-4277-2A61-92359A1480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6614" y="2611706"/>
            <a:ext cx="5314286" cy="318095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pic>
        <p:nvPicPr>
          <p:cNvPr id="6" name="Graphique 5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100E99EF-9AEF-EEB8-8132-C9956DE86A92}"/>
              </a:ext>
            </a:extLst>
          </p:cNvPr>
          <p:cNvSpPr txBox="1">
            <a:spLocks/>
          </p:cNvSpPr>
          <p:nvPr/>
        </p:nvSpPr>
        <p:spPr>
          <a:xfrm>
            <a:off x="458343" y="1275352"/>
            <a:ext cx="10806404" cy="6622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La ligne sera insérée au dessus de la ligne contenant la cellule</a:t>
            </a:r>
            <a:endParaRPr lang="fr-FR" sz="2400" noProof="1"/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451CF987-F192-0C0E-4BF1-7EAC5EA1DA73}"/>
              </a:ext>
            </a:extLst>
          </p:cNvPr>
          <p:cNvSpPr/>
          <p:nvPr/>
        </p:nvSpPr>
        <p:spPr>
          <a:xfrm flipV="1">
            <a:off x="155216" y="4187591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3BC52B3E-DA83-A1D9-0CA4-15D099C8D25C}"/>
              </a:ext>
            </a:extLst>
          </p:cNvPr>
          <p:cNvSpPr>
            <a:spLocks noChangeAspect="1"/>
          </p:cNvSpPr>
          <p:nvPr/>
        </p:nvSpPr>
        <p:spPr>
          <a:xfrm>
            <a:off x="6266205" y="4068849"/>
            <a:ext cx="425099" cy="452822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Espace réservé du contenu 2">
            <a:extLst>
              <a:ext uri="{FF2B5EF4-FFF2-40B4-BE49-F238E27FC236}">
                <a16:creationId xmlns:a16="http://schemas.microsoft.com/office/drawing/2014/main" id="{9250A33C-4FCE-D598-26D9-C4AD82DD86BB}"/>
              </a:ext>
            </a:extLst>
          </p:cNvPr>
          <p:cNvSpPr txBox="1">
            <a:spLocks/>
          </p:cNvSpPr>
          <p:nvPr/>
        </p:nvSpPr>
        <p:spPr>
          <a:xfrm>
            <a:off x="547396" y="2246131"/>
            <a:ext cx="2519654" cy="47665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Avant l’insertion</a:t>
            </a:r>
            <a:endParaRPr lang="fr-FR" sz="2400" noProof="1"/>
          </a:p>
        </p:txBody>
      </p:sp>
      <p:sp>
        <p:nvSpPr>
          <p:cNvPr id="20" name="Espace réservé du contenu 2">
            <a:extLst>
              <a:ext uri="{FF2B5EF4-FFF2-40B4-BE49-F238E27FC236}">
                <a16:creationId xmlns:a16="http://schemas.microsoft.com/office/drawing/2014/main" id="{CC14CF76-9C03-2F35-6B73-8A93999E8532}"/>
              </a:ext>
            </a:extLst>
          </p:cNvPr>
          <p:cNvSpPr txBox="1">
            <a:spLocks/>
          </p:cNvSpPr>
          <p:nvPr/>
        </p:nvSpPr>
        <p:spPr>
          <a:xfrm>
            <a:off x="6605298" y="2150881"/>
            <a:ext cx="2519654" cy="47665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Après l’insertion</a:t>
            </a:r>
            <a:endParaRPr lang="fr-FR" sz="2400" noProof="1"/>
          </a:p>
        </p:txBody>
      </p:sp>
    </p:spTree>
    <p:extLst>
      <p:ext uri="{BB962C8B-B14F-4D97-AF65-F5344CB8AC3E}">
        <p14:creationId xmlns:p14="http://schemas.microsoft.com/office/powerpoint/2010/main" val="28916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uiExpand="1" build="p"/>
      <p:bldP spid="11" grpId="0" animBg="1"/>
      <p:bldP spid="13" grpId="0" animBg="1"/>
      <p:bldP spid="19" grpId="0" uiExpand="1" build="p"/>
      <p:bldP spid="20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72" y="1696746"/>
            <a:ext cx="10806404" cy="721632"/>
          </a:xfrm>
        </p:spPr>
        <p:txBody>
          <a:bodyPr rtlCol="0"/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noProof="1"/>
              <a:t>Cliquer dans l’une des cellules appartenant à la ligne appropriée </a:t>
            </a:r>
            <a:endParaRPr lang="fr-FR" sz="2800" noProof="1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369A1CC-F2EA-E3A5-54BD-7DFD3613F228}"/>
              </a:ext>
            </a:extLst>
          </p:cNvPr>
          <p:cNvSpPr txBox="1">
            <a:spLocks/>
          </p:cNvSpPr>
          <p:nvPr/>
        </p:nvSpPr>
        <p:spPr>
          <a:xfrm>
            <a:off x="0" y="8377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Ajouter une ligne en milieu de tableau par raccourci clavier…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48213AA7-9A04-A4D8-AA3F-9DD55DC2D378}"/>
              </a:ext>
            </a:extLst>
          </p:cNvPr>
          <p:cNvSpPr txBox="1">
            <a:spLocks/>
          </p:cNvSpPr>
          <p:nvPr/>
        </p:nvSpPr>
        <p:spPr>
          <a:xfrm>
            <a:off x="326572" y="2394434"/>
            <a:ext cx="10806404" cy="10345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noProof="1"/>
              <a:t>Utiliser le raccourci </a:t>
            </a:r>
            <a:r>
              <a:rPr lang="fr-FR" sz="4000" noProof="1">
                <a:solidFill>
                  <a:srgbClr val="FFFF00"/>
                </a:solidFill>
              </a:rPr>
              <a:t>CTRL</a:t>
            </a:r>
            <a:r>
              <a:rPr lang="fr-FR" sz="3200" noProof="1"/>
              <a:t> + </a:t>
            </a:r>
            <a:r>
              <a:rPr lang="fr-FR" sz="4000" noProof="1">
                <a:solidFill>
                  <a:srgbClr val="FFFF00"/>
                </a:solidFill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3205373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7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4B3267A-E5F5-9F04-E682-1BB4DBD897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72" y="3719803"/>
            <a:ext cx="11623263" cy="235340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72" y="1611021"/>
            <a:ext cx="10806404" cy="721632"/>
          </a:xfrm>
        </p:spPr>
        <p:txBody>
          <a:bodyPr rtlCol="0"/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noProof="1"/>
              <a:t>Cliquer dans l’une des cellules appartenant à la ligne à supprimer </a:t>
            </a:r>
            <a:endParaRPr lang="fr-FR" sz="2400" noProof="1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369A1CC-F2EA-E3A5-54BD-7DFD3613F228}"/>
              </a:ext>
            </a:extLst>
          </p:cNvPr>
          <p:cNvSpPr txBox="1">
            <a:spLocks/>
          </p:cNvSpPr>
          <p:nvPr/>
        </p:nvSpPr>
        <p:spPr>
          <a:xfrm>
            <a:off x="0" y="8377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Supprimer une ligne dans un tableau…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48213AA7-9A04-A4D8-AA3F-9DD55DC2D378}"/>
              </a:ext>
            </a:extLst>
          </p:cNvPr>
          <p:cNvSpPr txBox="1">
            <a:spLocks/>
          </p:cNvSpPr>
          <p:nvPr/>
        </p:nvSpPr>
        <p:spPr>
          <a:xfrm>
            <a:off x="326572" y="2255052"/>
            <a:ext cx="11272164" cy="10345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800" noProof="1"/>
              <a:t>Sélectionner l’onglet </a:t>
            </a:r>
            <a:r>
              <a:rPr lang="fr-FR" sz="2800" noProof="1">
                <a:solidFill>
                  <a:srgbClr val="FFFF00"/>
                </a:solidFill>
              </a:rPr>
              <a:t>Accueil</a:t>
            </a:r>
            <a:r>
              <a:rPr lang="fr-FR" sz="2800" noProof="1"/>
              <a:t>, dérouler l’outil </a:t>
            </a:r>
            <a:r>
              <a:rPr lang="fr-FR" sz="2800" noProof="1">
                <a:solidFill>
                  <a:srgbClr val="FFFF00"/>
                </a:solidFill>
              </a:rPr>
              <a:t>Supprimer</a:t>
            </a:r>
            <a:r>
              <a:rPr lang="fr-FR" sz="2800" noProof="1"/>
              <a:t> puis cliquer sur </a:t>
            </a:r>
            <a:r>
              <a:rPr lang="fr-FR" sz="2800" noProof="1">
                <a:solidFill>
                  <a:srgbClr val="FFFF00"/>
                </a:solidFill>
              </a:rPr>
              <a:t>Supprimer des lignes de tableau  </a:t>
            </a:r>
            <a:endParaRPr lang="fr-FR" sz="2400" noProof="1">
              <a:solidFill>
                <a:srgbClr val="FFFF00"/>
              </a:solidFill>
            </a:endParaRPr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451CF987-F192-0C0E-4BF1-7EAC5EA1DA73}"/>
              </a:ext>
            </a:extLst>
          </p:cNvPr>
          <p:cNvSpPr/>
          <p:nvPr/>
        </p:nvSpPr>
        <p:spPr>
          <a:xfrm rot="5400000" flipV="1">
            <a:off x="826463" y="3272030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5EFAAA3-59F3-AAF4-5849-14F3FE4DD386}"/>
              </a:ext>
            </a:extLst>
          </p:cNvPr>
          <p:cNvSpPr/>
          <p:nvPr/>
        </p:nvSpPr>
        <p:spPr>
          <a:xfrm>
            <a:off x="9572626" y="5275719"/>
            <a:ext cx="2377210" cy="279625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3BC52B3E-DA83-A1D9-0CA4-15D099C8D25C}"/>
              </a:ext>
            </a:extLst>
          </p:cNvPr>
          <p:cNvSpPr>
            <a:spLocks noChangeAspect="1"/>
          </p:cNvSpPr>
          <p:nvPr/>
        </p:nvSpPr>
        <p:spPr>
          <a:xfrm>
            <a:off x="9098505" y="5200360"/>
            <a:ext cx="425099" cy="452822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C5A22A64-A7F2-D994-ACE8-8CD72F919F8D}"/>
              </a:ext>
            </a:extLst>
          </p:cNvPr>
          <p:cNvSpPr>
            <a:spLocks noChangeAspect="1"/>
          </p:cNvSpPr>
          <p:nvPr/>
        </p:nvSpPr>
        <p:spPr>
          <a:xfrm rot="5400000" flipV="1">
            <a:off x="10269903" y="4208960"/>
            <a:ext cx="279625" cy="279625"/>
          </a:xfrm>
          <a:prstGeom prst="ellipse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8154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30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4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7" grpId="0" uiExpand="1" build="p"/>
      <p:bldP spid="11" grpId="0" animBg="1"/>
      <p:bldP spid="12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72" y="1696746"/>
            <a:ext cx="10806404" cy="721632"/>
          </a:xfrm>
        </p:spPr>
        <p:txBody>
          <a:bodyPr rtlCol="0"/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noProof="1"/>
              <a:t>Cliquer dans l’une des cellules appartenant à la ligne appropriée </a:t>
            </a:r>
            <a:endParaRPr lang="fr-FR" sz="2800" noProof="1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369A1CC-F2EA-E3A5-54BD-7DFD3613F228}"/>
              </a:ext>
            </a:extLst>
          </p:cNvPr>
          <p:cNvSpPr txBox="1">
            <a:spLocks/>
          </p:cNvSpPr>
          <p:nvPr/>
        </p:nvSpPr>
        <p:spPr>
          <a:xfrm>
            <a:off x="0" y="8377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Supprimer une ligne dans un tableau par raccourci clavier…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48213AA7-9A04-A4D8-AA3F-9DD55DC2D378}"/>
              </a:ext>
            </a:extLst>
          </p:cNvPr>
          <p:cNvSpPr txBox="1">
            <a:spLocks/>
          </p:cNvSpPr>
          <p:nvPr/>
        </p:nvSpPr>
        <p:spPr>
          <a:xfrm>
            <a:off x="326572" y="2394434"/>
            <a:ext cx="10806404" cy="10345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noProof="1"/>
              <a:t>Utiliser le raccourci </a:t>
            </a:r>
            <a:r>
              <a:rPr lang="fr-FR" sz="4000" noProof="1">
                <a:solidFill>
                  <a:srgbClr val="FFFF00"/>
                </a:solidFill>
              </a:rPr>
              <a:t>CTRL</a:t>
            </a:r>
            <a:r>
              <a:rPr lang="fr-FR" sz="3200" noProof="1"/>
              <a:t> + </a:t>
            </a:r>
            <a:r>
              <a:rPr lang="fr-FR" sz="4000" noProof="1">
                <a:solidFill>
                  <a:srgbClr val="FFFF00"/>
                </a:solidFill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136349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7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FB900D8A-8D05-BCDE-D0CE-EE2194CB0E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572" y="4682796"/>
            <a:ext cx="10951804" cy="197232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72" y="1275682"/>
            <a:ext cx="11734328" cy="721632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400" noProof="1"/>
              <a:t>Sélectionner la colonne appropriée en plaçant le pointeur de la souris au sommet de la colonne puis en cliquant</a:t>
            </a:r>
            <a:endParaRPr lang="fr-FR" noProof="1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369A1CC-F2EA-E3A5-54BD-7DFD3613F228}"/>
              </a:ext>
            </a:extLst>
          </p:cNvPr>
          <p:cNvSpPr txBox="1">
            <a:spLocks/>
          </p:cNvSpPr>
          <p:nvPr/>
        </p:nvSpPr>
        <p:spPr>
          <a:xfrm>
            <a:off x="0" y="8377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Ajouter une colonne en milieu de tableau…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48213AA7-9A04-A4D8-AA3F-9DD55DC2D378}"/>
              </a:ext>
            </a:extLst>
          </p:cNvPr>
          <p:cNvSpPr txBox="1">
            <a:spLocks/>
          </p:cNvSpPr>
          <p:nvPr/>
        </p:nvSpPr>
        <p:spPr>
          <a:xfrm>
            <a:off x="326572" y="3541788"/>
            <a:ext cx="11272164" cy="8471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400" noProof="1"/>
              <a:t>Sélectionner l’onglet </a:t>
            </a:r>
            <a:r>
              <a:rPr lang="fr-FR" sz="2400" noProof="1">
                <a:solidFill>
                  <a:srgbClr val="FFFF00"/>
                </a:solidFill>
              </a:rPr>
              <a:t>Accueil</a:t>
            </a:r>
            <a:r>
              <a:rPr lang="fr-FR" sz="2400" noProof="1"/>
              <a:t>, dérouler l’outil </a:t>
            </a:r>
            <a:r>
              <a:rPr lang="fr-FR" sz="2400" noProof="1">
                <a:solidFill>
                  <a:srgbClr val="FFFF00"/>
                </a:solidFill>
              </a:rPr>
              <a:t>Insérer</a:t>
            </a:r>
            <a:r>
              <a:rPr lang="fr-FR" sz="2400" noProof="1"/>
              <a:t> puis cliquer sur </a:t>
            </a:r>
            <a:r>
              <a:rPr lang="fr-FR" sz="2400" noProof="1">
                <a:solidFill>
                  <a:srgbClr val="FFFF00"/>
                </a:solidFill>
              </a:rPr>
              <a:t>Insérer des colonnes de tableau à gauche</a:t>
            </a:r>
            <a:endParaRPr lang="fr-FR" noProof="1">
              <a:solidFill>
                <a:srgbClr val="FFFF00"/>
              </a:solidFill>
            </a:endParaRPr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451CF987-F192-0C0E-4BF1-7EAC5EA1DA73}"/>
              </a:ext>
            </a:extLst>
          </p:cNvPr>
          <p:cNvSpPr>
            <a:spLocks noChangeAspect="1"/>
          </p:cNvSpPr>
          <p:nvPr/>
        </p:nvSpPr>
        <p:spPr>
          <a:xfrm rot="5400000" flipV="1">
            <a:off x="801561" y="4321289"/>
            <a:ext cx="416243" cy="443388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5EFAAA3-59F3-AAF4-5849-14F3FE4DD386}"/>
              </a:ext>
            </a:extLst>
          </p:cNvPr>
          <p:cNvSpPr/>
          <p:nvPr/>
        </p:nvSpPr>
        <p:spPr>
          <a:xfrm>
            <a:off x="8948738" y="6151068"/>
            <a:ext cx="2329638" cy="254494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3BC52B3E-DA83-A1D9-0CA4-15D099C8D25C}"/>
              </a:ext>
            </a:extLst>
          </p:cNvPr>
          <p:cNvSpPr>
            <a:spLocks noChangeAspect="1"/>
          </p:cNvSpPr>
          <p:nvPr/>
        </p:nvSpPr>
        <p:spPr>
          <a:xfrm>
            <a:off x="8485927" y="6051904"/>
            <a:ext cx="425099" cy="452822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C5A22A64-A7F2-D994-ACE8-8CD72F919F8D}"/>
              </a:ext>
            </a:extLst>
          </p:cNvPr>
          <p:cNvSpPr>
            <a:spLocks noChangeAspect="1"/>
          </p:cNvSpPr>
          <p:nvPr/>
        </p:nvSpPr>
        <p:spPr>
          <a:xfrm rot="5400000" flipV="1">
            <a:off x="9426939" y="4919903"/>
            <a:ext cx="279625" cy="279625"/>
          </a:xfrm>
          <a:prstGeom prst="ellipse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767416D-4F85-0076-62AA-90420EE8E5D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32016"/>
          <a:stretch/>
        </p:blipFill>
        <p:spPr>
          <a:xfrm>
            <a:off x="3978674" y="1785928"/>
            <a:ext cx="3647600" cy="152321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970024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1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7" grpId="0" uiExpand="1" build="p"/>
      <p:bldP spid="11" grpId="0" animBg="1"/>
      <p:bldP spid="12" grpId="0" animBg="1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72" y="1696746"/>
            <a:ext cx="10806404" cy="721632"/>
          </a:xfrm>
        </p:spPr>
        <p:txBody>
          <a:bodyPr rtlCol="0"/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noProof="1"/>
              <a:t>Sélectionner la colonne appropriée</a:t>
            </a:r>
            <a:endParaRPr lang="fr-FR" sz="2800" noProof="1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369A1CC-F2EA-E3A5-54BD-7DFD3613F228}"/>
              </a:ext>
            </a:extLst>
          </p:cNvPr>
          <p:cNvSpPr txBox="1">
            <a:spLocks/>
          </p:cNvSpPr>
          <p:nvPr/>
        </p:nvSpPr>
        <p:spPr>
          <a:xfrm>
            <a:off x="0" y="8377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Ajouter une colonne en milieu de tableau par raccourci clavier…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48213AA7-9A04-A4D8-AA3F-9DD55DC2D378}"/>
              </a:ext>
            </a:extLst>
          </p:cNvPr>
          <p:cNvSpPr txBox="1">
            <a:spLocks/>
          </p:cNvSpPr>
          <p:nvPr/>
        </p:nvSpPr>
        <p:spPr>
          <a:xfrm>
            <a:off x="326572" y="2566473"/>
            <a:ext cx="10806404" cy="10345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noProof="1"/>
              <a:t>Utiliser le raccourci </a:t>
            </a:r>
            <a:r>
              <a:rPr lang="fr-FR" sz="4000" noProof="1">
                <a:solidFill>
                  <a:srgbClr val="FFFF00"/>
                </a:solidFill>
              </a:rPr>
              <a:t>CTRL</a:t>
            </a:r>
            <a:r>
              <a:rPr lang="fr-FR" sz="3200" noProof="1"/>
              <a:t> + </a:t>
            </a:r>
            <a:r>
              <a:rPr lang="fr-FR" sz="4000" noProof="1">
                <a:solidFill>
                  <a:srgbClr val="FFFF00"/>
                </a:solidFill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967519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7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A056D13F-D25F-E6C1-612B-1ACC6E61D1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4114" y="2542338"/>
            <a:ext cx="6419048" cy="295238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C9A336F-C697-0D9B-BB48-DBC9118088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433" y="2551863"/>
            <a:ext cx="5276190" cy="293333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pic>
        <p:nvPicPr>
          <p:cNvPr id="6" name="Graphique 5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100E99EF-9AEF-EEB8-8132-C9956DE86A92}"/>
              </a:ext>
            </a:extLst>
          </p:cNvPr>
          <p:cNvSpPr txBox="1">
            <a:spLocks/>
          </p:cNvSpPr>
          <p:nvPr/>
        </p:nvSpPr>
        <p:spPr>
          <a:xfrm>
            <a:off x="458343" y="1023543"/>
            <a:ext cx="10806404" cy="6622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La colonne sera insérée à gauche de la colonne sélectionnée</a:t>
            </a:r>
            <a:endParaRPr lang="fr-FR" sz="2400" noProof="1"/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451CF987-F192-0C0E-4BF1-7EAC5EA1DA73}"/>
              </a:ext>
            </a:extLst>
          </p:cNvPr>
          <p:cNvSpPr/>
          <p:nvPr/>
        </p:nvSpPr>
        <p:spPr>
          <a:xfrm rot="5400000" flipV="1">
            <a:off x="2405055" y="2875263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3BC52B3E-DA83-A1D9-0CA4-15D099C8D25C}"/>
              </a:ext>
            </a:extLst>
          </p:cNvPr>
          <p:cNvSpPr>
            <a:spLocks noChangeAspect="1"/>
          </p:cNvSpPr>
          <p:nvPr/>
        </p:nvSpPr>
        <p:spPr>
          <a:xfrm rot="5400000">
            <a:off x="7903022" y="2908651"/>
            <a:ext cx="425099" cy="452822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Espace réservé du contenu 2">
            <a:extLst>
              <a:ext uri="{FF2B5EF4-FFF2-40B4-BE49-F238E27FC236}">
                <a16:creationId xmlns:a16="http://schemas.microsoft.com/office/drawing/2014/main" id="{9250A33C-4FCE-D598-26D9-C4AD82DD86BB}"/>
              </a:ext>
            </a:extLst>
          </p:cNvPr>
          <p:cNvSpPr txBox="1">
            <a:spLocks/>
          </p:cNvSpPr>
          <p:nvPr/>
        </p:nvSpPr>
        <p:spPr>
          <a:xfrm>
            <a:off x="109138" y="2086285"/>
            <a:ext cx="2519654" cy="47665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Avant l’insertion</a:t>
            </a:r>
            <a:endParaRPr lang="fr-FR" sz="2400" noProof="1"/>
          </a:p>
        </p:txBody>
      </p:sp>
      <p:sp>
        <p:nvSpPr>
          <p:cNvPr id="20" name="Espace réservé du contenu 2">
            <a:extLst>
              <a:ext uri="{FF2B5EF4-FFF2-40B4-BE49-F238E27FC236}">
                <a16:creationId xmlns:a16="http://schemas.microsoft.com/office/drawing/2014/main" id="{CC14CF76-9C03-2F35-6B73-8A93999E8532}"/>
              </a:ext>
            </a:extLst>
          </p:cNvPr>
          <p:cNvSpPr txBox="1">
            <a:spLocks/>
          </p:cNvSpPr>
          <p:nvPr/>
        </p:nvSpPr>
        <p:spPr>
          <a:xfrm>
            <a:off x="5595918" y="2082179"/>
            <a:ext cx="2519654" cy="47665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Après l’insertion</a:t>
            </a:r>
            <a:endParaRPr lang="fr-FR" sz="2400" noProof="1"/>
          </a:p>
        </p:txBody>
      </p:sp>
    </p:spTree>
    <p:extLst>
      <p:ext uri="{BB962C8B-B14F-4D97-AF65-F5344CB8AC3E}">
        <p14:creationId xmlns:p14="http://schemas.microsoft.com/office/powerpoint/2010/main" val="346874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uiExpand="1" build="p"/>
      <p:bldP spid="11" grpId="0" animBg="1"/>
      <p:bldP spid="13" grpId="0" animBg="1"/>
      <p:bldP spid="19" grpId="0" uiExpand="1" build="p"/>
      <p:bldP spid="20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72" y="1401837"/>
            <a:ext cx="10806404" cy="950837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noProof="1"/>
              <a:t>Cliquer dans la cellule située à droite de la dernière colonne puis saisir le titre de la colonne</a:t>
            </a:r>
            <a:endParaRPr lang="fr-FR" sz="2400" noProof="1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11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369A1CC-F2EA-E3A5-54BD-7DFD3613F228}"/>
              </a:ext>
            </a:extLst>
          </p:cNvPr>
          <p:cNvSpPr txBox="1">
            <a:spLocks/>
          </p:cNvSpPr>
          <p:nvPr/>
        </p:nvSpPr>
        <p:spPr>
          <a:xfrm>
            <a:off x="0" y="8377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Ajouter une colonne en fin de tableau…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0B463D6-903C-15A0-BE10-5C6A69DDF7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67" y="2916895"/>
            <a:ext cx="5293152" cy="244299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BA62B4C-8409-8EE0-1E31-A24E5615E6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6501" y="2916895"/>
            <a:ext cx="5700318" cy="243500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B2780808-A250-D0E4-1F46-1570AC91B752}"/>
              </a:ext>
            </a:extLst>
          </p:cNvPr>
          <p:cNvSpPr txBox="1">
            <a:spLocks/>
          </p:cNvSpPr>
          <p:nvPr/>
        </p:nvSpPr>
        <p:spPr>
          <a:xfrm>
            <a:off x="326572" y="5861230"/>
            <a:ext cx="10806404" cy="5002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noProof="1"/>
              <a:t>La colonne s’insère automatiquement dans le tableau structuré</a:t>
            </a:r>
            <a:endParaRPr lang="fr-FR" sz="2400" noProof="1"/>
          </a:p>
        </p:txBody>
      </p:sp>
      <p:sp>
        <p:nvSpPr>
          <p:cNvPr id="19" name="Flèche : droite 18">
            <a:extLst>
              <a:ext uri="{FF2B5EF4-FFF2-40B4-BE49-F238E27FC236}">
                <a16:creationId xmlns:a16="http://schemas.microsoft.com/office/drawing/2014/main" id="{261609F3-DEF0-6A4A-9A94-C3C393A42DA2}"/>
              </a:ext>
            </a:extLst>
          </p:cNvPr>
          <p:cNvSpPr/>
          <p:nvPr/>
        </p:nvSpPr>
        <p:spPr>
          <a:xfrm rot="5400000" flipV="1">
            <a:off x="3974741" y="3064082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Flèche : droite 19">
            <a:extLst>
              <a:ext uri="{FF2B5EF4-FFF2-40B4-BE49-F238E27FC236}">
                <a16:creationId xmlns:a16="http://schemas.microsoft.com/office/drawing/2014/main" id="{99ED989A-B528-66F2-7B16-DABBD5022126}"/>
              </a:ext>
            </a:extLst>
          </p:cNvPr>
          <p:cNvSpPr/>
          <p:nvPr/>
        </p:nvSpPr>
        <p:spPr>
          <a:xfrm rot="5400000" flipV="1">
            <a:off x="10204091" y="3064082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49876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18" grpId="0" uiExpand="1" build="p"/>
      <p:bldP spid="19" grpId="0" animBg="1"/>
      <p:bldP spid="20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817</TotalTime>
  <Words>425</Words>
  <Application>Microsoft Office PowerPoint</Application>
  <PresentationFormat>Grand écran</PresentationFormat>
  <Paragraphs>74</Paragraphs>
  <Slides>11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252</cp:revision>
  <dcterms:created xsi:type="dcterms:W3CDTF">2022-09-28T14:03:26Z</dcterms:created>
  <dcterms:modified xsi:type="dcterms:W3CDTF">2023-04-21T11:54:04Z</dcterms:modified>
</cp:coreProperties>
</file>