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2" r:id="rId2"/>
    <p:sldId id="260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0DC73-951C-4D31-B639-EC468BFF52FD}" v="510" dt="2022-11-06T14:08:21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0440DC73-951C-4D31-B639-EC468BFF52FD}"/>
    <pc:docChg chg="undo custSel addSld delSld modSld sldOrd modMainMaster">
      <pc:chgData name="Lionel ZANITTI" userId="1e51b01e59126d6e" providerId="LiveId" clId="{0440DC73-951C-4D31-B639-EC468BFF52FD}" dt="2022-11-06T14:08:21.170" v="846"/>
      <pc:docMkLst>
        <pc:docMk/>
      </pc:docMkLst>
      <pc:sldChg chg="del">
        <pc:chgData name="Lionel ZANITTI" userId="1e51b01e59126d6e" providerId="LiveId" clId="{0440DC73-951C-4D31-B639-EC468BFF52FD}" dt="2022-11-06T14:01:29.524" v="673" actId="47"/>
        <pc:sldMkLst>
          <pc:docMk/>
          <pc:sldMk cId="1136250268" sldId="256"/>
        </pc:sldMkLst>
      </pc:sldChg>
      <pc:sldChg chg="del">
        <pc:chgData name="Lionel ZANITTI" userId="1e51b01e59126d6e" providerId="LiveId" clId="{0440DC73-951C-4D31-B639-EC468BFF52FD}" dt="2022-11-06T14:05:31.783" v="828" actId="47"/>
        <pc:sldMkLst>
          <pc:docMk/>
          <pc:sldMk cId="4080338747" sldId="257"/>
        </pc:sldMkLst>
      </pc:sldChg>
      <pc:sldChg chg="addSp delSp modSp mod modAnim">
        <pc:chgData name="Lionel ZANITTI" userId="1e51b01e59126d6e" providerId="LiveId" clId="{0440DC73-951C-4D31-B639-EC468BFF52FD}" dt="2022-11-06T14:07:34.138" v="831"/>
        <pc:sldMkLst>
          <pc:docMk/>
          <pc:sldMk cId="2169832658" sldId="260"/>
        </pc:sldMkLst>
        <pc:spChg chg="add mod">
          <ac:chgData name="Lionel ZANITTI" userId="1e51b01e59126d6e" providerId="LiveId" clId="{0440DC73-951C-4D31-B639-EC468BFF52FD}" dt="2022-11-06T12:49:12.033" v="56" actId="1076"/>
          <ac:spMkLst>
            <pc:docMk/>
            <pc:sldMk cId="2169832658" sldId="260"/>
            <ac:spMk id="2" creationId="{7369A1CC-F2EA-E3A5-54BD-7DFD3613F228}"/>
          </ac:spMkLst>
        </pc:spChg>
        <pc:spChg chg="mod">
          <ac:chgData name="Lionel ZANITTI" userId="1e51b01e59126d6e" providerId="LiveId" clId="{0440DC73-951C-4D31-B639-EC468BFF52FD}" dt="2022-11-06T12:49:01.768" v="55" actId="6549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0440DC73-951C-4D31-B639-EC468BFF52FD}" dt="2022-11-06T12:44:34.997" v="49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0440DC73-951C-4D31-B639-EC468BFF52FD}" dt="2022-11-06T12:43:26.374" v="0"/>
          <ac:picMkLst>
            <pc:docMk/>
            <pc:sldMk cId="2169832658" sldId="260"/>
            <ac:picMk id="6" creationId="{EF6143E2-C85F-06A5-8232-CEA882D91D13}"/>
          </ac:picMkLst>
        </pc:picChg>
      </pc:sldChg>
      <pc:sldChg chg="addSp delSp modSp mod modAnim">
        <pc:chgData name="Lionel ZANITTI" userId="1e51b01e59126d6e" providerId="LiveId" clId="{0440DC73-951C-4D31-B639-EC468BFF52FD}" dt="2022-11-06T14:07:38.748" v="832"/>
        <pc:sldMkLst>
          <pc:docMk/>
          <pc:sldMk cId="3879804219" sldId="261"/>
        </pc:sldMkLst>
        <pc:spChg chg="add mod">
          <ac:chgData name="Lionel ZANITTI" userId="1e51b01e59126d6e" providerId="LiveId" clId="{0440DC73-951C-4D31-B639-EC468BFF52FD}" dt="2022-11-06T12:49:22.848" v="73" actId="20577"/>
          <ac:spMkLst>
            <pc:docMk/>
            <pc:sldMk cId="3879804219" sldId="261"/>
            <ac:spMk id="2" creationId="{9E913B67-D9C0-CC1A-D5BB-CE18B0E352A2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2:55:20.617" v="144" actId="20577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0:40.638" v="7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38.748" v="832"/>
          <ac:picMkLst>
            <pc:docMk/>
            <pc:sldMk cId="3879804219" sldId="261"/>
            <ac:picMk id="3" creationId="{D7F45E12-DD9B-5B22-D8F4-50A14BF87792}"/>
          </ac:picMkLst>
        </pc:picChg>
        <pc:picChg chg="mod">
          <ac:chgData name="Lionel ZANITTI" userId="1e51b01e59126d6e" providerId="LiveId" clId="{0440DC73-951C-4D31-B639-EC468BFF52FD}" dt="2022-11-06T12:54:06.888" v="140" actId="12788"/>
          <ac:picMkLst>
            <pc:docMk/>
            <pc:sldMk cId="3879804219" sldId="261"/>
            <ac:picMk id="6" creationId="{D3ED944C-ABC0-DF73-B92F-E0277C03CF8A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3.479" v="836"/>
        <pc:sldMkLst>
          <pc:docMk/>
          <pc:sldMk cId="3803842256" sldId="262"/>
        </pc:sldMkLst>
        <pc:spChg chg="add mod">
          <ac:chgData name="Lionel ZANITTI" userId="1e51b01e59126d6e" providerId="LiveId" clId="{0440DC73-951C-4D31-B639-EC468BFF52FD}" dt="2022-11-06T13:14:01.710" v="229" actId="20577"/>
          <ac:spMkLst>
            <pc:docMk/>
            <pc:sldMk cId="3803842256" sldId="262"/>
            <ac:spMk id="2" creationId="{49C23323-E66C-41EC-FBDC-C2C6A7FB2E73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6:38.858" v="267"/>
          <ac:spMkLst>
            <pc:docMk/>
            <pc:sldMk cId="3803842256" sldId="262"/>
            <ac:spMk id="42" creationId="{3DD874CF-7821-4DAC-8C13-6E1A2931C45F}"/>
          </ac:spMkLst>
        </pc:spChg>
        <pc:picChg chg="mod">
          <ac:chgData name="Lionel ZANITTI" userId="1e51b01e59126d6e" providerId="LiveId" clId="{0440DC73-951C-4D31-B639-EC468BFF52FD}" dt="2022-11-06T13:15:05.866" v="265" actId="14100"/>
          <ac:picMkLst>
            <pc:docMk/>
            <pc:sldMk cId="3803842256" sldId="262"/>
            <ac:picMk id="3" creationId="{D1F56FBE-A9D8-0B5F-A017-9FBA0E1548B0}"/>
          </ac:picMkLst>
        </pc:picChg>
        <pc:picChg chg="add mod">
          <ac:chgData name="Lionel ZANITTI" userId="1e51b01e59126d6e" providerId="LiveId" clId="{0440DC73-951C-4D31-B639-EC468BFF52FD}" dt="2022-11-06T14:07:53.479" v="836"/>
          <ac:picMkLst>
            <pc:docMk/>
            <pc:sldMk cId="3803842256" sldId="262"/>
            <ac:picMk id="7" creationId="{E84BBF1C-C175-1677-5D62-B59E63984A0F}"/>
          </ac:picMkLst>
        </pc:picChg>
        <pc:cxnChg chg="mod">
          <ac:chgData name="Lionel ZANITTI" userId="1e51b01e59126d6e" providerId="LiveId" clId="{0440DC73-951C-4D31-B639-EC468BFF52FD}" dt="2022-11-06T13:15:02.286" v="259" actId="1076"/>
          <ac:cxnSpMkLst>
            <pc:docMk/>
            <pc:sldMk cId="3803842256" sldId="262"/>
            <ac:cxnSpMk id="26" creationId="{B414D4B3-0D0E-0D93-420D-F30C9CC1A7F5}"/>
          </ac:cxnSpMkLst>
        </pc:cxnChg>
      </pc:sldChg>
      <pc:sldChg chg="addSp delSp modSp mod modAnim">
        <pc:chgData name="Lionel ZANITTI" userId="1e51b01e59126d6e" providerId="LiveId" clId="{0440DC73-951C-4D31-B639-EC468BFF52FD}" dt="2022-11-06T14:08:11.159" v="842"/>
        <pc:sldMkLst>
          <pc:docMk/>
          <pc:sldMk cId="613291450" sldId="263"/>
        </pc:sldMkLst>
        <pc:spChg chg="add mod">
          <ac:chgData name="Lionel ZANITTI" userId="1e51b01e59126d6e" providerId="LiveId" clId="{0440DC73-951C-4D31-B639-EC468BFF52FD}" dt="2022-11-06T13:32:03.966" v="472" actId="6549"/>
          <ac:spMkLst>
            <pc:docMk/>
            <pc:sldMk cId="613291450" sldId="263"/>
            <ac:spMk id="2" creationId="{AC19720D-DDF1-C5AA-5137-1DC343A51C76}"/>
          </ac:spMkLst>
        </pc:spChg>
        <pc:spChg chg="mod">
          <ac:chgData name="Lionel ZANITTI" userId="1e51b01e59126d6e" providerId="LiveId" clId="{0440DC73-951C-4D31-B639-EC468BFF52FD}" dt="2022-11-06T13:34:07.027" v="480" actId="20577"/>
          <ac:spMkLst>
            <pc:docMk/>
            <pc:sldMk cId="613291450" sldId="263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31:37.477" v="425" actId="478"/>
          <ac:spMkLst>
            <pc:docMk/>
            <pc:sldMk cId="613291450" sldId="263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31:49.287" v="439" actId="1036"/>
          <ac:spMkLst>
            <pc:docMk/>
            <pc:sldMk cId="613291450" sldId="263"/>
            <ac:spMk id="9" creationId="{D34E46FF-644D-FFA9-9FF7-66CE66A2F77C}"/>
          </ac:spMkLst>
        </pc:spChg>
        <pc:spChg chg="del">
          <ac:chgData name="Lionel ZANITTI" userId="1e51b01e59126d6e" providerId="LiveId" clId="{0440DC73-951C-4D31-B639-EC468BFF52FD}" dt="2022-11-06T13:31:40.027" v="426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30:55.565" v="422"/>
          <ac:spMkLst>
            <pc:docMk/>
            <pc:sldMk cId="613291450" sldId="263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1.159" v="842"/>
          <ac:picMkLst>
            <pc:docMk/>
            <pc:sldMk cId="613291450" sldId="263"/>
            <ac:picMk id="3" creationId="{24E61BEE-B38A-5158-0AA4-E9E25C6F9108}"/>
          </ac:picMkLst>
        </pc:picChg>
        <pc:picChg chg="mod">
          <ac:chgData name="Lionel ZANITTI" userId="1e51b01e59126d6e" providerId="LiveId" clId="{0440DC73-951C-4D31-B639-EC468BFF52FD}" dt="2022-11-06T13:31:43.362" v="427" actId="1076"/>
          <ac:picMkLst>
            <pc:docMk/>
            <pc:sldMk cId="613291450" sldId="263"/>
            <ac:picMk id="12" creationId="{0DFEA0A3-CD9E-D84A-D380-999F11BB2DC7}"/>
          </ac:picMkLst>
        </pc:picChg>
      </pc:sldChg>
      <pc:sldChg chg="add">
        <pc:chgData name="Lionel ZANITTI" userId="1e51b01e59126d6e" providerId="LiveId" clId="{0440DC73-951C-4D31-B639-EC468BFF52FD}" dt="2022-11-06T14:01:22.449" v="670"/>
        <pc:sldMkLst>
          <pc:docMk/>
          <pc:sldMk cId="2654108350" sldId="264"/>
        </pc:sldMkLst>
      </pc:sldChg>
      <pc:sldChg chg="del">
        <pc:chgData name="Lionel ZANITTI" userId="1e51b01e59126d6e" providerId="LiveId" clId="{0440DC73-951C-4D31-B639-EC468BFF52FD}" dt="2022-11-06T14:01:53.975" v="699" actId="47"/>
        <pc:sldMkLst>
          <pc:docMk/>
          <pc:sldMk cId="573966109" sldId="269"/>
        </pc:sldMkLst>
      </pc:sldChg>
      <pc:sldChg chg="addSp delSp modSp mod modAnim">
        <pc:chgData name="Lionel ZANITTI" userId="1e51b01e59126d6e" providerId="LiveId" clId="{0440DC73-951C-4D31-B639-EC468BFF52FD}" dt="2022-11-06T14:07:41.258" v="833"/>
        <pc:sldMkLst>
          <pc:docMk/>
          <pc:sldMk cId="3363568350" sldId="270"/>
        </pc:sldMkLst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0:20.327" v="178" actId="1035"/>
          <ac:spMkLst>
            <pc:docMk/>
            <pc:sldMk cId="3363568350" sldId="270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8:23.677" v="157"/>
          <ac:spMkLst>
            <pc:docMk/>
            <pc:sldMk cId="3363568350" sldId="270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1.258" v="833"/>
          <ac:picMkLst>
            <pc:docMk/>
            <pc:sldMk cId="3363568350" sldId="270"/>
            <ac:picMk id="2" creationId="{075F1766-13F6-F0EA-5D31-C23ED142ABB2}"/>
          </ac:picMkLst>
        </pc:picChg>
        <pc:picChg chg="mod">
          <ac:chgData name="Lionel ZANITTI" userId="1e51b01e59126d6e" providerId="LiveId" clId="{0440DC73-951C-4D31-B639-EC468BFF52FD}" dt="2022-11-06T13:00:26.288" v="183" actId="12788"/>
          <ac:picMkLst>
            <pc:docMk/>
            <pc:sldMk cId="3363568350" sldId="270"/>
            <ac:picMk id="3" creationId="{36A51FFD-3B81-D2DB-B9E4-ED1BF4691F4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43.215" v="834"/>
        <pc:sldMkLst>
          <pc:docMk/>
          <pc:sldMk cId="612017608" sldId="271"/>
        </pc:sldMkLst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3" creationId="{EEC3D0FF-B59D-47D4-8EEE-5EF3EA7C3CC0}"/>
          </ac:spMkLst>
        </pc:spChg>
        <pc:spChg chg="mod">
          <ac:chgData name="Lionel ZANITTI" userId="1e51b01e59126d6e" providerId="LiveId" clId="{0440DC73-951C-4D31-B639-EC468BFF52FD}" dt="2022-11-06T13:04:51.533" v="193" actId="14100"/>
          <ac:spMkLst>
            <pc:docMk/>
            <pc:sldMk cId="612017608" sldId="271"/>
            <ac:spMk id="16" creationId="{593DDBD0-0062-091F-E12C-F394359A8A4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1:26.900" v="190" actId="1076"/>
          <ac:spMkLst>
            <pc:docMk/>
            <pc:sldMk cId="612017608" sldId="27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01:49.938" v="192"/>
          <ac:spMkLst>
            <pc:docMk/>
            <pc:sldMk cId="612017608" sldId="271"/>
            <ac:spMk id="20" creationId="{46CF1C9D-7FFC-FFDA-0172-0061348E93D3}"/>
          </ac:spMkLst>
        </pc:spChg>
        <pc:picChg chg="mod">
          <ac:chgData name="Lionel ZANITTI" userId="1e51b01e59126d6e" providerId="LiveId" clId="{0440DC73-951C-4D31-B639-EC468BFF52FD}" dt="2022-11-06T13:01:01.380" v="185" actId="14100"/>
          <ac:picMkLst>
            <pc:docMk/>
            <pc:sldMk cId="612017608" sldId="271"/>
            <ac:picMk id="5" creationId="{3C6AD6A7-8265-64F6-2A82-60806ABDC7E1}"/>
          </ac:picMkLst>
        </pc:picChg>
        <pc:picChg chg="add mod">
          <ac:chgData name="Lionel ZANITTI" userId="1e51b01e59126d6e" providerId="LiveId" clId="{0440DC73-951C-4D31-B639-EC468BFF52FD}" dt="2022-11-06T14:07:43.215" v="834"/>
          <ac:picMkLst>
            <pc:docMk/>
            <pc:sldMk cId="612017608" sldId="271"/>
            <ac:picMk id="14" creationId="{74475ABB-4D02-D9C6-53A6-5631E5782D27}"/>
          </ac:picMkLst>
        </pc:picChg>
        <pc:cxnChg chg="mod">
          <ac:chgData name="Lionel ZANITTI" userId="1e51b01e59126d6e" providerId="LiveId" clId="{0440DC73-951C-4D31-B639-EC468BFF52FD}" dt="2022-11-06T13:04:51.533" v="193" actId="14100"/>
          <ac:cxnSpMkLst>
            <pc:docMk/>
            <pc:sldMk cId="612017608" sldId="271"/>
            <ac:cxnSpMk id="2" creationId="{F1E2829B-CAD2-2860-CC02-C803A097475F}"/>
          </ac:cxnSpMkLst>
        </pc:cxnChg>
      </pc:sldChg>
      <pc:sldChg chg="addSp modSp mod modAnim">
        <pc:chgData name="Lionel ZANITTI" userId="1e51b01e59126d6e" providerId="LiveId" clId="{0440DC73-951C-4D31-B639-EC468BFF52FD}" dt="2022-11-06T14:07:45.469" v="835"/>
        <pc:sldMkLst>
          <pc:docMk/>
          <pc:sldMk cId="3036898558" sldId="272"/>
        </pc:sldMkLst>
        <pc:spChg chg="mod">
          <ac:chgData name="Lionel ZANITTI" userId="1e51b01e59126d6e" providerId="LiveId" clId="{0440DC73-951C-4D31-B639-EC468BFF52FD}" dt="2022-11-06T13:11:13.002" v="211" actId="179"/>
          <ac:spMkLst>
            <pc:docMk/>
            <pc:sldMk cId="3036898558" sldId="272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12:54.553" v="212"/>
          <ac:spMkLst>
            <pc:docMk/>
            <pc:sldMk cId="3036898558" sldId="272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5.469" v="835"/>
          <ac:picMkLst>
            <pc:docMk/>
            <pc:sldMk cId="3036898558" sldId="272"/>
            <ac:picMk id="2" creationId="{968EDACD-E5ED-77A5-0ECE-C0560DBC4E6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6.743" v="837"/>
        <pc:sldMkLst>
          <pc:docMk/>
          <pc:sldMk cId="4233740745" sldId="273"/>
        </pc:sldMkLst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7:14.031" v="277" actId="1076"/>
          <ac:spMkLst>
            <pc:docMk/>
            <pc:sldMk cId="4233740745" sldId="273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16:51.174" v="268"/>
          <ac:spMkLst>
            <pc:docMk/>
            <pc:sldMk cId="4233740745" sldId="273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6.743" v="837"/>
          <ac:picMkLst>
            <pc:docMk/>
            <pc:sldMk cId="4233740745" sldId="273"/>
            <ac:picMk id="2" creationId="{B59B637D-B0DF-BA2B-AA0F-0E0B1DC8D2C4}"/>
          </ac:picMkLst>
        </pc:picChg>
        <pc:picChg chg="mod">
          <ac:chgData name="Lionel ZANITTI" userId="1e51b01e59126d6e" providerId="LiveId" clId="{0440DC73-951C-4D31-B639-EC468BFF52FD}" dt="2022-11-06T13:17:03.997" v="276" actId="14100"/>
          <ac:picMkLst>
            <pc:docMk/>
            <pc:sldMk cId="4233740745" sldId="273"/>
            <ac:picMk id="4" creationId="{9C0778A7-7517-1106-A363-3F3A47505C02}"/>
          </ac:picMkLst>
        </pc:picChg>
        <pc:cxnChg chg="mod">
          <ac:chgData name="Lionel ZANITTI" userId="1e51b01e59126d6e" providerId="LiveId" clId="{0440DC73-951C-4D31-B639-EC468BFF52FD}" dt="2022-11-06T13:17:14.031" v="277" actId="1076"/>
          <ac:cxnSpMkLst>
            <pc:docMk/>
            <pc:sldMk cId="4233740745" sldId="273"/>
            <ac:cxnSpMk id="26" creationId="{B414D4B3-0D0E-0D93-420D-F30C9CC1A7F5}"/>
          </ac:cxnSpMkLst>
        </pc:cxnChg>
      </pc:sldChg>
      <pc:sldChg chg="addSp delSp modSp mod addAnim delAnim modAnim">
        <pc:chgData name="Lionel ZANITTI" userId="1e51b01e59126d6e" providerId="LiveId" clId="{0440DC73-951C-4D31-B639-EC468BFF52FD}" dt="2022-11-06T14:07:59.374" v="838"/>
        <pc:sldMkLst>
          <pc:docMk/>
          <pc:sldMk cId="3912197953" sldId="274"/>
        </pc:sldMkLst>
        <pc:spChg chg="del">
          <ac:chgData name="Lionel ZANITTI" userId="1e51b01e59126d6e" providerId="LiveId" clId="{0440DC73-951C-4D31-B639-EC468BFF52FD}" dt="2022-11-06T13:20:39.880" v="312" actId="478"/>
          <ac:spMkLst>
            <pc:docMk/>
            <pc:sldMk cId="3912197953" sldId="274"/>
            <ac:spMk id="2" creationId="{9E5E2C2B-7011-DE5F-331F-46A84AC0EB53}"/>
          </ac:spMkLst>
        </pc:spChg>
        <pc:spChg chg="add del mod">
          <ac:chgData name="Lionel ZANITTI" userId="1e51b01e59126d6e" providerId="LiveId" clId="{0440DC73-951C-4D31-B639-EC468BFF52FD}" dt="2022-11-06T13:20:44.600" v="313" actId="1076"/>
          <ac:spMkLst>
            <pc:docMk/>
            <pc:sldMk cId="3912197953" sldId="274"/>
            <ac:spMk id="3" creationId="{0ABC2A44-5E90-A16D-FDAF-91394138CB32}"/>
          </ac:spMkLst>
        </pc:spChg>
        <pc:spChg chg="mod">
          <ac:chgData name="Lionel ZANITTI" userId="1e51b01e59126d6e" providerId="LiveId" clId="{0440DC73-951C-4D31-B639-EC468BFF52FD}" dt="2022-11-06T13:22:41.904" v="330" actId="1036"/>
          <ac:spMkLst>
            <pc:docMk/>
            <pc:sldMk cId="3912197953" sldId="274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0:58.578" v="314"/>
          <ac:spMkLst>
            <pc:docMk/>
            <pc:sldMk cId="3912197953" sldId="274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9.374" v="838"/>
          <ac:picMkLst>
            <pc:docMk/>
            <pc:sldMk cId="3912197953" sldId="274"/>
            <ac:picMk id="4" creationId="{8762087F-ABA6-7A99-B362-0883ABBD4AAA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9" creationId="{4321396B-2F75-1CB0-6AD8-23CFF9985732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1026" creationId="{FC20CA08-B73F-804E-C35C-AE9CA0779E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1.487" v="839"/>
        <pc:sldMkLst>
          <pc:docMk/>
          <pc:sldMk cId="573856359" sldId="275"/>
        </pc:sldMkLst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3:02.361" v="331"/>
          <ac:spMkLst>
            <pc:docMk/>
            <pc:sldMk cId="573856359" sldId="275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1.487" v="839"/>
          <ac:picMkLst>
            <pc:docMk/>
            <pc:sldMk cId="573856359" sldId="275"/>
            <ac:picMk id="3" creationId="{D60FC949-540B-A685-DD89-A2BACF1F6262}"/>
          </ac:picMkLst>
        </pc:picChg>
        <pc:picChg chg="mod">
          <ac:chgData name="Lionel ZANITTI" userId="1e51b01e59126d6e" providerId="LiveId" clId="{0440DC73-951C-4D31-B639-EC468BFF52FD}" dt="2022-11-06T13:23:23.896" v="358" actId="1038"/>
          <ac:picMkLst>
            <pc:docMk/>
            <pc:sldMk cId="573856359" sldId="275"/>
            <ac:picMk id="4" creationId="{AB9629CE-F118-A05E-0173-B3CC9C193D12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3.809" v="840"/>
        <pc:sldMkLst>
          <pc:docMk/>
          <pc:sldMk cId="2843949167" sldId="276"/>
        </pc:sldMkLst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7:52.697" v="391" actId="20577"/>
          <ac:spMkLst>
            <pc:docMk/>
            <pc:sldMk cId="2843949167" sldId="276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3.809" v="840"/>
          <ac:picMkLst>
            <pc:docMk/>
            <pc:sldMk cId="2843949167" sldId="276"/>
            <ac:picMk id="3" creationId="{660FD4CF-7E77-34B6-BF89-5F6C93732716}"/>
          </ac:picMkLst>
        </pc:picChg>
        <pc:picChg chg="mod">
          <ac:chgData name="Lionel ZANITTI" userId="1e51b01e59126d6e" providerId="LiveId" clId="{0440DC73-951C-4D31-B639-EC468BFF52FD}" dt="2022-11-06T13:26:53.942" v="387" actId="1036"/>
          <ac:picMkLst>
            <pc:docMk/>
            <pc:sldMk cId="2843949167" sldId="276"/>
            <ac:picMk id="6" creationId="{04B235B2-3C1E-5D98-4BC7-F0B293BF99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6.096" v="841"/>
        <pc:sldMkLst>
          <pc:docMk/>
          <pc:sldMk cId="3963462404" sldId="277"/>
        </pc:sldMkLst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8:45.863" v="398" actId="478"/>
          <ac:spMkLst>
            <pc:docMk/>
            <pc:sldMk cId="3963462404" sldId="277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8:05.341" v="392"/>
          <ac:spMkLst>
            <pc:docMk/>
            <pc:sldMk cId="3963462404" sldId="277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6.096" v="841"/>
          <ac:picMkLst>
            <pc:docMk/>
            <pc:sldMk cId="3963462404" sldId="277"/>
            <ac:picMk id="3" creationId="{8626CC6F-FFE8-8DCC-24CA-EB285130FBD8}"/>
          </ac:picMkLst>
        </pc:picChg>
        <pc:picChg chg="mod">
          <ac:chgData name="Lionel ZANITTI" userId="1e51b01e59126d6e" providerId="LiveId" clId="{0440DC73-951C-4D31-B639-EC468BFF52FD}" dt="2022-11-06T13:28:54.787" v="421" actId="1036"/>
          <ac:picMkLst>
            <pc:docMk/>
            <pc:sldMk cId="3963462404" sldId="277"/>
            <ac:picMk id="4" creationId="{FFA6D698-16A5-54AD-3544-6A577639819C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4.793" v="843"/>
        <pc:sldMkLst>
          <pc:docMk/>
          <pc:sldMk cId="3326186537" sldId="278"/>
        </pc:sldMkLst>
        <pc:spChg chg="mod">
          <ac:chgData name="Lionel ZANITTI" userId="1e51b01e59126d6e" providerId="LiveId" clId="{0440DC73-951C-4D31-B639-EC468BFF52FD}" dt="2022-11-06T13:40:50.052" v="497" actId="14100"/>
          <ac:spMkLst>
            <pc:docMk/>
            <pc:sldMk cId="3326186537" sldId="278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45:29.825" v="541"/>
          <ac:spMkLst>
            <pc:docMk/>
            <pc:sldMk cId="3326186537" sldId="278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4.793" v="843"/>
          <ac:picMkLst>
            <pc:docMk/>
            <pc:sldMk cId="3326186537" sldId="278"/>
            <ac:picMk id="2" creationId="{0201E50E-70D9-F687-3CD2-DC9D4F4DD648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4" creationId="{1D0D0B85-7553-6AA3-143C-16146E8A7FED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6" creationId="{04250B7B-97AF-26AE-41FF-22279565E64A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6.987" v="844"/>
        <pc:sldMkLst>
          <pc:docMk/>
          <pc:sldMk cId="2356046449" sldId="279"/>
        </pc:sldMkLst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11" creationId="{AD266BB2-C5D5-98EA-793C-4316D34A0E81}"/>
          </ac:spMkLst>
        </pc:spChg>
        <pc:spChg chg="mod">
          <ac:chgData name="Lionel ZANITTI" userId="1e51b01e59126d6e" providerId="LiveId" clId="{0440DC73-951C-4D31-B639-EC468BFF52FD}" dt="2022-11-06T13:47:50.168" v="545"/>
          <ac:spMkLst>
            <pc:docMk/>
            <pc:sldMk cId="2356046449" sldId="279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6.987" v="844"/>
          <ac:picMkLst>
            <pc:docMk/>
            <pc:sldMk cId="2356046449" sldId="279"/>
            <ac:picMk id="2" creationId="{231AA00A-921E-F91E-2C55-E6FAF6BD4129}"/>
          </ac:picMkLst>
        </pc:picChg>
        <pc:picChg chg="mod">
          <ac:chgData name="Lionel ZANITTI" userId="1e51b01e59126d6e" providerId="LiveId" clId="{0440DC73-951C-4D31-B639-EC468BFF52FD}" dt="2022-11-06T13:52:52.276" v="633" actId="1037"/>
          <ac:picMkLst>
            <pc:docMk/>
            <pc:sldMk cId="2356046449" sldId="279"/>
            <ac:picMk id="3" creationId="{66B157C9-986E-024F-8033-D275A655F014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9.067" v="845"/>
        <pc:sldMkLst>
          <pc:docMk/>
          <pc:sldMk cId="1770395035" sldId="280"/>
        </pc:sldMkLst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9:54.796" v="649" actId="1076"/>
          <ac:spMkLst>
            <pc:docMk/>
            <pc:sldMk cId="1770395035" sldId="280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0.077" v="634"/>
          <ac:spMkLst>
            <pc:docMk/>
            <pc:sldMk cId="1770395035" sldId="280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9.067" v="845"/>
          <ac:picMkLst>
            <pc:docMk/>
            <pc:sldMk cId="1770395035" sldId="280"/>
            <ac:picMk id="2" creationId="{6BE2AB84-5F99-D6B0-16B3-2813F84C4323}"/>
          </ac:picMkLst>
        </pc:picChg>
        <pc:picChg chg="mod">
          <ac:chgData name="Lionel ZANITTI" userId="1e51b01e59126d6e" providerId="LiveId" clId="{0440DC73-951C-4D31-B639-EC468BFF52FD}" dt="2022-11-06T13:59:47.941" v="647" actId="1076"/>
          <ac:picMkLst>
            <pc:docMk/>
            <pc:sldMk cId="1770395035" sldId="280"/>
            <ac:picMk id="11" creationId="{E2201B49-0C64-4116-492A-263FA8923CB3}"/>
          </ac:picMkLst>
        </pc:picChg>
      </pc:sldChg>
      <pc:sldChg chg="addSp delSp modSp mod modAnim">
        <pc:chgData name="Lionel ZANITTI" userId="1e51b01e59126d6e" providerId="LiveId" clId="{0440DC73-951C-4D31-B639-EC468BFF52FD}" dt="2022-11-06T14:08:21.170" v="846"/>
        <pc:sldMkLst>
          <pc:docMk/>
          <pc:sldMk cId="238519127" sldId="281"/>
        </pc:sldMkLst>
        <pc:spChg chg="mod">
          <ac:chgData name="Lionel ZANITTI" userId="1e51b01e59126d6e" providerId="LiveId" clId="{0440DC73-951C-4D31-B639-EC468BFF52FD}" dt="2022-11-06T14:00:30.355" v="665" actId="1036"/>
          <ac:spMkLst>
            <pc:docMk/>
            <pc:sldMk cId="238519127" sldId="281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4.207" v="635"/>
          <ac:spMkLst>
            <pc:docMk/>
            <pc:sldMk cId="238519127" sldId="281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21.170" v="846"/>
          <ac:picMkLst>
            <pc:docMk/>
            <pc:sldMk cId="238519127" sldId="281"/>
            <ac:picMk id="2" creationId="{B1B4DB49-4804-7908-B067-ED1972FA2D04}"/>
          </ac:picMkLst>
        </pc:picChg>
        <pc:picChg chg="mod">
          <ac:chgData name="Lionel ZANITTI" userId="1e51b01e59126d6e" providerId="LiveId" clId="{0440DC73-951C-4D31-B639-EC468BFF52FD}" dt="2022-11-06T14:00:24.945" v="658" actId="1036"/>
          <ac:picMkLst>
            <pc:docMk/>
            <pc:sldMk cId="238519127" sldId="281"/>
            <ac:picMk id="2050" creationId="{6AEB75C1-8DD9-7870-6108-44CE94F374A8}"/>
          </ac:picMkLst>
        </pc:picChg>
      </pc:sldChg>
      <pc:sldChg chg="modSp add modAnim">
        <pc:chgData name="Lionel ZANITTI" userId="1e51b01e59126d6e" providerId="LiveId" clId="{0440DC73-951C-4D31-B639-EC468BFF52FD}" dt="2022-11-06T14:04:41.238" v="826" actId="207"/>
        <pc:sldMkLst>
          <pc:docMk/>
          <pc:sldMk cId="718536988" sldId="282"/>
        </pc:sldMkLst>
        <pc:spChg chg="mod">
          <ac:chgData name="Lionel ZANITTI" userId="1e51b01e59126d6e" providerId="LiveId" clId="{0440DC73-951C-4D31-B639-EC468BFF52FD}" dt="2022-11-06T14:01:41.322" v="696" actId="20577"/>
          <ac:spMkLst>
            <pc:docMk/>
            <pc:sldMk cId="718536988" sldId="282"/>
            <ac:spMk id="3" creationId="{0D9C7E8B-8B59-FD54-46EB-2014C73861AF}"/>
          </ac:spMkLst>
        </pc:spChg>
        <pc:graphicFrameChg chg="mod">
          <ac:chgData name="Lionel ZANITTI" userId="1e51b01e59126d6e" providerId="LiveId" clId="{0440DC73-951C-4D31-B639-EC468BFF52FD}" dt="2022-11-06T14:04:41.238" v="826" actId="207"/>
          <ac:graphicFrameMkLst>
            <pc:docMk/>
            <pc:sldMk cId="718536988" sldId="282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0440DC73-951C-4D31-B639-EC468BFF52FD}" dt="2022-11-06T14:01:51.935" v="698"/>
        <pc:sldMkLst>
          <pc:docMk/>
          <pc:sldMk cId="1374322667" sldId="283"/>
        </pc:sldMkLst>
      </pc:sldChg>
      <pc:sldMasterChg chg="addSp modSp">
        <pc:chgData name="Lionel ZANITTI" userId="1e51b01e59126d6e" providerId="LiveId" clId="{0440DC73-951C-4D31-B639-EC468BFF52FD}" dt="2022-11-06T14:05:17.760" v="827"/>
        <pc:sldMasterMkLst>
          <pc:docMk/>
          <pc:sldMasterMk cId="3853920126" sldId="2147483648"/>
        </pc:sldMasterMkLst>
        <pc:picChg chg="add mod">
          <ac:chgData name="Lionel ZANITTI" userId="1e51b01e59126d6e" providerId="LiveId" clId="{0440DC73-951C-4D31-B639-EC468BFF52FD}" dt="2022-11-06T14:05:17.760" v="827"/>
          <ac:picMkLst>
            <pc:docMk/>
            <pc:sldMasterMk cId="3853920126" sldId="2147483648"/>
            <ac:picMk id="4" creationId="{E7DC17D0-F548-00BA-4ADB-87B73C53C98F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13.xml"/><Relationship Id="rId3" Type="http://schemas.openxmlformats.org/officeDocument/2006/relationships/image" Target="../media/image3.svg"/><Relationship Id="rId7" Type="http://schemas.openxmlformats.org/officeDocument/2006/relationships/slide" Target="../slides/slide5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8.xml"/><Relationship Id="rId4" Type="http://schemas.openxmlformats.org/officeDocument/2006/relationships/slide" Target="../slides/slide4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Modifier les couleurs d’un segment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Appliquer le nouveau style de segment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6DA5A0F5-4507-40DC-BA4D-211EDDD2392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Paramétrer le nouveau segment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9059DC4-FFA1-4B5E-8AC3-76E0CEF2DE3E}" type="parTrans" cxnId="{4F55E471-C6AE-485C-B5F5-D78F494430D5}">
      <dgm:prSet/>
      <dgm:spPr/>
      <dgm:t>
        <a:bodyPr/>
        <a:lstStyle/>
        <a:p>
          <a:endParaRPr lang="fr-FR"/>
        </a:p>
      </dgm:t>
    </dgm:pt>
    <dgm:pt modelId="{59E816C3-3056-4E36-8822-A46655E965E2}" type="sibTrans" cxnId="{4F55E471-C6AE-485C-B5F5-D78F494430D5}">
      <dgm:prSet/>
      <dgm:spPr/>
      <dgm:t>
        <a:bodyPr/>
        <a:lstStyle/>
        <a:p>
          <a:endParaRPr lang="fr-FR"/>
        </a:p>
      </dgm:t>
    </dgm:pt>
    <dgm:pt modelId="{E3E26D51-269E-4F78-8A7C-E30CB8D6A73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5402005A-6801-4976-8629-59FC4502C452}" type="parTrans" cxnId="{1A27B037-2DDC-4A1B-A6FD-CBE035091033}">
      <dgm:prSet/>
      <dgm:spPr/>
      <dgm:t>
        <a:bodyPr/>
        <a:lstStyle/>
        <a:p>
          <a:endParaRPr lang="fr-FR"/>
        </a:p>
      </dgm:t>
    </dgm:pt>
    <dgm:pt modelId="{3E208A36-88CB-4986-A143-F8D4FEE4065A}" type="sibTrans" cxnId="{1A27B037-2DDC-4A1B-A6FD-CBE035091033}">
      <dgm:prSet/>
      <dgm:spPr/>
      <dgm:t>
        <a:bodyPr/>
        <a:lstStyle/>
        <a:p>
          <a:endParaRPr lang="fr-FR"/>
        </a:p>
      </dgm:t>
    </dgm:pt>
    <dgm:pt modelId="{F88F25BB-CCC3-40F1-B5FD-41839654A87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Mettre à disposition le nouveau style de segment dans un autre document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A2B82605-9E4F-4738-93EC-050786A92A18}" type="parTrans" cxnId="{9FEA0620-EDB2-442D-B04F-AF76ED79A563}">
      <dgm:prSet/>
      <dgm:spPr/>
      <dgm:t>
        <a:bodyPr/>
        <a:lstStyle/>
        <a:p>
          <a:endParaRPr lang="fr-FR"/>
        </a:p>
      </dgm:t>
    </dgm:pt>
    <dgm:pt modelId="{453E2C42-D812-4953-8BA1-47583E43EEA3}" type="sibTrans" cxnId="{9FEA0620-EDB2-442D-B04F-AF76ED79A563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5">
        <dgm:presLayoutVars>
          <dgm:chMax val="0"/>
          <dgm:chPref val="0"/>
        </dgm:presLayoutVars>
      </dgm:prSet>
      <dgm:spPr/>
    </dgm:pt>
    <dgm:pt modelId="{A2617982-0C61-48E0-9356-FEC02AFD49D7}" type="pres">
      <dgm:prSet presAssocID="{80EFB54F-1AC8-40D9-981D-4C85160A5799}" presName="sibTrans" presStyleCnt="0"/>
      <dgm:spPr/>
    </dgm:pt>
    <dgm:pt modelId="{BCFAAA4F-3499-4755-861D-12676D2724B5}" type="pres">
      <dgm:prSet presAssocID="{6DA5A0F5-4507-40DC-BA4D-211EDDD2392D}" presName="compNode" presStyleCnt="0"/>
      <dgm:spPr/>
    </dgm:pt>
    <dgm:pt modelId="{D00AAE45-F17E-4E7B-9FCC-95B6F1FBC482}" type="pres">
      <dgm:prSet presAssocID="{6DA5A0F5-4507-40DC-BA4D-211EDDD2392D}" presName="bgRect" presStyleLbl="bgShp" presStyleIdx="2" presStyleCnt="5"/>
      <dgm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BF49585-8FA7-48A6-93B8-E2460B23393D}" type="pres">
      <dgm:prSet presAssocID="{6DA5A0F5-4507-40DC-BA4D-211EDDD2392D}" presName="iconRect" presStyleLbl="node1" presStyleIdx="2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D379CEA2-F1D2-4B0B-A65D-F4CFCCD97ADA}" type="pres">
      <dgm:prSet presAssocID="{6DA5A0F5-4507-40DC-BA4D-211EDDD2392D}" presName="spaceRect" presStyleCnt="0"/>
      <dgm:spPr/>
    </dgm:pt>
    <dgm:pt modelId="{C420AFCB-CC28-4685-ABC8-BE86CF0ABEAE}" type="pres">
      <dgm:prSet presAssocID="{6DA5A0F5-4507-40DC-BA4D-211EDDD2392D}" presName="parTx" presStyleLbl="revTx" presStyleIdx="2" presStyleCnt="5">
        <dgm:presLayoutVars>
          <dgm:chMax val="0"/>
          <dgm:chPref val="0"/>
        </dgm:presLayoutVars>
      </dgm:prSet>
      <dgm:spPr/>
    </dgm:pt>
    <dgm:pt modelId="{0DF52083-5F0A-41C5-A53E-04E804153F1F}" type="pres">
      <dgm:prSet presAssocID="{59E816C3-3056-4E36-8822-A46655E965E2}" presName="sibTrans" presStyleCnt="0"/>
      <dgm:spPr/>
    </dgm:pt>
    <dgm:pt modelId="{D3FCA69D-79FF-4285-A736-8103653495F2}" type="pres">
      <dgm:prSet presAssocID="{E3E26D51-269E-4F78-8A7C-E30CB8D6A73D}" presName="compNode" presStyleCnt="0"/>
      <dgm:spPr/>
    </dgm:pt>
    <dgm:pt modelId="{EA82F964-DA99-4E70-8B1C-91EFAAB8FF51}" type="pres">
      <dgm:prSet presAssocID="{E3E26D51-269E-4F78-8A7C-E30CB8D6A73D}" presName="bgRect" presStyleLbl="bgShp" presStyleIdx="3" presStyleCnt="5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A3F2F34A-2A66-40EF-A68B-2FB3D799E358}" type="pres">
      <dgm:prSet presAssocID="{E3E26D51-269E-4F78-8A7C-E30CB8D6A73D}" presName="iconRect" presStyleLbl="node1" presStyleIdx="3" presStyleCnt="5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A968342D-038B-45FA-9FB6-CBE1447EF077}" type="pres">
      <dgm:prSet presAssocID="{E3E26D51-269E-4F78-8A7C-E30CB8D6A73D}" presName="spaceRect" presStyleCnt="0"/>
      <dgm:spPr/>
    </dgm:pt>
    <dgm:pt modelId="{95664F7C-0397-44A6-ADC1-0BB6AF0234E1}" type="pres">
      <dgm:prSet presAssocID="{E3E26D51-269E-4F78-8A7C-E30CB8D6A73D}" presName="parTx" presStyleLbl="revTx" presStyleIdx="3" presStyleCnt="5">
        <dgm:presLayoutVars>
          <dgm:chMax val="0"/>
          <dgm:chPref val="0"/>
        </dgm:presLayoutVars>
      </dgm:prSet>
      <dgm:spPr/>
    </dgm:pt>
    <dgm:pt modelId="{23FA3897-E2D7-4B21-8175-1221342AF253}" type="pres">
      <dgm:prSet presAssocID="{3E208A36-88CB-4986-A143-F8D4FEE4065A}" presName="sibTrans" presStyleCnt="0"/>
      <dgm:spPr/>
    </dgm:pt>
    <dgm:pt modelId="{D9F1923D-06E3-4CB5-B6FD-A31E1A94C271}" type="pres">
      <dgm:prSet presAssocID="{F88F25BB-CCC3-40F1-B5FD-41839654A87C}" presName="compNode" presStyleCnt="0"/>
      <dgm:spPr/>
    </dgm:pt>
    <dgm:pt modelId="{35B22E21-AB95-4505-B772-D1C5CA5608B5}" type="pres">
      <dgm:prSet presAssocID="{F88F25BB-CCC3-40F1-B5FD-41839654A87C}" presName="bgRect" presStyleLbl="bgShp" presStyleIdx="4" presStyleCnt="5"/>
      <dgm:spPr>
        <a:xfrm>
          <a:off x="0" y="4126765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F15F5903-083C-4C20-B96D-D2CE2589026A}" type="pres">
      <dgm:prSet presAssocID="{F88F25BB-CCC3-40F1-B5FD-41839654A87C}" presName="iconRect" presStyleLbl="node1" presStyleIdx="4" presStyleCnt="5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457E26D8-CE05-4395-9274-EFD6DF3017D1}" type="pres">
      <dgm:prSet presAssocID="{F88F25BB-CCC3-40F1-B5FD-41839654A87C}" presName="spaceRect" presStyleCnt="0"/>
      <dgm:spPr/>
    </dgm:pt>
    <dgm:pt modelId="{71833B6F-5A76-4EF3-AE2D-F7E8628417F8}" type="pres">
      <dgm:prSet presAssocID="{F88F25BB-CCC3-40F1-B5FD-41839654A87C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20DC191A-A402-4EF6-906A-7EA65125123C}" type="presOf" srcId="{F88F25BB-CCC3-40F1-B5FD-41839654A87C}" destId="{71833B6F-5A76-4EF3-AE2D-F7E8628417F8}" srcOrd="0" destOrd="0" presId="urn:microsoft.com/office/officeart/2018/2/layout/IconVerticalSolidList#1"/>
    <dgm:cxn modelId="{9FEA0620-EDB2-442D-B04F-AF76ED79A563}" srcId="{162F69A6-0780-49EA-A6A8-3965C12489B2}" destId="{F88F25BB-CCC3-40F1-B5FD-41839654A87C}" srcOrd="4" destOrd="0" parTransId="{A2B82605-9E4F-4738-93EC-050786A92A18}" sibTransId="{453E2C42-D812-4953-8BA1-47583E43EEA3}"/>
    <dgm:cxn modelId="{1A27B037-2DDC-4A1B-A6FD-CBE035091033}" srcId="{162F69A6-0780-49EA-A6A8-3965C12489B2}" destId="{E3E26D51-269E-4F78-8A7C-E30CB8D6A73D}" srcOrd="3" destOrd="0" parTransId="{5402005A-6801-4976-8629-59FC4502C452}" sibTransId="{3E208A36-88CB-4986-A143-F8D4FEE4065A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4F55E471-C6AE-485C-B5F5-D78F494430D5}" srcId="{162F69A6-0780-49EA-A6A8-3965C12489B2}" destId="{6DA5A0F5-4507-40DC-BA4D-211EDDD2392D}" srcOrd="2" destOrd="0" parTransId="{09059DC4-FFA1-4B5E-8AC3-76E0CEF2DE3E}" sibTransId="{59E816C3-3056-4E36-8822-A46655E965E2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96D227A6-B425-4EBA-9DE7-AC153367C059}" type="presOf" srcId="{E3E26D51-269E-4F78-8A7C-E30CB8D6A73D}" destId="{95664F7C-0397-44A6-ADC1-0BB6AF0234E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4A337EE-5A10-409D-8326-6C0EA68D4D69}" type="presOf" srcId="{6DA5A0F5-4507-40DC-BA4D-211EDDD2392D}" destId="{C420AFCB-CC28-4685-ABC8-BE86CF0ABEAE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940C21BE-3187-49AC-B15F-2207342599B5}" type="presParOf" srcId="{05261D3E-3CC7-4C85-9E09-D67FC777908C}" destId="{A2617982-0C61-48E0-9356-FEC02AFD49D7}" srcOrd="3" destOrd="0" presId="urn:microsoft.com/office/officeart/2018/2/layout/IconVerticalSolidList#1"/>
    <dgm:cxn modelId="{87C9972E-D00A-4290-B8FB-182C1D59F68D}" type="presParOf" srcId="{05261D3E-3CC7-4C85-9E09-D67FC777908C}" destId="{BCFAAA4F-3499-4755-861D-12676D2724B5}" srcOrd="4" destOrd="0" presId="urn:microsoft.com/office/officeart/2018/2/layout/IconVerticalSolidList#1"/>
    <dgm:cxn modelId="{B48F9C48-532F-4440-87AE-9A11B976844E}" type="presParOf" srcId="{BCFAAA4F-3499-4755-861D-12676D2724B5}" destId="{D00AAE45-F17E-4E7B-9FCC-95B6F1FBC482}" srcOrd="0" destOrd="0" presId="urn:microsoft.com/office/officeart/2018/2/layout/IconVerticalSolidList#1"/>
    <dgm:cxn modelId="{9148B2DA-ACE3-435E-BA3B-C79C6424E8D0}" type="presParOf" srcId="{BCFAAA4F-3499-4755-861D-12676D2724B5}" destId="{5BF49585-8FA7-48A6-93B8-E2460B23393D}" srcOrd="1" destOrd="0" presId="urn:microsoft.com/office/officeart/2018/2/layout/IconVerticalSolidList#1"/>
    <dgm:cxn modelId="{287FC186-8C3E-4CF3-9A9F-3142B3877392}" type="presParOf" srcId="{BCFAAA4F-3499-4755-861D-12676D2724B5}" destId="{D379CEA2-F1D2-4B0B-A65D-F4CFCCD97ADA}" srcOrd="2" destOrd="0" presId="urn:microsoft.com/office/officeart/2018/2/layout/IconVerticalSolidList#1"/>
    <dgm:cxn modelId="{C07EA7C0-BAB6-419D-BD2B-A43C6F1D8825}" type="presParOf" srcId="{BCFAAA4F-3499-4755-861D-12676D2724B5}" destId="{C420AFCB-CC28-4685-ABC8-BE86CF0ABEAE}" srcOrd="3" destOrd="0" presId="urn:microsoft.com/office/officeart/2018/2/layout/IconVerticalSolidList#1"/>
    <dgm:cxn modelId="{EF36B7B1-3465-4BCA-8AD6-6A7A6E8262CC}" type="presParOf" srcId="{05261D3E-3CC7-4C85-9E09-D67FC777908C}" destId="{0DF52083-5F0A-41C5-A53E-04E804153F1F}" srcOrd="5" destOrd="0" presId="urn:microsoft.com/office/officeart/2018/2/layout/IconVerticalSolidList#1"/>
    <dgm:cxn modelId="{246C76BD-E06A-46A3-8563-4CF4B61E63C5}" type="presParOf" srcId="{05261D3E-3CC7-4C85-9E09-D67FC777908C}" destId="{D3FCA69D-79FF-4285-A736-8103653495F2}" srcOrd="6" destOrd="0" presId="urn:microsoft.com/office/officeart/2018/2/layout/IconVerticalSolidList#1"/>
    <dgm:cxn modelId="{FC3F318A-33EF-4A1E-B097-541B9B41EA67}" type="presParOf" srcId="{D3FCA69D-79FF-4285-A736-8103653495F2}" destId="{EA82F964-DA99-4E70-8B1C-91EFAAB8FF51}" srcOrd="0" destOrd="0" presId="urn:microsoft.com/office/officeart/2018/2/layout/IconVerticalSolidList#1"/>
    <dgm:cxn modelId="{C1E7BD08-7419-4FDC-B027-FFBB618B6394}" type="presParOf" srcId="{D3FCA69D-79FF-4285-A736-8103653495F2}" destId="{A3F2F34A-2A66-40EF-A68B-2FB3D799E358}" srcOrd="1" destOrd="0" presId="urn:microsoft.com/office/officeart/2018/2/layout/IconVerticalSolidList#1"/>
    <dgm:cxn modelId="{5537452F-23AD-4573-B280-8AFEB1538364}" type="presParOf" srcId="{D3FCA69D-79FF-4285-A736-8103653495F2}" destId="{A968342D-038B-45FA-9FB6-CBE1447EF077}" srcOrd="2" destOrd="0" presId="urn:microsoft.com/office/officeart/2018/2/layout/IconVerticalSolidList#1"/>
    <dgm:cxn modelId="{F6A13749-5D79-480A-BEC6-1A38D6B3CD1B}" type="presParOf" srcId="{D3FCA69D-79FF-4285-A736-8103653495F2}" destId="{95664F7C-0397-44A6-ADC1-0BB6AF0234E1}" srcOrd="3" destOrd="0" presId="urn:microsoft.com/office/officeart/2018/2/layout/IconVerticalSolidList#1"/>
    <dgm:cxn modelId="{49298859-13AA-4B97-95B8-86A3E6F2527D}" type="presParOf" srcId="{05261D3E-3CC7-4C85-9E09-D67FC777908C}" destId="{23FA3897-E2D7-4B21-8175-1221342AF253}" srcOrd="7" destOrd="0" presId="urn:microsoft.com/office/officeart/2018/2/layout/IconVerticalSolidList#1"/>
    <dgm:cxn modelId="{5425BD88-F194-49A9-99DD-1DA2DFB7D276}" type="presParOf" srcId="{05261D3E-3CC7-4C85-9E09-D67FC777908C}" destId="{D9F1923D-06E3-4CB5-B6FD-A31E1A94C271}" srcOrd="8" destOrd="0" presId="urn:microsoft.com/office/officeart/2018/2/layout/IconVerticalSolidList#1"/>
    <dgm:cxn modelId="{F642D92E-3361-401C-9D0F-306BD35AB00F}" type="presParOf" srcId="{D9F1923D-06E3-4CB5-B6FD-A31E1A94C271}" destId="{35B22E21-AB95-4505-B772-D1C5CA5608B5}" srcOrd="0" destOrd="0" presId="urn:microsoft.com/office/officeart/2018/2/layout/IconVerticalSolidList#1"/>
    <dgm:cxn modelId="{43DEED32-F4C4-44EC-A234-05CCC0B8467D}" type="presParOf" srcId="{D9F1923D-06E3-4CB5-B6FD-A31E1A94C271}" destId="{F15F5903-083C-4C20-B96D-D2CE2589026A}" srcOrd="1" destOrd="0" presId="urn:microsoft.com/office/officeart/2018/2/layout/IconVerticalSolidList#1"/>
    <dgm:cxn modelId="{A86F608B-C086-4D7A-A7F5-A9490759363A}" type="presParOf" srcId="{D9F1923D-06E3-4CB5-B6FD-A31E1A94C271}" destId="{457E26D8-CE05-4395-9274-EFD6DF3017D1}" srcOrd="2" destOrd="0" presId="urn:microsoft.com/office/officeart/2018/2/layout/IconVerticalSolidList#1"/>
    <dgm:cxn modelId="{3124A6DC-0479-4EC5-9B2D-35D3783D9977}" type="presParOf" srcId="{D9F1923D-06E3-4CB5-B6FD-A31E1A94C271}" destId="{71833B6F-5A76-4EF3-AE2D-F7E8628417F8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4675"/>
          <a:ext cx="6791323" cy="995920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01265" y="228757"/>
          <a:ext cx="547756" cy="547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150288" y="4675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Modifier les couleurs d’un segment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4675"/>
        <a:ext cx="5641034" cy="995920"/>
      </dsp:txXfrm>
    </dsp:sp>
    <dsp:sp modelId="{FA3369E0-5B38-4FDD-A9F5-22B9810A03F7}">
      <dsp:nvSpPr>
        <dsp:cNvPr id="0" name=""/>
        <dsp:cNvSpPr/>
      </dsp:nvSpPr>
      <dsp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01265" y="1473658"/>
          <a:ext cx="547756" cy="547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150288" y="1249576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Appliquer le nouveau style de segment</a:t>
          </a:r>
        </a:p>
      </dsp:txBody>
      <dsp:txXfrm>
        <a:off x="1150288" y="1249576"/>
        <a:ext cx="5641034" cy="995920"/>
      </dsp:txXfrm>
    </dsp:sp>
    <dsp:sp modelId="{D00AAE45-F17E-4E7B-9FCC-95B6F1FBC482}">
      <dsp:nvSpPr>
        <dsp:cNvPr id="0" name=""/>
        <dsp:cNvSpPr/>
      </dsp:nvSpPr>
      <dsp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F49585-8FA7-48A6-93B8-E2460B23393D}">
      <dsp:nvSpPr>
        <dsp:cNvPr id="0" name=""/>
        <dsp:cNvSpPr/>
      </dsp:nvSpPr>
      <dsp:spPr>
        <a:xfrm>
          <a:off x="301265" y="2718559"/>
          <a:ext cx="547756" cy="547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0AFCB-CC28-4685-ABC8-BE86CF0ABEAE}">
      <dsp:nvSpPr>
        <dsp:cNvPr id="0" name=""/>
        <dsp:cNvSpPr/>
      </dsp:nvSpPr>
      <dsp:spPr>
        <a:xfrm>
          <a:off x="1150288" y="24944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Paramétrer le nouveau segment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2494477"/>
        <a:ext cx="5641034" cy="995920"/>
      </dsp:txXfrm>
    </dsp:sp>
    <dsp:sp modelId="{EA82F964-DA99-4E70-8B1C-91EFAAB8FF51}">
      <dsp:nvSpPr>
        <dsp:cNvPr id="0" name=""/>
        <dsp:cNvSpPr/>
      </dsp:nvSpPr>
      <dsp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F2F34A-2A66-40EF-A68B-2FB3D799E358}">
      <dsp:nvSpPr>
        <dsp:cNvPr id="0" name=""/>
        <dsp:cNvSpPr/>
      </dsp:nvSpPr>
      <dsp:spPr>
        <a:xfrm>
          <a:off x="301265" y="3963460"/>
          <a:ext cx="547756" cy="547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664F7C-0397-44A6-ADC1-0BB6AF0234E1}">
      <dsp:nvSpPr>
        <dsp:cNvPr id="0" name=""/>
        <dsp:cNvSpPr/>
      </dsp:nvSpPr>
      <dsp:spPr>
        <a:xfrm>
          <a:off x="1150288" y="37393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3739377"/>
        <a:ext cx="5641034" cy="995920"/>
      </dsp:txXfrm>
    </dsp:sp>
    <dsp:sp modelId="{35B22E21-AB95-4505-B772-D1C5CA5608B5}">
      <dsp:nvSpPr>
        <dsp:cNvPr id="0" name=""/>
        <dsp:cNvSpPr/>
      </dsp:nvSpPr>
      <dsp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5F5903-083C-4C20-B96D-D2CE2589026A}">
      <dsp:nvSpPr>
        <dsp:cNvPr id="0" name=""/>
        <dsp:cNvSpPr/>
      </dsp:nvSpPr>
      <dsp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833B6F-5A76-4EF3-AE2D-F7E8628417F8}">
      <dsp:nvSpPr>
        <dsp:cNvPr id="0" name=""/>
        <dsp:cNvSpPr/>
      </dsp:nvSpPr>
      <dsp:spPr>
        <a:xfrm>
          <a:off x="1150288" y="4984278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Mettre à disposition le nouveau style de segment dans un autre document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4984278"/>
        <a:ext cx="5641034" cy="99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25/04/2023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25/04/2023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4056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89269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29653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54568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38067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82556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91897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28554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155382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736442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65419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71240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slide" Target="slide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" Target="slide1.xm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7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3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3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678892"/>
              </p:ext>
            </p:extLst>
          </p:nvPr>
        </p:nvGraphicFramePr>
        <p:xfrm>
          <a:off x="5399055" y="218611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666"/>
            <a:ext cx="5399055" cy="135799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TABLEAU STRUCTURÉ</a:t>
            </a:r>
          </a:p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PERSONNALISER UN SEGMENT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F6A58A34-0972-7951-B947-162A2D1F6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41" y="275407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3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4CED0BB-D811-A2CB-181B-3BA4F3E92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2025" y="3434653"/>
            <a:ext cx="7787951" cy="321809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les couleurs d’un segment…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FD7E79C-79B2-612E-E20D-B154A828A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356863"/>
            <a:ext cx="10806404" cy="720000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800" dirty="0"/>
              <a:t>Cliquer sur le contour du segment afin de le sélectionner</a:t>
            </a:r>
            <a:endParaRPr lang="fr-FR" sz="2800" noProof="1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D7DE04-38FE-C733-BC92-A2CE0592BDB4}"/>
              </a:ext>
            </a:extLst>
          </p:cNvPr>
          <p:cNvSpPr txBox="1">
            <a:spLocks/>
          </p:cNvSpPr>
          <p:nvPr/>
        </p:nvSpPr>
        <p:spPr>
          <a:xfrm>
            <a:off x="141514" y="1893829"/>
            <a:ext cx="12050486" cy="896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Segment </a:t>
            </a:r>
            <a:r>
              <a:rPr lang="fr-FR" sz="2800" dirty="0"/>
              <a:t>puis </a:t>
            </a:r>
            <a:r>
              <a:rPr lang="fr-FR" sz="2800" dirty="0">
                <a:solidFill>
                  <a:srgbClr val="FFFF00"/>
                </a:solidFill>
              </a:rPr>
              <a:t>cliquer droit </a:t>
            </a:r>
            <a:r>
              <a:rPr lang="fr-FR" sz="2800" dirty="0"/>
              <a:t>sur l’un des styles de segment se rapprochant de l’aspect recherché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8F65C36-680F-B634-AC8D-9D7EDB6C600A}"/>
              </a:ext>
            </a:extLst>
          </p:cNvPr>
          <p:cNvSpPr txBox="1">
            <a:spLocks/>
          </p:cNvSpPr>
          <p:nvPr/>
        </p:nvSpPr>
        <p:spPr>
          <a:xfrm>
            <a:off x="163286" y="2760800"/>
            <a:ext cx="12050486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Dupliquer…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03072-F2FC-40B5-148B-4DE0C26FEB29}"/>
              </a:ext>
            </a:extLst>
          </p:cNvPr>
          <p:cNvSpPr/>
          <p:nvPr/>
        </p:nvSpPr>
        <p:spPr>
          <a:xfrm>
            <a:off x="4784725" y="4686300"/>
            <a:ext cx="390526" cy="415212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A1D8D4-56B2-603E-74B5-BC0133E25C70}"/>
              </a:ext>
            </a:extLst>
          </p:cNvPr>
          <p:cNvSpPr/>
          <p:nvPr/>
        </p:nvSpPr>
        <p:spPr>
          <a:xfrm>
            <a:off x="4921249" y="5101512"/>
            <a:ext cx="860425" cy="207606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1" grpId="0" uiExpand="1" build="p"/>
      <p:bldP spid="3" grpId="0"/>
      <p:bldP spid="7" grpId="0"/>
      <p:bldP spid="10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4A27F1DF-BD7B-F940-0098-84865CF05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590" y="2024865"/>
            <a:ext cx="5976820" cy="389615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FD7E79C-79B2-612E-E20D-B154A828A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030292"/>
            <a:ext cx="10806404" cy="720000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dirty="0"/>
              <a:t>Nommer le style dans la rubrique </a:t>
            </a:r>
            <a:r>
              <a:rPr lang="fr-FR" sz="3200" dirty="0">
                <a:solidFill>
                  <a:srgbClr val="FFFF00"/>
                </a:solidFill>
              </a:rPr>
              <a:t>Nom : </a:t>
            </a:r>
            <a:r>
              <a:rPr lang="fr-FR" sz="3200" dirty="0"/>
              <a:t>puis valider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C8323CE9-D41C-A658-B751-D9D2222B077D}"/>
              </a:ext>
            </a:extLst>
          </p:cNvPr>
          <p:cNvSpPr/>
          <p:nvPr/>
        </p:nvSpPr>
        <p:spPr>
          <a:xfrm rot="10800000" flipV="1">
            <a:off x="4689893" y="2294704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94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uiExpand="1" build="p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BF229E19-A87B-7980-F98F-28EFC5C66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663" y="3832957"/>
            <a:ext cx="4638675" cy="27739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5D488F7-287D-BDE4-AFB3-D4962175D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290" y="1908622"/>
            <a:ext cx="6133421" cy="113930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Appliquer le nouveau style de segment…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FD7E79C-79B2-612E-E20D-B154A828A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262828"/>
            <a:ext cx="10806404" cy="720000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800" dirty="0"/>
              <a:t>Sélectionner le segment puis dérouler la liste </a:t>
            </a:r>
            <a:r>
              <a:rPr lang="fr-FR" sz="2800" dirty="0">
                <a:solidFill>
                  <a:srgbClr val="FFFF00"/>
                </a:solidFill>
              </a:rPr>
              <a:t>Styles de segments</a:t>
            </a:r>
            <a:endParaRPr lang="fr-FR" sz="2800" noProof="1">
              <a:solidFill>
                <a:srgbClr val="FFFF00"/>
              </a:solidFill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D9C8DA4-36DE-AADB-B20B-C7BC2FCE60C7}"/>
              </a:ext>
            </a:extLst>
          </p:cNvPr>
          <p:cNvSpPr txBox="1">
            <a:spLocks/>
          </p:cNvSpPr>
          <p:nvPr/>
        </p:nvSpPr>
        <p:spPr>
          <a:xfrm>
            <a:off x="163285" y="3155617"/>
            <a:ext cx="11752489" cy="10330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800" dirty="0"/>
              <a:t>Cliquer sur le nouveau style qui apparaît en première position dans le coin supérieur gauche</a:t>
            </a:r>
            <a:endParaRPr lang="fr-FR" sz="2800" noProof="1">
              <a:solidFill>
                <a:srgbClr val="FFFF00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DF846DC-D10E-06D0-5764-1462671ECB94}"/>
              </a:ext>
            </a:extLst>
          </p:cNvPr>
          <p:cNvSpPr/>
          <p:nvPr/>
        </p:nvSpPr>
        <p:spPr>
          <a:xfrm>
            <a:off x="5220529" y="4059614"/>
            <a:ext cx="1618810" cy="806366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914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1" grpId="0" uiExpand="1" build="p"/>
      <p:bldP spid="8" grpId="0" uiExpand="1" build="p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9FC5879-9613-F6E4-1F72-DBAE42FFC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633" y="3094982"/>
            <a:ext cx="5862734" cy="352436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Paramétrer le nouveau segment…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FD7E79C-79B2-612E-E20D-B154A828A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356863"/>
            <a:ext cx="10806404" cy="559616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800" dirty="0"/>
              <a:t>Cliquer sur le contour du segment afin de le sélectionner</a:t>
            </a:r>
            <a:endParaRPr lang="fr-FR" sz="2800" noProof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03072-F2FC-40B5-148B-4DE0C26FEB29}"/>
              </a:ext>
            </a:extLst>
          </p:cNvPr>
          <p:cNvSpPr/>
          <p:nvPr/>
        </p:nvSpPr>
        <p:spPr>
          <a:xfrm>
            <a:off x="5566487" y="3692525"/>
            <a:ext cx="412037" cy="426817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D7DE04-38FE-C733-BC92-A2CE0592BDB4}"/>
              </a:ext>
            </a:extLst>
          </p:cNvPr>
          <p:cNvSpPr txBox="1">
            <a:spLocks/>
          </p:cNvSpPr>
          <p:nvPr/>
        </p:nvSpPr>
        <p:spPr>
          <a:xfrm>
            <a:off x="163286" y="1972382"/>
            <a:ext cx="12050486" cy="659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Segment </a:t>
            </a:r>
            <a:r>
              <a:rPr lang="fr-FR" sz="2800" dirty="0"/>
              <a:t>puis </a:t>
            </a:r>
            <a:r>
              <a:rPr lang="fr-FR" sz="2800" dirty="0">
                <a:solidFill>
                  <a:srgbClr val="FFFF00"/>
                </a:solidFill>
              </a:rPr>
              <a:t>cliquer droit </a:t>
            </a:r>
            <a:r>
              <a:rPr lang="fr-FR" sz="2800" dirty="0"/>
              <a:t>sur le nouveau style de segment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8F65C36-680F-B634-AC8D-9D7EDB6C600A}"/>
              </a:ext>
            </a:extLst>
          </p:cNvPr>
          <p:cNvSpPr txBox="1">
            <a:spLocks/>
          </p:cNvSpPr>
          <p:nvPr/>
        </p:nvSpPr>
        <p:spPr>
          <a:xfrm>
            <a:off x="163286" y="2491521"/>
            <a:ext cx="12050486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Modifier…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A1D8D4-56B2-603E-74B5-BC0133E25C70}"/>
              </a:ext>
            </a:extLst>
          </p:cNvPr>
          <p:cNvSpPr/>
          <p:nvPr/>
        </p:nvSpPr>
        <p:spPr>
          <a:xfrm>
            <a:off x="5869118" y="4000059"/>
            <a:ext cx="860425" cy="238566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814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1" grpId="0" uiExpand="1" build="p"/>
      <p:bldP spid="10" grpId="0" animBg="1"/>
      <p:bldP spid="3" grpId="0"/>
      <p:bldP spid="7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F247973-4E2D-858C-D0FD-DD1B007F0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980" y="2076449"/>
            <a:ext cx="6196040" cy="403905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FD7E79C-79B2-612E-E20D-B154A828A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020960"/>
            <a:ext cx="10806404" cy="1055489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800" dirty="0"/>
              <a:t>Sélectionner l’élément de segment à modifier puis cliquer sur le bouton </a:t>
            </a:r>
            <a:r>
              <a:rPr lang="fr-FR" sz="2800" dirty="0">
                <a:solidFill>
                  <a:srgbClr val="FFFF00"/>
                </a:solidFill>
              </a:rPr>
              <a:t>Format</a:t>
            </a:r>
            <a:endParaRPr lang="fr-FR" sz="2800" noProof="1">
              <a:solidFill>
                <a:srgbClr val="FFFF00"/>
              </a:solidFill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7B086B53-AD2F-A21A-1C15-B232BEEC9DC7}"/>
              </a:ext>
            </a:extLst>
          </p:cNvPr>
          <p:cNvSpPr/>
          <p:nvPr/>
        </p:nvSpPr>
        <p:spPr>
          <a:xfrm rot="10800000" flipH="1" flipV="1">
            <a:off x="2680118" y="2822911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D76305E2-68C0-27E3-C748-DCC5B91CED9F}"/>
              </a:ext>
            </a:extLst>
          </p:cNvPr>
          <p:cNvSpPr/>
          <p:nvPr/>
        </p:nvSpPr>
        <p:spPr>
          <a:xfrm rot="5400000" flipH="1" flipV="1">
            <a:off x="4851818" y="4466404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500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uiExpand="1" build="p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1225F7-7ED9-3558-BC6A-36843AA4A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286" y="1608142"/>
            <a:ext cx="5371429" cy="49333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FD7E79C-79B2-612E-E20D-B154A828A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811" y="916313"/>
            <a:ext cx="10806404" cy="587182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800" dirty="0"/>
              <a:t>Compléter les différents onglets puis valider par </a:t>
            </a:r>
            <a:r>
              <a:rPr lang="fr-FR" sz="2800" dirty="0">
                <a:solidFill>
                  <a:srgbClr val="FFFF00"/>
                </a:solidFill>
              </a:rPr>
              <a:t>OK</a:t>
            </a:r>
            <a:r>
              <a:rPr lang="fr-FR" sz="2800" dirty="0"/>
              <a:t> </a:t>
            </a:r>
            <a:endParaRPr lang="fr-FR" sz="2800" noProof="1">
              <a:solidFill>
                <a:srgbClr val="FFFF00"/>
              </a:solidFill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7B086B53-AD2F-A21A-1C15-B232BEEC9DC7}"/>
              </a:ext>
            </a:extLst>
          </p:cNvPr>
          <p:cNvSpPr/>
          <p:nvPr/>
        </p:nvSpPr>
        <p:spPr>
          <a:xfrm rot="10800000" flipH="1" flipV="1">
            <a:off x="2962813" y="184183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584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uiExpand="1" build="p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2064DEB-655D-9711-18ED-6519275AF1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50" y="2079447"/>
            <a:ext cx="12060900" cy="253503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37452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FD7E79C-79B2-612E-E20D-B154A828A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335" y="2431594"/>
            <a:ext cx="10806404" cy="720000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800" dirty="0">
                <a:solidFill>
                  <a:srgbClr val="FFFF00"/>
                </a:solidFill>
              </a:rPr>
              <a:t>Segment entier</a:t>
            </a:r>
            <a:endParaRPr lang="fr-FR" sz="2800" noProof="1">
              <a:solidFill>
                <a:srgbClr val="FFFF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D6A1D7-8469-B718-37EC-C6CDBCDD46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0" y="786802"/>
            <a:ext cx="3831300" cy="126984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D395D4-2236-F2CC-B360-846C9EEABE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335" y="3036309"/>
            <a:ext cx="4543875" cy="2962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72919D9-DC60-6D8E-EBB1-E13C0FB464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7997" y="2910092"/>
            <a:ext cx="3499940" cy="321448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1D79FFE-A30B-9F65-0A4D-ED4B731E6B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7725" y="2902276"/>
            <a:ext cx="3499940" cy="321448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6D5695A5-5203-26A8-641C-709B9B8A5C4A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5687069" y="2779855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FDD2FF82-2203-D9E4-9946-BA6C736CE410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8518491" y="2779855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0E1EDE35-36C2-42CB-31D8-7A8670FA51EF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1223155" y="3526826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25BB3B4-C2ED-8555-726B-54325E1643B4}"/>
              </a:ext>
            </a:extLst>
          </p:cNvPr>
          <p:cNvCxnSpPr>
            <a:cxnSpLocks/>
          </p:cNvCxnSpPr>
          <p:nvPr/>
        </p:nvCxnSpPr>
        <p:spPr>
          <a:xfrm flipH="1">
            <a:off x="2687216" y="1912776"/>
            <a:ext cx="8666584" cy="811763"/>
          </a:xfrm>
          <a:prstGeom prst="straightConnector1">
            <a:avLst/>
          </a:prstGeom>
          <a:ln w="19050">
            <a:solidFill>
              <a:srgbClr val="FFFF00"/>
            </a:solidFill>
            <a:prstDash val="dash"/>
            <a:headEnd type="oval" w="lg" len="lg"/>
            <a:tailEnd type="oval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68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uiExpand="1" build="p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F8E915F3-E21F-4410-0AC5-F2848AAAA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7302" y="2910695"/>
            <a:ext cx="3606117" cy="331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AFB7B0-CF79-B75F-B442-DC5EBDEB1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84" y="3036310"/>
            <a:ext cx="4543875" cy="2962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974A61-EB63-E00E-A23E-F564033DB5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5272" y="2910695"/>
            <a:ext cx="3606117" cy="331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6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FD7E79C-79B2-612E-E20D-B154A828A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335" y="2431594"/>
            <a:ext cx="10806404" cy="720000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800" dirty="0">
                <a:solidFill>
                  <a:srgbClr val="FFFF00"/>
                </a:solidFill>
              </a:rPr>
              <a:t>En-tête</a:t>
            </a:r>
            <a:endParaRPr lang="fr-FR" sz="2800" noProof="1">
              <a:solidFill>
                <a:srgbClr val="FFFF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D6A1D7-8469-B718-37EC-C6CDBCDD46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9600" y="786802"/>
            <a:ext cx="3831300" cy="126984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6D5695A5-5203-26A8-641C-709B9B8A5C4A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8643512" y="2776795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FDD2FF82-2203-D9E4-9946-BA6C736CE410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5657303" y="2776795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0E1EDE35-36C2-42CB-31D8-7A8670FA51EF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1157840" y="3642350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206FB45-E98F-1083-F86A-DAE3F12670FB}"/>
              </a:ext>
            </a:extLst>
          </p:cNvPr>
          <p:cNvCxnSpPr>
            <a:cxnSpLocks/>
          </p:cNvCxnSpPr>
          <p:nvPr/>
        </p:nvCxnSpPr>
        <p:spPr>
          <a:xfrm flipH="1">
            <a:off x="1517840" y="1094948"/>
            <a:ext cx="7747458" cy="1676967"/>
          </a:xfrm>
          <a:prstGeom prst="straightConnector1">
            <a:avLst/>
          </a:prstGeom>
          <a:ln w="19050">
            <a:solidFill>
              <a:srgbClr val="FFFF00"/>
            </a:solidFill>
            <a:prstDash val="dash"/>
            <a:headEnd type="oval" w="lg" len="lg"/>
            <a:tailEnd type="oval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46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uiExpand="1" build="p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259AA80B-759A-B230-47C4-20DC24C4C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187" y="2910696"/>
            <a:ext cx="3606115" cy="331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0990786-9823-E1DD-0351-66F3C653C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8675" y="2910696"/>
            <a:ext cx="3606116" cy="331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A7E153-0532-77BD-B1E4-C9AD8C188B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00" y="3080061"/>
            <a:ext cx="4524859" cy="29496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6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FD7E79C-79B2-612E-E20D-B154A828A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335" y="2431594"/>
            <a:ext cx="10806404" cy="720000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800" dirty="0">
                <a:solidFill>
                  <a:srgbClr val="FFFF00"/>
                </a:solidFill>
              </a:rPr>
              <a:t>Sélectionné avec données</a:t>
            </a:r>
            <a:endParaRPr lang="fr-FR" sz="2800" noProof="1">
              <a:solidFill>
                <a:srgbClr val="FFFF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D6A1D7-8469-B718-37EC-C6CDBCDD46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9600" y="786802"/>
            <a:ext cx="3831300" cy="126984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6D5695A5-5203-26A8-641C-709B9B8A5C4A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8597792" y="2776795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FDD2FF82-2203-D9E4-9946-BA6C736CE410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5649683" y="2776795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0E1EDE35-36C2-42CB-31D8-7A8670FA51EF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1409767" y="3800061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206FB45-E98F-1083-F86A-DAE3F12670FB}"/>
              </a:ext>
            </a:extLst>
          </p:cNvPr>
          <p:cNvCxnSpPr>
            <a:cxnSpLocks/>
          </p:cNvCxnSpPr>
          <p:nvPr/>
        </p:nvCxnSpPr>
        <p:spPr>
          <a:xfrm flipH="1">
            <a:off x="4180114" y="1368467"/>
            <a:ext cx="4991878" cy="1337411"/>
          </a:xfrm>
          <a:prstGeom prst="straightConnector1">
            <a:avLst/>
          </a:prstGeom>
          <a:ln w="19050">
            <a:solidFill>
              <a:srgbClr val="FFFF00"/>
            </a:solidFill>
            <a:prstDash val="dash"/>
            <a:headEnd type="oval" w="lg" len="lg"/>
            <a:tailEnd type="oval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86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uiExpand="1" build="p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9523E602-C587-21B0-4C31-AFD183BB4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48" y="2971251"/>
            <a:ext cx="3606118" cy="331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CA4710-4B41-0A8E-B42F-6FC646E0A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871" y="2971251"/>
            <a:ext cx="3606118" cy="331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112717-CCC9-7B15-E187-4F19C7D75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42" y="3201813"/>
            <a:ext cx="4420678" cy="288174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6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FD7E79C-79B2-612E-E20D-B154A828A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335" y="2431594"/>
            <a:ext cx="10806404" cy="720000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800" dirty="0">
                <a:solidFill>
                  <a:srgbClr val="FFFF00"/>
                </a:solidFill>
              </a:rPr>
              <a:t>Non sélectionné avec données</a:t>
            </a:r>
            <a:endParaRPr lang="fr-FR" sz="2800" noProof="1">
              <a:solidFill>
                <a:srgbClr val="FFFF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D6A1D7-8469-B718-37EC-C6CDBCDD46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9600" y="786802"/>
            <a:ext cx="3831300" cy="126984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6D5695A5-5203-26A8-641C-709B9B8A5C4A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8566075" y="2842112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FDD2FF82-2203-D9E4-9946-BA6C736CE410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5538339" y="2842112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0E1EDE35-36C2-42CB-31D8-7A8670FA51EF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1493742" y="4087239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206FB45-E98F-1083-F86A-DAE3F12670FB}"/>
              </a:ext>
            </a:extLst>
          </p:cNvPr>
          <p:cNvCxnSpPr>
            <a:cxnSpLocks/>
          </p:cNvCxnSpPr>
          <p:nvPr/>
        </p:nvCxnSpPr>
        <p:spPr>
          <a:xfrm flipH="1">
            <a:off x="4898571" y="1632857"/>
            <a:ext cx="4385388" cy="1063690"/>
          </a:xfrm>
          <a:prstGeom prst="straightConnector1">
            <a:avLst/>
          </a:prstGeom>
          <a:ln w="19050">
            <a:solidFill>
              <a:srgbClr val="FFFF00"/>
            </a:solidFill>
            <a:prstDash val="dash"/>
            <a:headEnd type="oval" w="lg" len="lg"/>
            <a:tailEnd type="oval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16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uiExpand="1" build="p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B2A52DC5-A3BD-2335-D6A1-67F68F0207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452"/>
          <a:stretch/>
        </p:blipFill>
        <p:spPr>
          <a:xfrm>
            <a:off x="2056454" y="3382418"/>
            <a:ext cx="8079092" cy="32661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88720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i="1" dirty="0">
                <a:solidFill>
                  <a:srgbClr val="FF9933"/>
                </a:solidFill>
              </a:rPr>
              <a:t>Mettre à disposition le nouveau style de segment dans un autre document…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FD7E79C-79B2-612E-E20D-B154A828A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461" y="1294707"/>
            <a:ext cx="10806404" cy="1148212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800" dirty="0"/>
              <a:t>Pour cela, il est nécessaire après avoir créé le style de segment, d’enregistrer le classeur Excel en tant que </a:t>
            </a:r>
            <a:r>
              <a:rPr lang="fr-FR" sz="2800" dirty="0">
                <a:solidFill>
                  <a:srgbClr val="FFFF00"/>
                </a:solidFill>
              </a:rPr>
              <a:t>modèle de document</a:t>
            </a:r>
            <a:endParaRPr lang="fr-FR" sz="2800" noProof="1">
              <a:solidFill>
                <a:srgbClr val="FFFF00"/>
              </a:solidFill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A599895D-6F95-4496-956D-8AEDB2E53ECE}"/>
              </a:ext>
            </a:extLst>
          </p:cNvPr>
          <p:cNvSpPr txBox="1">
            <a:spLocks/>
          </p:cNvSpPr>
          <p:nvPr/>
        </p:nvSpPr>
        <p:spPr>
          <a:xfrm>
            <a:off x="420461" y="2280788"/>
            <a:ext cx="10806404" cy="1148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Cliquer sur </a:t>
            </a:r>
            <a:r>
              <a:rPr lang="fr-FR" sz="2800" noProof="1">
                <a:solidFill>
                  <a:srgbClr val="FFFF00"/>
                </a:solidFill>
              </a:rPr>
              <a:t>Fichier</a:t>
            </a:r>
            <a:r>
              <a:rPr lang="fr-FR" sz="2800" noProof="1"/>
              <a:t> puis sur </a:t>
            </a:r>
            <a:r>
              <a:rPr lang="fr-FR" sz="2800" noProof="1">
                <a:solidFill>
                  <a:srgbClr val="FFFF00"/>
                </a:solidFill>
              </a:rPr>
              <a:t>Enregistrer sous </a:t>
            </a:r>
            <a:r>
              <a:rPr lang="fr-FR" sz="2800" noProof="1"/>
              <a:t>et dérouler la liste suivante pour choisir </a:t>
            </a:r>
            <a:r>
              <a:rPr lang="fr-FR" sz="2800" noProof="1">
                <a:solidFill>
                  <a:srgbClr val="FFFF00"/>
                </a:solidFill>
              </a:rPr>
              <a:t>Modèle Excel (*.xltx) </a:t>
            </a: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EFF003D1-6068-AA3C-B642-53274F6A31B7}"/>
              </a:ext>
            </a:extLst>
          </p:cNvPr>
          <p:cNvSpPr>
            <a:spLocks noChangeAspect="1"/>
          </p:cNvSpPr>
          <p:nvPr/>
        </p:nvSpPr>
        <p:spPr>
          <a:xfrm rot="10800000" flipH="1" flipV="1">
            <a:off x="1732454" y="5401147"/>
            <a:ext cx="324000" cy="34512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F385C5-654C-0779-EF41-4929D4C56D56}"/>
              </a:ext>
            </a:extLst>
          </p:cNvPr>
          <p:cNvSpPr/>
          <p:nvPr/>
        </p:nvSpPr>
        <p:spPr>
          <a:xfrm>
            <a:off x="2114550" y="5502275"/>
            <a:ext cx="6972300" cy="155575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E8DA37D-E507-7B3C-97EC-71CFF113FE0D}"/>
              </a:ext>
            </a:extLst>
          </p:cNvPr>
          <p:cNvSpPr>
            <a:spLocks noChangeAspect="1"/>
          </p:cNvSpPr>
          <p:nvPr/>
        </p:nvSpPr>
        <p:spPr>
          <a:xfrm>
            <a:off x="8782879" y="3844448"/>
            <a:ext cx="468000" cy="468000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453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1" grpId="0" uiExpand="1" build="p"/>
      <p:bldP spid="8" grpId="0" uiExpand="1" build="p"/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1346</TotalTime>
  <Words>299</Words>
  <Application>Microsoft Office PowerPoint</Application>
  <PresentationFormat>Grand écran</PresentationFormat>
  <Paragraphs>68</Paragraphs>
  <Slides>13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366</cp:revision>
  <dcterms:created xsi:type="dcterms:W3CDTF">2022-09-28T14:03:26Z</dcterms:created>
  <dcterms:modified xsi:type="dcterms:W3CDTF">2023-04-25T08:53:45Z</dcterms:modified>
</cp:coreProperties>
</file>