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handoutMasterIdLst>
    <p:handoutMasterId r:id="rId15"/>
  </p:handoutMasterIdLst>
  <p:sldIdLst>
    <p:sldId id="282" r:id="rId2"/>
    <p:sldId id="260" r:id="rId3"/>
    <p:sldId id="303" r:id="rId4"/>
    <p:sldId id="304" r:id="rId5"/>
    <p:sldId id="305" r:id="rId6"/>
    <p:sldId id="306" r:id="rId7"/>
    <p:sldId id="307" r:id="rId8"/>
    <p:sldId id="308" r:id="rId9"/>
    <p:sldId id="309" r:id="rId10"/>
    <p:sldId id="310" r:id="rId11"/>
    <p:sldId id="311" r:id="rId12"/>
    <p:sldId id="312" r:id="rId13"/>
  </p:sldIdLst>
  <p:sldSz cx="12192000" cy="6858000"/>
  <p:notesSz cx="6858000" cy="9144000"/>
  <p:defaultTextStyle>
    <a:defPPr rtl="0"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440DC73-951C-4D31-B639-EC468BFF52FD}" v="510" dt="2022-11-06T14:08:21.17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712" autoAdjust="0"/>
  </p:normalViewPr>
  <p:slideViewPr>
    <p:cSldViewPr snapToGrid="0">
      <p:cViewPr varScale="1">
        <p:scale>
          <a:sx n="103" d="100"/>
          <a:sy n="103" d="100"/>
        </p:scale>
        <p:origin x="270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howGuides="1">
      <p:cViewPr varScale="1">
        <p:scale>
          <a:sx n="93" d="100"/>
          <a:sy n="93" d="100"/>
        </p:scale>
        <p:origin x="2850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microsoft.com/office/2015/10/relationships/revisionInfo" Target="revisionInfo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20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Lionel ZANITTI" userId="1e51b01e59126d6e" providerId="LiveId" clId="{0440DC73-951C-4D31-B639-EC468BFF52FD}"/>
    <pc:docChg chg="undo custSel addSld delSld modSld sldOrd modMainMaster">
      <pc:chgData name="Lionel ZANITTI" userId="1e51b01e59126d6e" providerId="LiveId" clId="{0440DC73-951C-4D31-B639-EC468BFF52FD}" dt="2022-11-06T14:08:21.170" v="846"/>
      <pc:docMkLst>
        <pc:docMk/>
      </pc:docMkLst>
      <pc:sldChg chg="del">
        <pc:chgData name="Lionel ZANITTI" userId="1e51b01e59126d6e" providerId="LiveId" clId="{0440DC73-951C-4D31-B639-EC468BFF52FD}" dt="2022-11-06T14:01:29.524" v="673" actId="47"/>
        <pc:sldMkLst>
          <pc:docMk/>
          <pc:sldMk cId="1136250268" sldId="256"/>
        </pc:sldMkLst>
      </pc:sldChg>
      <pc:sldChg chg="del">
        <pc:chgData name="Lionel ZANITTI" userId="1e51b01e59126d6e" providerId="LiveId" clId="{0440DC73-951C-4D31-B639-EC468BFF52FD}" dt="2022-11-06T14:05:31.783" v="828" actId="47"/>
        <pc:sldMkLst>
          <pc:docMk/>
          <pc:sldMk cId="4080338747" sldId="257"/>
        </pc:sldMkLst>
      </pc:sldChg>
      <pc:sldChg chg="addSp delSp modSp mod modAnim">
        <pc:chgData name="Lionel ZANITTI" userId="1e51b01e59126d6e" providerId="LiveId" clId="{0440DC73-951C-4D31-B639-EC468BFF52FD}" dt="2022-11-06T14:07:34.138" v="831"/>
        <pc:sldMkLst>
          <pc:docMk/>
          <pc:sldMk cId="2169832658" sldId="260"/>
        </pc:sldMkLst>
        <pc:spChg chg="add mod">
          <ac:chgData name="Lionel ZANITTI" userId="1e51b01e59126d6e" providerId="LiveId" clId="{0440DC73-951C-4D31-B639-EC468BFF52FD}" dt="2022-11-06T12:49:12.033" v="56" actId="1076"/>
          <ac:spMkLst>
            <pc:docMk/>
            <pc:sldMk cId="2169832658" sldId="260"/>
            <ac:spMk id="2" creationId="{7369A1CC-F2EA-E3A5-54BD-7DFD3613F228}"/>
          </ac:spMkLst>
        </pc:spChg>
        <pc:spChg chg="mod">
          <ac:chgData name="Lionel ZANITTI" userId="1e51b01e59126d6e" providerId="LiveId" clId="{0440DC73-951C-4D31-B639-EC468BFF52FD}" dt="2022-11-06T12:49:01.768" v="55" actId="6549"/>
          <ac:spMkLst>
            <pc:docMk/>
            <pc:sldMk cId="2169832658" sldId="260"/>
            <ac:spMk id="3" creationId="{FA6A4B49-27C8-46B6-8B11-AD7E8F615E2C}"/>
          </ac:spMkLst>
        </pc:spChg>
        <pc:spChg chg="mod">
          <ac:chgData name="Lionel ZANITTI" userId="1e51b01e59126d6e" providerId="LiveId" clId="{0440DC73-951C-4D31-B639-EC468BFF52FD}" dt="2022-11-06T12:44:34.997" v="49" actId="2711"/>
          <ac:spMkLst>
            <pc:docMk/>
            <pc:sldMk cId="2169832658" sldId="260"/>
            <ac:spMk id="5" creationId="{C0AF89E8-B08C-5A74-99DF-9BAA81C160F3}"/>
          </ac:spMkLst>
        </pc:spChg>
        <pc:spChg chg="del">
          <ac:chgData name="Lionel ZANITTI" userId="1e51b01e59126d6e" providerId="LiveId" clId="{0440DC73-951C-4D31-B639-EC468BFF52FD}" dt="2022-11-06T12:45:00.353" v="54" actId="478"/>
          <ac:spMkLst>
            <pc:docMk/>
            <pc:sldMk cId="2169832658" sldId="260"/>
            <ac:spMk id="8" creationId="{52C2DB72-01A8-424A-8CEF-8BD2418A8D25}"/>
          </ac:spMkLst>
        </pc:spChg>
        <pc:spChg chg="del">
          <ac:chgData name="Lionel ZANITTI" userId="1e51b01e59126d6e" providerId="LiveId" clId="{0440DC73-951C-4D31-B639-EC468BFF52FD}" dt="2022-11-06T12:45:00.353" v="54" actId="478"/>
          <ac:spMkLst>
            <pc:docMk/>
            <pc:sldMk cId="2169832658" sldId="260"/>
            <ac:spMk id="10" creationId="{95AAAEAA-CCF6-4E36-A4A3-5AF49D00995B}"/>
          </ac:spMkLst>
        </pc:spChg>
        <pc:spChg chg="del">
          <ac:chgData name="Lionel ZANITTI" userId="1e51b01e59126d6e" providerId="LiveId" clId="{0440DC73-951C-4D31-B639-EC468BFF52FD}" dt="2022-11-06T12:45:00.353" v="54" actId="478"/>
          <ac:spMkLst>
            <pc:docMk/>
            <pc:sldMk cId="2169832658" sldId="260"/>
            <ac:spMk id="11" creationId="{5F253864-26FA-4AB1-9F0A-4F57D870EE85}"/>
          </ac:spMkLst>
        </pc:spChg>
        <pc:spChg chg="del">
          <ac:chgData name="Lionel ZANITTI" userId="1e51b01e59126d6e" providerId="LiveId" clId="{0440DC73-951C-4D31-B639-EC468BFF52FD}" dt="2022-11-06T12:45:00.353" v="54" actId="478"/>
          <ac:spMkLst>
            <pc:docMk/>
            <pc:sldMk cId="2169832658" sldId="260"/>
            <ac:spMk id="12" creationId="{84949406-858F-4224-BC48-197463899896}"/>
          </ac:spMkLst>
        </pc:spChg>
        <pc:spChg chg="del">
          <ac:chgData name="Lionel ZANITTI" userId="1e51b01e59126d6e" providerId="LiveId" clId="{0440DC73-951C-4D31-B639-EC468BFF52FD}" dt="2022-11-06T12:45:00.353" v="54" actId="478"/>
          <ac:spMkLst>
            <pc:docMk/>
            <pc:sldMk cId="2169832658" sldId="260"/>
            <ac:spMk id="14" creationId="{1D0A4E21-00BC-4451-94C9-943503852954}"/>
          </ac:spMkLst>
        </pc:spChg>
        <pc:picChg chg="add mod">
          <ac:chgData name="Lionel ZANITTI" userId="1e51b01e59126d6e" providerId="LiveId" clId="{0440DC73-951C-4D31-B639-EC468BFF52FD}" dt="2022-11-06T12:43:26.374" v="0"/>
          <ac:picMkLst>
            <pc:docMk/>
            <pc:sldMk cId="2169832658" sldId="260"/>
            <ac:picMk id="6" creationId="{EF6143E2-C85F-06A5-8232-CEA882D91D13}"/>
          </ac:picMkLst>
        </pc:picChg>
      </pc:sldChg>
      <pc:sldChg chg="addSp delSp modSp mod modAnim">
        <pc:chgData name="Lionel ZANITTI" userId="1e51b01e59126d6e" providerId="LiveId" clId="{0440DC73-951C-4D31-B639-EC468BFF52FD}" dt="2022-11-06T14:07:38.748" v="832"/>
        <pc:sldMkLst>
          <pc:docMk/>
          <pc:sldMk cId="3879804219" sldId="261"/>
        </pc:sldMkLst>
        <pc:spChg chg="add mod">
          <ac:chgData name="Lionel ZANITTI" userId="1e51b01e59126d6e" providerId="LiveId" clId="{0440DC73-951C-4D31-B639-EC468BFF52FD}" dt="2022-11-06T12:49:22.848" v="73" actId="20577"/>
          <ac:spMkLst>
            <pc:docMk/>
            <pc:sldMk cId="3879804219" sldId="261"/>
            <ac:spMk id="2" creationId="{9E913B67-D9C0-CC1A-D5BB-CE18B0E352A2}"/>
          </ac:spMkLst>
        </pc:spChg>
        <pc:spChg chg="del">
          <ac:chgData name="Lionel ZANITTI" userId="1e51b01e59126d6e" providerId="LiveId" clId="{0440DC73-951C-4D31-B639-EC468BFF52FD}" dt="2022-11-06T12:49:52.446" v="76" actId="478"/>
          <ac:spMkLst>
            <pc:docMk/>
            <pc:sldMk cId="3879804219" sldId="261"/>
            <ac:spMk id="8" creationId="{5FE2B34C-7760-453F-8A81-50335F1BD6C4}"/>
          </ac:spMkLst>
        </pc:spChg>
        <pc:spChg chg="del">
          <ac:chgData name="Lionel ZANITTI" userId="1e51b01e59126d6e" providerId="LiveId" clId="{0440DC73-951C-4D31-B639-EC468BFF52FD}" dt="2022-11-06T12:49:52.446" v="76" actId="478"/>
          <ac:spMkLst>
            <pc:docMk/>
            <pc:sldMk cId="3879804219" sldId="261"/>
            <ac:spMk id="9" creationId="{8BED1379-2C64-4902-A414-90051165C903}"/>
          </ac:spMkLst>
        </pc:spChg>
        <pc:spChg chg="del">
          <ac:chgData name="Lionel ZANITTI" userId="1e51b01e59126d6e" providerId="LiveId" clId="{0440DC73-951C-4D31-B639-EC468BFF52FD}" dt="2022-11-06T12:49:52.446" v="76" actId="478"/>
          <ac:spMkLst>
            <pc:docMk/>
            <pc:sldMk cId="3879804219" sldId="261"/>
            <ac:spMk id="11" creationId="{774383B4-AACC-4685-AB80-6888FAA0B696}"/>
          </ac:spMkLst>
        </pc:spChg>
        <pc:spChg chg="del">
          <ac:chgData name="Lionel ZANITTI" userId="1e51b01e59126d6e" providerId="LiveId" clId="{0440DC73-951C-4D31-B639-EC468BFF52FD}" dt="2022-11-06T12:49:52.446" v="76" actId="478"/>
          <ac:spMkLst>
            <pc:docMk/>
            <pc:sldMk cId="3879804219" sldId="261"/>
            <ac:spMk id="13" creationId="{EEC3D0FF-B59D-47D4-8EEE-5EF3EA7C3CC0}"/>
          </ac:spMkLst>
        </pc:spChg>
        <pc:spChg chg="del">
          <ac:chgData name="Lionel ZANITTI" userId="1e51b01e59126d6e" providerId="LiveId" clId="{0440DC73-951C-4D31-B639-EC468BFF52FD}" dt="2022-11-06T12:49:52.446" v="76" actId="478"/>
          <ac:spMkLst>
            <pc:docMk/>
            <pc:sldMk cId="3879804219" sldId="261"/>
            <ac:spMk id="17" creationId="{C1168A37-F12A-42E8-A95E-69747461C003}"/>
          </ac:spMkLst>
        </pc:spChg>
        <pc:spChg chg="mod">
          <ac:chgData name="Lionel ZANITTI" userId="1e51b01e59126d6e" providerId="LiveId" clId="{0440DC73-951C-4D31-B639-EC468BFF52FD}" dt="2022-11-06T12:55:20.617" v="144" actId="20577"/>
          <ac:spMkLst>
            <pc:docMk/>
            <pc:sldMk cId="3879804219" sldId="261"/>
            <ac:spMk id="18" creationId="{A7BDF9F5-5F33-21A7-8149-9298D78B868C}"/>
          </ac:spMkLst>
        </pc:spChg>
        <pc:spChg chg="mod">
          <ac:chgData name="Lionel ZANITTI" userId="1e51b01e59126d6e" providerId="LiveId" clId="{0440DC73-951C-4D31-B639-EC468BFF52FD}" dt="2022-11-06T12:50:40.638" v="78"/>
          <ac:spMkLst>
            <pc:docMk/>
            <pc:sldMk cId="3879804219" sldId="261"/>
            <ac:spMk id="20" creationId="{46CF1C9D-7FFC-FFDA-0172-0061348E93D3}"/>
          </ac:spMkLst>
        </pc:spChg>
        <pc:picChg chg="add mod">
          <ac:chgData name="Lionel ZANITTI" userId="1e51b01e59126d6e" providerId="LiveId" clId="{0440DC73-951C-4D31-B639-EC468BFF52FD}" dt="2022-11-06T14:07:38.748" v="832"/>
          <ac:picMkLst>
            <pc:docMk/>
            <pc:sldMk cId="3879804219" sldId="261"/>
            <ac:picMk id="3" creationId="{D7F45E12-DD9B-5B22-D8F4-50A14BF87792}"/>
          </ac:picMkLst>
        </pc:picChg>
        <pc:picChg chg="mod">
          <ac:chgData name="Lionel ZANITTI" userId="1e51b01e59126d6e" providerId="LiveId" clId="{0440DC73-951C-4D31-B639-EC468BFF52FD}" dt="2022-11-06T12:54:06.888" v="140" actId="12788"/>
          <ac:picMkLst>
            <pc:docMk/>
            <pc:sldMk cId="3879804219" sldId="261"/>
            <ac:picMk id="6" creationId="{D3ED944C-ABC0-DF73-B92F-E0277C03CF8A}"/>
          </ac:picMkLst>
        </pc:picChg>
      </pc:sldChg>
      <pc:sldChg chg="addSp delSp modSp mod modAnim">
        <pc:chgData name="Lionel ZANITTI" userId="1e51b01e59126d6e" providerId="LiveId" clId="{0440DC73-951C-4D31-B639-EC468BFF52FD}" dt="2022-11-06T14:07:53.479" v="836"/>
        <pc:sldMkLst>
          <pc:docMk/>
          <pc:sldMk cId="3803842256" sldId="262"/>
        </pc:sldMkLst>
        <pc:spChg chg="add mod">
          <ac:chgData name="Lionel ZANITTI" userId="1e51b01e59126d6e" providerId="LiveId" clId="{0440DC73-951C-4D31-B639-EC468BFF52FD}" dt="2022-11-06T13:14:01.710" v="229" actId="20577"/>
          <ac:spMkLst>
            <pc:docMk/>
            <pc:sldMk cId="3803842256" sldId="262"/>
            <ac:spMk id="2" creationId="{49C23323-E66C-41EC-FBDC-C2C6A7FB2E73}"/>
          </ac:spMkLst>
        </pc:spChg>
        <pc:spChg chg="del">
          <ac:chgData name="Lionel ZANITTI" userId="1e51b01e59126d6e" providerId="LiveId" clId="{0440DC73-951C-4D31-B639-EC468BFF52FD}" dt="2022-11-06T13:16:16.310" v="266" actId="478"/>
          <ac:spMkLst>
            <pc:docMk/>
            <pc:sldMk cId="3803842256" sldId="262"/>
            <ac:spMk id="11" creationId="{08D655AF-5DBD-4954-B607-48D1914FC7DE}"/>
          </ac:spMkLst>
        </pc:spChg>
        <pc:spChg chg="del">
          <ac:chgData name="Lionel ZANITTI" userId="1e51b01e59126d6e" providerId="LiveId" clId="{0440DC73-951C-4D31-B639-EC468BFF52FD}" dt="2022-11-06T13:16:16.310" v="266" actId="478"/>
          <ac:spMkLst>
            <pc:docMk/>
            <pc:sldMk cId="3803842256" sldId="262"/>
            <ac:spMk id="12" creationId="{EAE7730F-1A0D-4B11-BA09-6A6CAA96FE12}"/>
          </ac:spMkLst>
        </pc:spChg>
        <pc:spChg chg="del">
          <ac:chgData name="Lionel ZANITTI" userId="1e51b01e59126d6e" providerId="LiveId" clId="{0440DC73-951C-4D31-B639-EC468BFF52FD}" dt="2022-11-06T13:16:16.310" v="266" actId="478"/>
          <ac:spMkLst>
            <pc:docMk/>
            <pc:sldMk cId="3803842256" sldId="262"/>
            <ac:spMk id="13" creationId="{4EF60258-6D59-4423-83CC-D7AC9D79D5E5}"/>
          </ac:spMkLst>
        </pc:spChg>
        <pc:spChg chg="del">
          <ac:chgData name="Lionel ZANITTI" userId="1e51b01e59126d6e" providerId="LiveId" clId="{0440DC73-951C-4D31-B639-EC468BFF52FD}" dt="2022-11-06T13:16:16.310" v="266" actId="478"/>
          <ac:spMkLst>
            <pc:docMk/>
            <pc:sldMk cId="3803842256" sldId="262"/>
            <ac:spMk id="14" creationId="{964627DB-2C83-4D9C-A498-D5BCC9A2B3B4}"/>
          </ac:spMkLst>
        </pc:spChg>
        <pc:spChg chg="del">
          <ac:chgData name="Lionel ZANITTI" userId="1e51b01e59126d6e" providerId="LiveId" clId="{0440DC73-951C-4D31-B639-EC468BFF52FD}" dt="2022-11-06T13:16:16.310" v="266" actId="478"/>
          <ac:spMkLst>
            <pc:docMk/>
            <pc:sldMk cId="3803842256" sldId="262"/>
            <ac:spMk id="16" creationId="{C2887229-F913-4F63-8EC5-03C72B9082F4}"/>
          </ac:spMkLst>
        </pc:spChg>
        <pc:spChg chg="mod">
          <ac:chgData name="Lionel ZANITTI" userId="1e51b01e59126d6e" providerId="LiveId" clId="{0440DC73-951C-4D31-B639-EC468BFF52FD}" dt="2022-11-06T13:16:38.858" v="267"/>
          <ac:spMkLst>
            <pc:docMk/>
            <pc:sldMk cId="3803842256" sldId="262"/>
            <ac:spMk id="42" creationId="{3DD874CF-7821-4DAC-8C13-6E1A2931C45F}"/>
          </ac:spMkLst>
        </pc:spChg>
        <pc:picChg chg="mod">
          <ac:chgData name="Lionel ZANITTI" userId="1e51b01e59126d6e" providerId="LiveId" clId="{0440DC73-951C-4D31-B639-EC468BFF52FD}" dt="2022-11-06T13:15:05.866" v="265" actId="14100"/>
          <ac:picMkLst>
            <pc:docMk/>
            <pc:sldMk cId="3803842256" sldId="262"/>
            <ac:picMk id="3" creationId="{D1F56FBE-A9D8-0B5F-A017-9FBA0E1548B0}"/>
          </ac:picMkLst>
        </pc:picChg>
        <pc:picChg chg="add mod">
          <ac:chgData name="Lionel ZANITTI" userId="1e51b01e59126d6e" providerId="LiveId" clId="{0440DC73-951C-4D31-B639-EC468BFF52FD}" dt="2022-11-06T14:07:53.479" v="836"/>
          <ac:picMkLst>
            <pc:docMk/>
            <pc:sldMk cId="3803842256" sldId="262"/>
            <ac:picMk id="7" creationId="{E84BBF1C-C175-1677-5D62-B59E63984A0F}"/>
          </ac:picMkLst>
        </pc:picChg>
        <pc:cxnChg chg="mod">
          <ac:chgData name="Lionel ZANITTI" userId="1e51b01e59126d6e" providerId="LiveId" clId="{0440DC73-951C-4D31-B639-EC468BFF52FD}" dt="2022-11-06T13:15:02.286" v="259" actId="1076"/>
          <ac:cxnSpMkLst>
            <pc:docMk/>
            <pc:sldMk cId="3803842256" sldId="262"/>
            <ac:cxnSpMk id="26" creationId="{B414D4B3-0D0E-0D93-420D-F30C9CC1A7F5}"/>
          </ac:cxnSpMkLst>
        </pc:cxnChg>
      </pc:sldChg>
      <pc:sldChg chg="addSp delSp modSp mod modAnim">
        <pc:chgData name="Lionel ZANITTI" userId="1e51b01e59126d6e" providerId="LiveId" clId="{0440DC73-951C-4D31-B639-EC468BFF52FD}" dt="2022-11-06T14:08:11.159" v="842"/>
        <pc:sldMkLst>
          <pc:docMk/>
          <pc:sldMk cId="613291450" sldId="263"/>
        </pc:sldMkLst>
        <pc:spChg chg="add mod">
          <ac:chgData name="Lionel ZANITTI" userId="1e51b01e59126d6e" providerId="LiveId" clId="{0440DC73-951C-4D31-B639-EC468BFF52FD}" dt="2022-11-06T13:32:03.966" v="472" actId="6549"/>
          <ac:spMkLst>
            <pc:docMk/>
            <pc:sldMk cId="613291450" sldId="263"/>
            <ac:spMk id="2" creationId="{AC19720D-DDF1-C5AA-5137-1DC343A51C76}"/>
          </ac:spMkLst>
        </pc:spChg>
        <pc:spChg chg="mod">
          <ac:chgData name="Lionel ZANITTI" userId="1e51b01e59126d6e" providerId="LiveId" clId="{0440DC73-951C-4D31-B639-EC468BFF52FD}" dt="2022-11-06T13:34:07.027" v="480" actId="20577"/>
          <ac:spMkLst>
            <pc:docMk/>
            <pc:sldMk cId="613291450" sldId="263"/>
            <ac:spMk id="4" creationId="{0272E5D6-6001-2535-3166-6BBAD5F182D8}"/>
          </ac:spMkLst>
        </pc:spChg>
        <pc:spChg chg="del">
          <ac:chgData name="Lionel ZANITTI" userId="1e51b01e59126d6e" providerId="LiveId" clId="{0440DC73-951C-4D31-B639-EC468BFF52FD}" dt="2022-11-06T13:31:30.525" v="424" actId="478"/>
          <ac:spMkLst>
            <pc:docMk/>
            <pc:sldMk cId="613291450" sldId="263"/>
            <ac:spMk id="5" creationId="{093D1241-4F6B-4523-A0D3-68E3CDBC0F28}"/>
          </ac:spMkLst>
        </pc:spChg>
        <pc:spChg chg="del">
          <ac:chgData name="Lionel ZANITTI" userId="1e51b01e59126d6e" providerId="LiveId" clId="{0440DC73-951C-4D31-B639-EC468BFF52FD}" dt="2022-11-06T13:31:30.525" v="424" actId="478"/>
          <ac:spMkLst>
            <pc:docMk/>
            <pc:sldMk cId="613291450" sldId="263"/>
            <ac:spMk id="6" creationId="{C7BF8379-6FA4-47C8-A343-950346DD4931}"/>
          </ac:spMkLst>
        </pc:spChg>
        <pc:spChg chg="del">
          <ac:chgData name="Lionel ZANITTI" userId="1e51b01e59126d6e" providerId="LiveId" clId="{0440DC73-951C-4D31-B639-EC468BFF52FD}" dt="2022-11-06T13:31:30.525" v="424" actId="478"/>
          <ac:spMkLst>
            <pc:docMk/>
            <pc:sldMk cId="613291450" sldId="263"/>
            <ac:spMk id="7" creationId="{CD0DE557-B4FF-44B4-B945-B5B41DBDA39C}"/>
          </ac:spMkLst>
        </pc:spChg>
        <pc:spChg chg="del">
          <ac:chgData name="Lionel ZANITTI" userId="1e51b01e59126d6e" providerId="LiveId" clId="{0440DC73-951C-4D31-B639-EC468BFF52FD}" dt="2022-11-06T13:31:37.477" v="425" actId="478"/>
          <ac:spMkLst>
            <pc:docMk/>
            <pc:sldMk cId="613291450" sldId="263"/>
            <ac:spMk id="8" creationId="{BB801CDE-088C-4A56-83CA-BF9F271065B0}"/>
          </ac:spMkLst>
        </pc:spChg>
        <pc:spChg chg="mod">
          <ac:chgData name="Lionel ZANITTI" userId="1e51b01e59126d6e" providerId="LiveId" clId="{0440DC73-951C-4D31-B639-EC468BFF52FD}" dt="2022-11-06T13:31:49.287" v="439" actId="1036"/>
          <ac:spMkLst>
            <pc:docMk/>
            <pc:sldMk cId="613291450" sldId="263"/>
            <ac:spMk id="9" creationId="{D34E46FF-644D-FFA9-9FF7-66CE66A2F77C}"/>
          </ac:spMkLst>
        </pc:spChg>
        <pc:spChg chg="del">
          <ac:chgData name="Lionel ZANITTI" userId="1e51b01e59126d6e" providerId="LiveId" clId="{0440DC73-951C-4D31-B639-EC468BFF52FD}" dt="2022-11-06T13:31:40.027" v="426" actId="478"/>
          <ac:spMkLst>
            <pc:docMk/>
            <pc:sldMk cId="613291450" sldId="263"/>
            <ac:spMk id="10" creationId="{792980D7-ED01-4955-83DB-59BA18C94FBA}"/>
          </ac:spMkLst>
        </pc:spChg>
        <pc:spChg chg="mod">
          <ac:chgData name="Lionel ZANITTI" userId="1e51b01e59126d6e" providerId="LiveId" clId="{0440DC73-951C-4D31-B639-EC468BFF52FD}" dt="2022-11-06T13:30:55.565" v="422"/>
          <ac:spMkLst>
            <pc:docMk/>
            <pc:sldMk cId="613291450" sldId="263"/>
            <ac:spMk id="13" creationId="{5A6F3240-733C-D8A7-FFEB-05DBEB2479AD}"/>
          </ac:spMkLst>
        </pc:spChg>
        <pc:picChg chg="add mod">
          <ac:chgData name="Lionel ZANITTI" userId="1e51b01e59126d6e" providerId="LiveId" clId="{0440DC73-951C-4D31-B639-EC468BFF52FD}" dt="2022-11-06T14:08:11.159" v="842"/>
          <ac:picMkLst>
            <pc:docMk/>
            <pc:sldMk cId="613291450" sldId="263"/>
            <ac:picMk id="3" creationId="{24E61BEE-B38A-5158-0AA4-E9E25C6F9108}"/>
          </ac:picMkLst>
        </pc:picChg>
        <pc:picChg chg="mod">
          <ac:chgData name="Lionel ZANITTI" userId="1e51b01e59126d6e" providerId="LiveId" clId="{0440DC73-951C-4D31-B639-EC468BFF52FD}" dt="2022-11-06T13:31:43.362" v="427" actId="1076"/>
          <ac:picMkLst>
            <pc:docMk/>
            <pc:sldMk cId="613291450" sldId="263"/>
            <ac:picMk id="12" creationId="{0DFEA0A3-CD9E-D84A-D380-999F11BB2DC7}"/>
          </ac:picMkLst>
        </pc:picChg>
      </pc:sldChg>
      <pc:sldChg chg="add">
        <pc:chgData name="Lionel ZANITTI" userId="1e51b01e59126d6e" providerId="LiveId" clId="{0440DC73-951C-4D31-B639-EC468BFF52FD}" dt="2022-11-06T14:01:22.449" v="670"/>
        <pc:sldMkLst>
          <pc:docMk/>
          <pc:sldMk cId="2654108350" sldId="264"/>
        </pc:sldMkLst>
      </pc:sldChg>
      <pc:sldChg chg="del">
        <pc:chgData name="Lionel ZANITTI" userId="1e51b01e59126d6e" providerId="LiveId" clId="{0440DC73-951C-4D31-B639-EC468BFF52FD}" dt="2022-11-06T14:01:53.975" v="699" actId="47"/>
        <pc:sldMkLst>
          <pc:docMk/>
          <pc:sldMk cId="573966109" sldId="269"/>
        </pc:sldMkLst>
      </pc:sldChg>
      <pc:sldChg chg="addSp delSp modSp mod modAnim">
        <pc:chgData name="Lionel ZANITTI" userId="1e51b01e59126d6e" providerId="LiveId" clId="{0440DC73-951C-4D31-B639-EC468BFF52FD}" dt="2022-11-06T14:07:41.258" v="833"/>
        <pc:sldMkLst>
          <pc:docMk/>
          <pc:sldMk cId="3363568350" sldId="270"/>
        </pc:sldMkLst>
        <pc:spChg chg="del">
          <ac:chgData name="Lionel ZANITTI" userId="1e51b01e59126d6e" providerId="LiveId" clId="{0440DC73-951C-4D31-B639-EC468BFF52FD}" dt="2022-11-06T12:58:01.595" v="145" actId="478"/>
          <ac:spMkLst>
            <pc:docMk/>
            <pc:sldMk cId="3363568350" sldId="270"/>
            <ac:spMk id="8" creationId="{5FE2B34C-7760-453F-8A81-50335F1BD6C4}"/>
          </ac:spMkLst>
        </pc:spChg>
        <pc:spChg chg="del">
          <ac:chgData name="Lionel ZANITTI" userId="1e51b01e59126d6e" providerId="LiveId" clId="{0440DC73-951C-4D31-B639-EC468BFF52FD}" dt="2022-11-06T12:58:01.595" v="145" actId="478"/>
          <ac:spMkLst>
            <pc:docMk/>
            <pc:sldMk cId="3363568350" sldId="270"/>
            <ac:spMk id="9" creationId="{8BED1379-2C64-4902-A414-90051165C903}"/>
          </ac:spMkLst>
        </pc:spChg>
        <pc:spChg chg="del">
          <ac:chgData name="Lionel ZANITTI" userId="1e51b01e59126d6e" providerId="LiveId" clId="{0440DC73-951C-4D31-B639-EC468BFF52FD}" dt="2022-11-06T12:58:01.595" v="145" actId="478"/>
          <ac:spMkLst>
            <pc:docMk/>
            <pc:sldMk cId="3363568350" sldId="270"/>
            <ac:spMk id="11" creationId="{774383B4-AACC-4685-AB80-6888FAA0B696}"/>
          </ac:spMkLst>
        </pc:spChg>
        <pc:spChg chg="del">
          <ac:chgData name="Lionel ZANITTI" userId="1e51b01e59126d6e" providerId="LiveId" clId="{0440DC73-951C-4D31-B639-EC468BFF52FD}" dt="2022-11-06T12:58:01.595" v="145" actId="478"/>
          <ac:spMkLst>
            <pc:docMk/>
            <pc:sldMk cId="3363568350" sldId="270"/>
            <ac:spMk id="13" creationId="{EEC3D0FF-B59D-47D4-8EEE-5EF3EA7C3CC0}"/>
          </ac:spMkLst>
        </pc:spChg>
        <pc:spChg chg="del">
          <ac:chgData name="Lionel ZANITTI" userId="1e51b01e59126d6e" providerId="LiveId" clId="{0440DC73-951C-4D31-B639-EC468BFF52FD}" dt="2022-11-06T12:58:01.595" v="145" actId="478"/>
          <ac:spMkLst>
            <pc:docMk/>
            <pc:sldMk cId="3363568350" sldId="270"/>
            <ac:spMk id="17" creationId="{C1168A37-F12A-42E8-A95E-69747461C003}"/>
          </ac:spMkLst>
        </pc:spChg>
        <pc:spChg chg="mod">
          <ac:chgData name="Lionel ZANITTI" userId="1e51b01e59126d6e" providerId="LiveId" clId="{0440DC73-951C-4D31-B639-EC468BFF52FD}" dt="2022-11-06T13:00:20.327" v="178" actId="1035"/>
          <ac:spMkLst>
            <pc:docMk/>
            <pc:sldMk cId="3363568350" sldId="270"/>
            <ac:spMk id="18" creationId="{A7BDF9F5-5F33-21A7-8149-9298D78B868C}"/>
          </ac:spMkLst>
        </pc:spChg>
        <pc:spChg chg="mod">
          <ac:chgData name="Lionel ZANITTI" userId="1e51b01e59126d6e" providerId="LiveId" clId="{0440DC73-951C-4D31-B639-EC468BFF52FD}" dt="2022-11-06T12:58:23.677" v="157"/>
          <ac:spMkLst>
            <pc:docMk/>
            <pc:sldMk cId="3363568350" sldId="270"/>
            <ac:spMk id="20" creationId="{46CF1C9D-7FFC-FFDA-0172-0061348E93D3}"/>
          </ac:spMkLst>
        </pc:spChg>
        <pc:picChg chg="add mod">
          <ac:chgData name="Lionel ZANITTI" userId="1e51b01e59126d6e" providerId="LiveId" clId="{0440DC73-951C-4D31-B639-EC468BFF52FD}" dt="2022-11-06T14:07:41.258" v="833"/>
          <ac:picMkLst>
            <pc:docMk/>
            <pc:sldMk cId="3363568350" sldId="270"/>
            <ac:picMk id="2" creationId="{075F1766-13F6-F0EA-5D31-C23ED142ABB2}"/>
          </ac:picMkLst>
        </pc:picChg>
        <pc:picChg chg="mod">
          <ac:chgData name="Lionel ZANITTI" userId="1e51b01e59126d6e" providerId="LiveId" clId="{0440DC73-951C-4D31-B639-EC468BFF52FD}" dt="2022-11-06T13:00:26.288" v="183" actId="12788"/>
          <ac:picMkLst>
            <pc:docMk/>
            <pc:sldMk cId="3363568350" sldId="270"/>
            <ac:picMk id="3" creationId="{36A51FFD-3B81-D2DB-B9E4-ED1BF4691F4F}"/>
          </ac:picMkLst>
        </pc:picChg>
      </pc:sldChg>
      <pc:sldChg chg="addSp delSp modSp mod modAnim">
        <pc:chgData name="Lionel ZANITTI" userId="1e51b01e59126d6e" providerId="LiveId" clId="{0440DC73-951C-4D31-B639-EC468BFF52FD}" dt="2022-11-06T14:07:43.215" v="834"/>
        <pc:sldMkLst>
          <pc:docMk/>
          <pc:sldMk cId="612017608" sldId="271"/>
        </pc:sldMkLst>
        <pc:spChg chg="del">
          <ac:chgData name="Lionel ZANITTI" userId="1e51b01e59126d6e" providerId="LiveId" clId="{0440DC73-951C-4D31-B639-EC468BFF52FD}" dt="2022-11-06T13:00:57.142" v="184" actId="478"/>
          <ac:spMkLst>
            <pc:docMk/>
            <pc:sldMk cId="612017608" sldId="271"/>
            <ac:spMk id="8" creationId="{5FE2B34C-7760-453F-8A81-50335F1BD6C4}"/>
          </ac:spMkLst>
        </pc:spChg>
        <pc:spChg chg="del">
          <ac:chgData name="Lionel ZANITTI" userId="1e51b01e59126d6e" providerId="LiveId" clId="{0440DC73-951C-4D31-B639-EC468BFF52FD}" dt="2022-11-06T13:00:57.142" v="184" actId="478"/>
          <ac:spMkLst>
            <pc:docMk/>
            <pc:sldMk cId="612017608" sldId="271"/>
            <ac:spMk id="9" creationId="{8BED1379-2C64-4902-A414-90051165C903}"/>
          </ac:spMkLst>
        </pc:spChg>
        <pc:spChg chg="del">
          <ac:chgData name="Lionel ZANITTI" userId="1e51b01e59126d6e" providerId="LiveId" clId="{0440DC73-951C-4D31-B639-EC468BFF52FD}" dt="2022-11-06T13:00:57.142" v="184" actId="478"/>
          <ac:spMkLst>
            <pc:docMk/>
            <pc:sldMk cId="612017608" sldId="271"/>
            <ac:spMk id="11" creationId="{774383B4-AACC-4685-AB80-6888FAA0B696}"/>
          </ac:spMkLst>
        </pc:spChg>
        <pc:spChg chg="del">
          <ac:chgData name="Lionel ZANITTI" userId="1e51b01e59126d6e" providerId="LiveId" clId="{0440DC73-951C-4D31-B639-EC468BFF52FD}" dt="2022-11-06T13:00:57.142" v="184" actId="478"/>
          <ac:spMkLst>
            <pc:docMk/>
            <pc:sldMk cId="612017608" sldId="271"/>
            <ac:spMk id="13" creationId="{EEC3D0FF-B59D-47D4-8EEE-5EF3EA7C3CC0}"/>
          </ac:spMkLst>
        </pc:spChg>
        <pc:spChg chg="mod">
          <ac:chgData name="Lionel ZANITTI" userId="1e51b01e59126d6e" providerId="LiveId" clId="{0440DC73-951C-4D31-B639-EC468BFF52FD}" dt="2022-11-06T13:04:51.533" v="193" actId="14100"/>
          <ac:spMkLst>
            <pc:docMk/>
            <pc:sldMk cId="612017608" sldId="271"/>
            <ac:spMk id="16" creationId="{593DDBD0-0062-091F-E12C-F394359A8A44}"/>
          </ac:spMkLst>
        </pc:spChg>
        <pc:spChg chg="del">
          <ac:chgData name="Lionel ZANITTI" userId="1e51b01e59126d6e" providerId="LiveId" clId="{0440DC73-951C-4D31-B639-EC468BFF52FD}" dt="2022-11-06T13:00:57.142" v="184" actId="478"/>
          <ac:spMkLst>
            <pc:docMk/>
            <pc:sldMk cId="612017608" sldId="271"/>
            <ac:spMk id="17" creationId="{C1168A37-F12A-42E8-A95E-69747461C003}"/>
          </ac:spMkLst>
        </pc:spChg>
        <pc:spChg chg="mod">
          <ac:chgData name="Lionel ZANITTI" userId="1e51b01e59126d6e" providerId="LiveId" clId="{0440DC73-951C-4D31-B639-EC468BFF52FD}" dt="2022-11-06T13:01:26.900" v="190" actId="1076"/>
          <ac:spMkLst>
            <pc:docMk/>
            <pc:sldMk cId="612017608" sldId="271"/>
            <ac:spMk id="18" creationId="{A7BDF9F5-5F33-21A7-8149-9298D78B868C}"/>
          </ac:spMkLst>
        </pc:spChg>
        <pc:spChg chg="mod">
          <ac:chgData name="Lionel ZANITTI" userId="1e51b01e59126d6e" providerId="LiveId" clId="{0440DC73-951C-4D31-B639-EC468BFF52FD}" dt="2022-11-06T13:01:49.938" v="192"/>
          <ac:spMkLst>
            <pc:docMk/>
            <pc:sldMk cId="612017608" sldId="271"/>
            <ac:spMk id="20" creationId="{46CF1C9D-7FFC-FFDA-0172-0061348E93D3}"/>
          </ac:spMkLst>
        </pc:spChg>
        <pc:picChg chg="mod">
          <ac:chgData name="Lionel ZANITTI" userId="1e51b01e59126d6e" providerId="LiveId" clId="{0440DC73-951C-4D31-B639-EC468BFF52FD}" dt="2022-11-06T13:01:01.380" v="185" actId="14100"/>
          <ac:picMkLst>
            <pc:docMk/>
            <pc:sldMk cId="612017608" sldId="271"/>
            <ac:picMk id="5" creationId="{3C6AD6A7-8265-64F6-2A82-60806ABDC7E1}"/>
          </ac:picMkLst>
        </pc:picChg>
        <pc:picChg chg="add mod">
          <ac:chgData name="Lionel ZANITTI" userId="1e51b01e59126d6e" providerId="LiveId" clId="{0440DC73-951C-4D31-B639-EC468BFF52FD}" dt="2022-11-06T14:07:43.215" v="834"/>
          <ac:picMkLst>
            <pc:docMk/>
            <pc:sldMk cId="612017608" sldId="271"/>
            <ac:picMk id="14" creationId="{74475ABB-4D02-D9C6-53A6-5631E5782D27}"/>
          </ac:picMkLst>
        </pc:picChg>
        <pc:cxnChg chg="mod">
          <ac:chgData name="Lionel ZANITTI" userId="1e51b01e59126d6e" providerId="LiveId" clId="{0440DC73-951C-4D31-B639-EC468BFF52FD}" dt="2022-11-06T13:04:51.533" v="193" actId="14100"/>
          <ac:cxnSpMkLst>
            <pc:docMk/>
            <pc:sldMk cId="612017608" sldId="271"/>
            <ac:cxnSpMk id="2" creationId="{F1E2829B-CAD2-2860-CC02-C803A097475F}"/>
          </ac:cxnSpMkLst>
        </pc:cxnChg>
      </pc:sldChg>
      <pc:sldChg chg="addSp modSp mod modAnim">
        <pc:chgData name="Lionel ZANITTI" userId="1e51b01e59126d6e" providerId="LiveId" clId="{0440DC73-951C-4D31-B639-EC468BFF52FD}" dt="2022-11-06T14:07:45.469" v="835"/>
        <pc:sldMkLst>
          <pc:docMk/>
          <pc:sldMk cId="3036898558" sldId="272"/>
        </pc:sldMkLst>
        <pc:spChg chg="mod">
          <ac:chgData name="Lionel ZANITTI" userId="1e51b01e59126d6e" providerId="LiveId" clId="{0440DC73-951C-4D31-B639-EC468BFF52FD}" dt="2022-11-06T13:11:13.002" v="211" actId="179"/>
          <ac:spMkLst>
            <pc:docMk/>
            <pc:sldMk cId="3036898558" sldId="272"/>
            <ac:spMk id="18" creationId="{A7BDF9F5-5F33-21A7-8149-9298D78B868C}"/>
          </ac:spMkLst>
        </pc:spChg>
        <pc:spChg chg="mod">
          <ac:chgData name="Lionel ZANITTI" userId="1e51b01e59126d6e" providerId="LiveId" clId="{0440DC73-951C-4D31-B639-EC468BFF52FD}" dt="2022-11-06T13:12:54.553" v="212"/>
          <ac:spMkLst>
            <pc:docMk/>
            <pc:sldMk cId="3036898558" sldId="272"/>
            <ac:spMk id="20" creationId="{46CF1C9D-7FFC-FFDA-0172-0061348E93D3}"/>
          </ac:spMkLst>
        </pc:spChg>
        <pc:picChg chg="add mod">
          <ac:chgData name="Lionel ZANITTI" userId="1e51b01e59126d6e" providerId="LiveId" clId="{0440DC73-951C-4D31-B639-EC468BFF52FD}" dt="2022-11-06T14:07:45.469" v="835"/>
          <ac:picMkLst>
            <pc:docMk/>
            <pc:sldMk cId="3036898558" sldId="272"/>
            <ac:picMk id="2" creationId="{968EDACD-E5ED-77A5-0ECE-C0560DBC4E6F}"/>
          </ac:picMkLst>
        </pc:picChg>
      </pc:sldChg>
      <pc:sldChg chg="addSp delSp modSp mod modAnim">
        <pc:chgData name="Lionel ZANITTI" userId="1e51b01e59126d6e" providerId="LiveId" clId="{0440DC73-951C-4D31-B639-EC468BFF52FD}" dt="2022-11-06T14:07:56.743" v="837"/>
        <pc:sldMkLst>
          <pc:docMk/>
          <pc:sldMk cId="4233740745" sldId="273"/>
        </pc:sldMkLst>
        <pc:spChg chg="del">
          <ac:chgData name="Lionel ZANITTI" userId="1e51b01e59126d6e" providerId="LiveId" clId="{0440DC73-951C-4D31-B639-EC468BFF52FD}" dt="2022-11-06T13:17:20.134" v="278" actId="478"/>
          <ac:spMkLst>
            <pc:docMk/>
            <pc:sldMk cId="4233740745" sldId="273"/>
            <ac:spMk id="11" creationId="{08D655AF-5DBD-4954-B607-48D1914FC7DE}"/>
          </ac:spMkLst>
        </pc:spChg>
        <pc:spChg chg="del">
          <ac:chgData name="Lionel ZANITTI" userId="1e51b01e59126d6e" providerId="LiveId" clId="{0440DC73-951C-4D31-B639-EC468BFF52FD}" dt="2022-11-06T13:17:20.134" v="278" actId="478"/>
          <ac:spMkLst>
            <pc:docMk/>
            <pc:sldMk cId="4233740745" sldId="273"/>
            <ac:spMk id="12" creationId="{EAE7730F-1A0D-4B11-BA09-6A6CAA96FE12}"/>
          </ac:spMkLst>
        </pc:spChg>
        <pc:spChg chg="del">
          <ac:chgData name="Lionel ZANITTI" userId="1e51b01e59126d6e" providerId="LiveId" clId="{0440DC73-951C-4D31-B639-EC468BFF52FD}" dt="2022-11-06T13:17:20.134" v="278" actId="478"/>
          <ac:spMkLst>
            <pc:docMk/>
            <pc:sldMk cId="4233740745" sldId="273"/>
            <ac:spMk id="13" creationId="{4EF60258-6D59-4423-83CC-D7AC9D79D5E5}"/>
          </ac:spMkLst>
        </pc:spChg>
        <pc:spChg chg="del">
          <ac:chgData name="Lionel ZANITTI" userId="1e51b01e59126d6e" providerId="LiveId" clId="{0440DC73-951C-4D31-B639-EC468BFF52FD}" dt="2022-11-06T13:17:20.134" v="278" actId="478"/>
          <ac:spMkLst>
            <pc:docMk/>
            <pc:sldMk cId="4233740745" sldId="273"/>
            <ac:spMk id="14" creationId="{964627DB-2C83-4D9C-A498-D5BCC9A2B3B4}"/>
          </ac:spMkLst>
        </pc:spChg>
        <pc:spChg chg="del">
          <ac:chgData name="Lionel ZANITTI" userId="1e51b01e59126d6e" providerId="LiveId" clId="{0440DC73-951C-4D31-B639-EC468BFF52FD}" dt="2022-11-06T13:17:20.134" v="278" actId="478"/>
          <ac:spMkLst>
            <pc:docMk/>
            <pc:sldMk cId="4233740745" sldId="273"/>
            <ac:spMk id="16" creationId="{C2887229-F913-4F63-8EC5-03C72B9082F4}"/>
          </ac:spMkLst>
        </pc:spChg>
        <pc:spChg chg="mod">
          <ac:chgData name="Lionel ZANITTI" userId="1e51b01e59126d6e" providerId="LiveId" clId="{0440DC73-951C-4D31-B639-EC468BFF52FD}" dt="2022-11-06T13:17:14.031" v="277" actId="1076"/>
          <ac:spMkLst>
            <pc:docMk/>
            <pc:sldMk cId="4233740745" sldId="273"/>
            <ac:spMk id="24" creationId="{EDDEDEF9-3958-CABC-B960-93302E81C03E}"/>
          </ac:spMkLst>
        </pc:spChg>
        <pc:spChg chg="mod">
          <ac:chgData name="Lionel ZANITTI" userId="1e51b01e59126d6e" providerId="LiveId" clId="{0440DC73-951C-4D31-B639-EC468BFF52FD}" dt="2022-11-06T13:16:51.174" v="268"/>
          <ac:spMkLst>
            <pc:docMk/>
            <pc:sldMk cId="4233740745" sldId="273"/>
            <ac:spMk id="42" creationId="{3DD874CF-7821-4DAC-8C13-6E1A2931C45F}"/>
          </ac:spMkLst>
        </pc:spChg>
        <pc:picChg chg="add mod">
          <ac:chgData name="Lionel ZANITTI" userId="1e51b01e59126d6e" providerId="LiveId" clId="{0440DC73-951C-4D31-B639-EC468BFF52FD}" dt="2022-11-06T14:07:56.743" v="837"/>
          <ac:picMkLst>
            <pc:docMk/>
            <pc:sldMk cId="4233740745" sldId="273"/>
            <ac:picMk id="2" creationId="{B59B637D-B0DF-BA2B-AA0F-0E0B1DC8D2C4}"/>
          </ac:picMkLst>
        </pc:picChg>
        <pc:picChg chg="mod">
          <ac:chgData name="Lionel ZANITTI" userId="1e51b01e59126d6e" providerId="LiveId" clId="{0440DC73-951C-4D31-B639-EC468BFF52FD}" dt="2022-11-06T13:17:03.997" v="276" actId="14100"/>
          <ac:picMkLst>
            <pc:docMk/>
            <pc:sldMk cId="4233740745" sldId="273"/>
            <ac:picMk id="4" creationId="{9C0778A7-7517-1106-A363-3F3A47505C02}"/>
          </ac:picMkLst>
        </pc:picChg>
        <pc:cxnChg chg="mod">
          <ac:chgData name="Lionel ZANITTI" userId="1e51b01e59126d6e" providerId="LiveId" clId="{0440DC73-951C-4D31-B639-EC468BFF52FD}" dt="2022-11-06T13:17:14.031" v="277" actId="1076"/>
          <ac:cxnSpMkLst>
            <pc:docMk/>
            <pc:sldMk cId="4233740745" sldId="273"/>
            <ac:cxnSpMk id="26" creationId="{B414D4B3-0D0E-0D93-420D-F30C9CC1A7F5}"/>
          </ac:cxnSpMkLst>
        </pc:cxnChg>
      </pc:sldChg>
      <pc:sldChg chg="addSp delSp modSp mod addAnim delAnim modAnim">
        <pc:chgData name="Lionel ZANITTI" userId="1e51b01e59126d6e" providerId="LiveId" clId="{0440DC73-951C-4D31-B639-EC468BFF52FD}" dt="2022-11-06T14:07:59.374" v="838"/>
        <pc:sldMkLst>
          <pc:docMk/>
          <pc:sldMk cId="3912197953" sldId="274"/>
        </pc:sldMkLst>
        <pc:spChg chg="del">
          <ac:chgData name="Lionel ZANITTI" userId="1e51b01e59126d6e" providerId="LiveId" clId="{0440DC73-951C-4D31-B639-EC468BFF52FD}" dt="2022-11-06T13:20:39.880" v="312" actId="478"/>
          <ac:spMkLst>
            <pc:docMk/>
            <pc:sldMk cId="3912197953" sldId="274"/>
            <ac:spMk id="2" creationId="{9E5E2C2B-7011-DE5F-331F-46A84AC0EB53}"/>
          </ac:spMkLst>
        </pc:spChg>
        <pc:spChg chg="add del mod">
          <ac:chgData name="Lionel ZANITTI" userId="1e51b01e59126d6e" providerId="LiveId" clId="{0440DC73-951C-4D31-B639-EC468BFF52FD}" dt="2022-11-06T13:20:44.600" v="313" actId="1076"/>
          <ac:spMkLst>
            <pc:docMk/>
            <pc:sldMk cId="3912197953" sldId="274"/>
            <ac:spMk id="3" creationId="{0ABC2A44-5E90-A16D-FDAF-91394138CB32}"/>
          </ac:spMkLst>
        </pc:spChg>
        <pc:spChg chg="mod">
          <ac:chgData name="Lionel ZANITTI" userId="1e51b01e59126d6e" providerId="LiveId" clId="{0440DC73-951C-4D31-B639-EC468BFF52FD}" dt="2022-11-06T13:22:41.904" v="330" actId="1036"/>
          <ac:spMkLst>
            <pc:docMk/>
            <pc:sldMk cId="3912197953" sldId="274"/>
            <ac:spMk id="10" creationId="{18054147-C2CC-9407-21E0-E22107457EB8}"/>
          </ac:spMkLst>
        </pc:spChg>
        <pc:spChg chg="del">
          <ac:chgData name="Lionel ZANITTI" userId="1e51b01e59126d6e" providerId="LiveId" clId="{0440DC73-951C-4D31-B639-EC468BFF52FD}" dt="2022-11-06T13:21:07.402" v="315" actId="478"/>
          <ac:spMkLst>
            <pc:docMk/>
            <pc:sldMk cId="3912197953" sldId="274"/>
            <ac:spMk id="11" creationId="{08D655AF-5DBD-4954-B607-48D1914FC7DE}"/>
          </ac:spMkLst>
        </pc:spChg>
        <pc:spChg chg="del">
          <ac:chgData name="Lionel ZANITTI" userId="1e51b01e59126d6e" providerId="LiveId" clId="{0440DC73-951C-4D31-B639-EC468BFF52FD}" dt="2022-11-06T13:21:07.402" v="315" actId="478"/>
          <ac:spMkLst>
            <pc:docMk/>
            <pc:sldMk cId="3912197953" sldId="274"/>
            <ac:spMk id="12" creationId="{EAE7730F-1A0D-4B11-BA09-6A6CAA96FE12}"/>
          </ac:spMkLst>
        </pc:spChg>
        <pc:spChg chg="del">
          <ac:chgData name="Lionel ZANITTI" userId="1e51b01e59126d6e" providerId="LiveId" clId="{0440DC73-951C-4D31-B639-EC468BFF52FD}" dt="2022-11-06T13:21:07.402" v="315" actId="478"/>
          <ac:spMkLst>
            <pc:docMk/>
            <pc:sldMk cId="3912197953" sldId="274"/>
            <ac:spMk id="13" creationId="{4EF60258-6D59-4423-83CC-D7AC9D79D5E5}"/>
          </ac:spMkLst>
        </pc:spChg>
        <pc:spChg chg="del">
          <ac:chgData name="Lionel ZANITTI" userId="1e51b01e59126d6e" providerId="LiveId" clId="{0440DC73-951C-4D31-B639-EC468BFF52FD}" dt="2022-11-06T13:21:07.402" v="315" actId="478"/>
          <ac:spMkLst>
            <pc:docMk/>
            <pc:sldMk cId="3912197953" sldId="274"/>
            <ac:spMk id="14" creationId="{964627DB-2C83-4D9C-A498-D5BCC9A2B3B4}"/>
          </ac:spMkLst>
        </pc:spChg>
        <pc:spChg chg="del">
          <ac:chgData name="Lionel ZANITTI" userId="1e51b01e59126d6e" providerId="LiveId" clId="{0440DC73-951C-4D31-B639-EC468BFF52FD}" dt="2022-11-06T13:21:07.402" v="315" actId="478"/>
          <ac:spMkLst>
            <pc:docMk/>
            <pc:sldMk cId="3912197953" sldId="274"/>
            <ac:spMk id="16" creationId="{C2887229-F913-4F63-8EC5-03C72B9082F4}"/>
          </ac:spMkLst>
        </pc:spChg>
        <pc:spChg chg="mod">
          <ac:chgData name="Lionel ZANITTI" userId="1e51b01e59126d6e" providerId="LiveId" clId="{0440DC73-951C-4D31-B639-EC468BFF52FD}" dt="2022-11-06T13:20:58.578" v="314"/>
          <ac:spMkLst>
            <pc:docMk/>
            <pc:sldMk cId="3912197953" sldId="274"/>
            <ac:spMk id="42" creationId="{3DD874CF-7821-4DAC-8C13-6E1A2931C45F}"/>
          </ac:spMkLst>
        </pc:spChg>
        <pc:picChg chg="add mod">
          <ac:chgData name="Lionel ZANITTI" userId="1e51b01e59126d6e" providerId="LiveId" clId="{0440DC73-951C-4D31-B639-EC468BFF52FD}" dt="2022-11-06T14:07:59.374" v="838"/>
          <ac:picMkLst>
            <pc:docMk/>
            <pc:sldMk cId="3912197953" sldId="274"/>
            <ac:picMk id="4" creationId="{8762087F-ABA6-7A99-B362-0883ABBD4AAA}"/>
          </ac:picMkLst>
        </pc:picChg>
        <pc:picChg chg="mod">
          <ac:chgData name="Lionel ZANITTI" userId="1e51b01e59126d6e" providerId="LiveId" clId="{0440DC73-951C-4D31-B639-EC468BFF52FD}" dt="2022-11-06T13:22:41.904" v="330" actId="1036"/>
          <ac:picMkLst>
            <pc:docMk/>
            <pc:sldMk cId="3912197953" sldId="274"/>
            <ac:picMk id="9" creationId="{4321396B-2F75-1CB0-6AD8-23CFF9985732}"/>
          </ac:picMkLst>
        </pc:picChg>
        <pc:picChg chg="mod">
          <ac:chgData name="Lionel ZANITTI" userId="1e51b01e59126d6e" providerId="LiveId" clId="{0440DC73-951C-4D31-B639-EC468BFF52FD}" dt="2022-11-06T13:22:41.904" v="330" actId="1036"/>
          <ac:picMkLst>
            <pc:docMk/>
            <pc:sldMk cId="3912197953" sldId="274"/>
            <ac:picMk id="1026" creationId="{FC20CA08-B73F-804E-C35C-AE9CA0779E17}"/>
          </ac:picMkLst>
        </pc:picChg>
      </pc:sldChg>
      <pc:sldChg chg="addSp delSp modSp mod modAnim">
        <pc:chgData name="Lionel ZANITTI" userId="1e51b01e59126d6e" providerId="LiveId" clId="{0440DC73-951C-4D31-B639-EC468BFF52FD}" dt="2022-11-06T14:08:01.487" v="839"/>
        <pc:sldMkLst>
          <pc:docMk/>
          <pc:sldMk cId="573856359" sldId="275"/>
        </pc:sldMkLst>
        <pc:spChg chg="mod">
          <ac:chgData name="Lionel ZANITTI" userId="1e51b01e59126d6e" providerId="LiveId" clId="{0440DC73-951C-4D31-B639-EC468BFF52FD}" dt="2022-11-06T13:23:23.896" v="358" actId="1038"/>
          <ac:spMkLst>
            <pc:docMk/>
            <pc:sldMk cId="573856359" sldId="275"/>
            <ac:spMk id="10" creationId="{18054147-C2CC-9407-21E0-E22107457EB8}"/>
          </ac:spMkLst>
        </pc:spChg>
        <pc:spChg chg="del">
          <ac:chgData name="Lionel ZANITTI" userId="1e51b01e59126d6e" providerId="LiveId" clId="{0440DC73-951C-4D31-B639-EC468BFF52FD}" dt="2022-11-06T13:23:14.582" v="332" actId="478"/>
          <ac:spMkLst>
            <pc:docMk/>
            <pc:sldMk cId="573856359" sldId="275"/>
            <ac:spMk id="11" creationId="{08D655AF-5DBD-4954-B607-48D1914FC7DE}"/>
          </ac:spMkLst>
        </pc:spChg>
        <pc:spChg chg="del">
          <ac:chgData name="Lionel ZANITTI" userId="1e51b01e59126d6e" providerId="LiveId" clId="{0440DC73-951C-4D31-B639-EC468BFF52FD}" dt="2022-11-06T13:23:14.582" v="332" actId="478"/>
          <ac:spMkLst>
            <pc:docMk/>
            <pc:sldMk cId="573856359" sldId="275"/>
            <ac:spMk id="12" creationId="{EAE7730F-1A0D-4B11-BA09-6A6CAA96FE12}"/>
          </ac:spMkLst>
        </pc:spChg>
        <pc:spChg chg="del">
          <ac:chgData name="Lionel ZANITTI" userId="1e51b01e59126d6e" providerId="LiveId" clId="{0440DC73-951C-4D31-B639-EC468BFF52FD}" dt="2022-11-06T13:23:14.582" v="332" actId="478"/>
          <ac:spMkLst>
            <pc:docMk/>
            <pc:sldMk cId="573856359" sldId="275"/>
            <ac:spMk id="13" creationId="{4EF60258-6D59-4423-83CC-D7AC9D79D5E5}"/>
          </ac:spMkLst>
        </pc:spChg>
        <pc:spChg chg="del">
          <ac:chgData name="Lionel ZANITTI" userId="1e51b01e59126d6e" providerId="LiveId" clId="{0440DC73-951C-4D31-B639-EC468BFF52FD}" dt="2022-11-06T13:23:14.582" v="332" actId="478"/>
          <ac:spMkLst>
            <pc:docMk/>
            <pc:sldMk cId="573856359" sldId="275"/>
            <ac:spMk id="14" creationId="{964627DB-2C83-4D9C-A498-D5BCC9A2B3B4}"/>
          </ac:spMkLst>
        </pc:spChg>
        <pc:spChg chg="del">
          <ac:chgData name="Lionel ZANITTI" userId="1e51b01e59126d6e" providerId="LiveId" clId="{0440DC73-951C-4D31-B639-EC468BFF52FD}" dt="2022-11-06T13:23:14.582" v="332" actId="478"/>
          <ac:spMkLst>
            <pc:docMk/>
            <pc:sldMk cId="573856359" sldId="275"/>
            <ac:spMk id="16" creationId="{C2887229-F913-4F63-8EC5-03C72B9082F4}"/>
          </ac:spMkLst>
        </pc:spChg>
        <pc:spChg chg="mod">
          <ac:chgData name="Lionel ZANITTI" userId="1e51b01e59126d6e" providerId="LiveId" clId="{0440DC73-951C-4D31-B639-EC468BFF52FD}" dt="2022-11-06T13:23:23.896" v="358" actId="1038"/>
          <ac:spMkLst>
            <pc:docMk/>
            <pc:sldMk cId="573856359" sldId="275"/>
            <ac:spMk id="24" creationId="{EDDEDEF9-3958-CABC-B960-93302E81C03E}"/>
          </ac:spMkLst>
        </pc:spChg>
        <pc:spChg chg="mod">
          <ac:chgData name="Lionel ZANITTI" userId="1e51b01e59126d6e" providerId="LiveId" clId="{0440DC73-951C-4D31-B639-EC468BFF52FD}" dt="2022-11-06T13:23:02.361" v="331"/>
          <ac:spMkLst>
            <pc:docMk/>
            <pc:sldMk cId="573856359" sldId="275"/>
            <ac:spMk id="42" creationId="{3DD874CF-7821-4DAC-8C13-6E1A2931C45F}"/>
          </ac:spMkLst>
        </pc:spChg>
        <pc:picChg chg="add mod">
          <ac:chgData name="Lionel ZANITTI" userId="1e51b01e59126d6e" providerId="LiveId" clId="{0440DC73-951C-4D31-B639-EC468BFF52FD}" dt="2022-11-06T14:08:01.487" v="839"/>
          <ac:picMkLst>
            <pc:docMk/>
            <pc:sldMk cId="573856359" sldId="275"/>
            <ac:picMk id="3" creationId="{D60FC949-540B-A685-DD89-A2BACF1F6262}"/>
          </ac:picMkLst>
        </pc:picChg>
        <pc:picChg chg="mod">
          <ac:chgData name="Lionel ZANITTI" userId="1e51b01e59126d6e" providerId="LiveId" clId="{0440DC73-951C-4D31-B639-EC468BFF52FD}" dt="2022-11-06T13:23:23.896" v="358" actId="1038"/>
          <ac:picMkLst>
            <pc:docMk/>
            <pc:sldMk cId="573856359" sldId="275"/>
            <ac:picMk id="4" creationId="{AB9629CE-F118-A05E-0173-B3CC9C193D12}"/>
          </ac:picMkLst>
        </pc:picChg>
      </pc:sldChg>
      <pc:sldChg chg="addSp delSp modSp mod modAnim">
        <pc:chgData name="Lionel ZANITTI" userId="1e51b01e59126d6e" providerId="LiveId" clId="{0440DC73-951C-4D31-B639-EC468BFF52FD}" dt="2022-11-06T14:08:03.809" v="840"/>
        <pc:sldMkLst>
          <pc:docMk/>
          <pc:sldMk cId="2843949167" sldId="276"/>
        </pc:sldMkLst>
        <pc:spChg chg="mod">
          <ac:chgData name="Lionel ZANITTI" userId="1e51b01e59126d6e" providerId="LiveId" clId="{0440DC73-951C-4D31-B639-EC468BFF52FD}" dt="2022-11-06T13:26:53.942" v="387" actId="1036"/>
          <ac:spMkLst>
            <pc:docMk/>
            <pc:sldMk cId="2843949167" sldId="276"/>
            <ac:spMk id="10" creationId="{18054147-C2CC-9407-21E0-E22107457EB8}"/>
          </ac:spMkLst>
        </pc:spChg>
        <pc:spChg chg="del">
          <ac:chgData name="Lionel ZANITTI" userId="1e51b01e59126d6e" providerId="LiveId" clId="{0440DC73-951C-4D31-B639-EC468BFF52FD}" dt="2022-11-06T13:26:43.734" v="366" actId="478"/>
          <ac:spMkLst>
            <pc:docMk/>
            <pc:sldMk cId="2843949167" sldId="276"/>
            <ac:spMk id="11" creationId="{08D655AF-5DBD-4954-B607-48D1914FC7DE}"/>
          </ac:spMkLst>
        </pc:spChg>
        <pc:spChg chg="del">
          <ac:chgData name="Lionel ZANITTI" userId="1e51b01e59126d6e" providerId="LiveId" clId="{0440DC73-951C-4D31-B639-EC468BFF52FD}" dt="2022-11-06T13:26:43.734" v="366" actId="478"/>
          <ac:spMkLst>
            <pc:docMk/>
            <pc:sldMk cId="2843949167" sldId="276"/>
            <ac:spMk id="12" creationId="{EAE7730F-1A0D-4B11-BA09-6A6CAA96FE12}"/>
          </ac:spMkLst>
        </pc:spChg>
        <pc:spChg chg="del">
          <ac:chgData name="Lionel ZANITTI" userId="1e51b01e59126d6e" providerId="LiveId" clId="{0440DC73-951C-4D31-B639-EC468BFF52FD}" dt="2022-11-06T13:26:43.734" v="366" actId="478"/>
          <ac:spMkLst>
            <pc:docMk/>
            <pc:sldMk cId="2843949167" sldId="276"/>
            <ac:spMk id="13" creationId="{4EF60258-6D59-4423-83CC-D7AC9D79D5E5}"/>
          </ac:spMkLst>
        </pc:spChg>
        <pc:spChg chg="del">
          <ac:chgData name="Lionel ZANITTI" userId="1e51b01e59126d6e" providerId="LiveId" clId="{0440DC73-951C-4D31-B639-EC468BFF52FD}" dt="2022-11-06T13:26:43.734" v="366" actId="478"/>
          <ac:spMkLst>
            <pc:docMk/>
            <pc:sldMk cId="2843949167" sldId="276"/>
            <ac:spMk id="14" creationId="{964627DB-2C83-4D9C-A498-D5BCC9A2B3B4}"/>
          </ac:spMkLst>
        </pc:spChg>
        <pc:spChg chg="del">
          <ac:chgData name="Lionel ZANITTI" userId="1e51b01e59126d6e" providerId="LiveId" clId="{0440DC73-951C-4D31-B639-EC468BFF52FD}" dt="2022-11-06T13:26:43.734" v="366" actId="478"/>
          <ac:spMkLst>
            <pc:docMk/>
            <pc:sldMk cId="2843949167" sldId="276"/>
            <ac:spMk id="16" creationId="{C2887229-F913-4F63-8EC5-03C72B9082F4}"/>
          </ac:spMkLst>
        </pc:spChg>
        <pc:spChg chg="mod">
          <ac:chgData name="Lionel ZANITTI" userId="1e51b01e59126d6e" providerId="LiveId" clId="{0440DC73-951C-4D31-B639-EC468BFF52FD}" dt="2022-11-06T13:26:53.942" v="387" actId="1036"/>
          <ac:spMkLst>
            <pc:docMk/>
            <pc:sldMk cId="2843949167" sldId="276"/>
            <ac:spMk id="24" creationId="{EDDEDEF9-3958-CABC-B960-93302E81C03E}"/>
          </ac:spMkLst>
        </pc:spChg>
        <pc:spChg chg="mod">
          <ac:chgData name="Lionel ZANITTI" userId="1e51b01e59126d6e" providerId="LiveId" clId="{0440DC73-951C-4D31-B639-EC468BFF52FD}" dt="2022-11-06T13:27:52.697" v="391" actId="20577"/>
          <ac:spMkLst>
            <pc:docMk/>
            <pc:sldMk cId="2843949167" sldId="276"/>
            <ac:spMk id="42" creationId="{3DD874CF-7821-4DAC-8C13-6E1A2931C45F}"/>
          </ac:spMkLst>
        </pc:spChg>
        <pc:picChg chg="add mod">
          <ac:chgData name="Lionel ZANITTI" userId="1e51b01e59126d6e" providerId="LiveId" clId="{0440DC73-951C-4D31-B639-EC468BFF52FD}" dt="2022-11-06T14:08:03.809" v="840"/>
          <ac:picMkLst>
            <pc:docMk/>
            <pc:sldMk cId="2843949167" sldId="276"/>
            <ac:picMk id="3" creationId="{660FD4CF-7E77-34B6-BF89-5F6C93732716}"/>
          </ac:picMkLst>
        </pc:picChg>
        <pc:picChg chg="mod">
          <ac:chgData name="Lionel ZANITTI" userId="1e51b01e59126d6e" providerId="LiveId" clId="{0440DC73-951C-4D31-B639-EC468BFF52FD}" dt="2022-11-06T13:26:53.942" v="387" actId="1036"/>
          <ac:picMkLst>
            <pc:docMk/>
            <pc:sldMk cId="2843949167" sldId="276"/>
            <ac:picMk id="6" creationId="{04B235B2-3C1E-5D98-4BC7-F0B293BF9917}"/>
          </ac:picMkLst>
        </pc:picChg>
      </pc:sldChg>
      <pc:sldChg chg="addSp delSp modSp mod modAnim">
        <pc:chgData name="Lionel ZANITTI" userId="1e51b01e59126d6e" providerId="LiveId" clId="{0440DC73-951C-4D31-B639-EC468BFF52FD}" dt="2022-11-06T14:08:06.096" v="841"/>
        <pc:sldMkLst>
          <pc:docMk/>
          <pc:sldMk cId="3963462404" sldId="277"/>
        </pc:sldMkLst>
        <pc:spChg chg="mod">
          <ac:chgData name="Lionel ZANITTI" userId="1e51b01e59126d6e" providerId="LiveId" clId="{0440DC73-951C-4D31-B639-EC468BFF52FD}" dt="2022-11-06T13:28:54.787" v="421" actId="1036"/>
          <ac:spMkLst>
            <pc:docMk/>
            <pc:sldMk cId="3963462404" sldId="277"/>
            <ac:spMk id="10" creationId="{18054147-C2CC-9407-21E0-E22107457EB8}"/>
          </ac:spMkLst>
        </pc:spChg>
        <pc:spChg chg="del">
          <ac:chgData name="Lionel ZANITTI" userId="1e51b01e59126d6e" providerId="LiveId" clId="{0440DC73-951C-4D31-B639-EC468BFF52FD}" dt="2022-11-06T13:28:42.946" v="397" actId="478"/>
          <ac:spMkLst>
            <pc:docMk/>
            <pc:sldMk cId="3963462404" sldId="277"/>
            <ac:spMk id="11" creationId="{08D655AF-5DBD-4954-B607-48D1914FC7DE}"/>
          </ac:spMkLst>
        </pc:spChg>
        <pc:spChg chg="del">
          <ac:chgData name="Lionel ZANITTI" userId="1e51b01e59126d6e" providerId="LiveId" clId="{0440DC73-951C-4D31-B639-EC468BFF52FD}" dt="2022-11-06T13:28:42.946" v="397" actId="478"/>
          <ac:spMkLst>
            <pc:docMk/>
            <pc:sldMk cId="3963462404" sldId="277"/>
            <ac:spMk id="12" creationId="{EAE7730F-1A0D-4B11-BA09-6A6CAA96FE12}"/>
          </ac:spMkLst>
        </pc:spChg>
        <pc:spChg chg="del">
          <ac:chgData name="Lionel ZANITTI" userId="1e51b01e59126d6e" providerId="LiveId" clId="{0440DC73-951C-4D31-B639-EC468BFF52FD}" dt="2022-11-06T13:28:42.946" v="397" actId="478"/>
          <ac:spMkLst>
            <pc:docMk/>
            <pc:sldMk cId="3963462404" sldId="277"/>
            <ac:spMk id="13" creationId="{4EF60258-6D59-4423-83CC-D7AC9D79D5E5}"/>
          </ac:spMkLst>
        </pc:spChg>
        <pc:spChg chg="del">
          <ac:chgData name="Lionel ZANITTI" userId="1e51b01e59126d6e" providerId="LiveId" clId="{0440DC73-951C-4D31-B639-EC468BFF52FD}" dt="2022-11-06T13:28:42.946" v="397" actId="478"/>
          <ac:spMkLst>
            <pc:docMk/>
            <pc:sldMk cId="3963462404" sldId="277"/>
            <ac:spMk id="14" creationId="{964627DB-2C83-4D9C-A498-D5BCC9A2B3B4}"/>
          </ac:spMkLst>
        </pc:spChg>
        <pc:spChg chg="del">
          <ac:chgData name="Lionel ZANITTI" userId="1e51b01e59126d6e" providerId="LiveId" clId="{0440DC73-951C-4D31-B639-EC468BFF52FD}" dt="2022-11-06T13:28:45.863" v="398" actId="478"/>
          <ac:spMkLst>
            <pc:docMk/>
            <pc:sldMk cId="3963462404" sldId="277"/>
            <ac:spMk id="16" creationId="{C2887229-F913-4F63-8EC5-03C72B9082F4}"/>
          </ac:spMkLst>
        </pc:spChg>
        <pc:spChg chg="mod">
          <ac:chgData name="Lionel ZANITTI" userId="1e51b01e59126d6e" providerId="LiveId" clId="{0440DC73-951C-4D31-B639-EC468BFF52FD}" dt="2022-11-06T13:28:54.787" v="421" actId="1036"/>
          <ac:spMkLst>
            <pc:docMk/>
            <pc:sldMk cId="3963462404" sldId="277"/>
            <ac:spMk id="24" creationId="{EDDEDEF9-3958-CABC-B960-93302E81C03E}"/>
          </ac:spMkLst>
        </pc:spChg>
        <pc:spChg chg="mod">
          <ac:chgData name="Lionel ZANITTI" userId="1e51b01e59126d6e" providerId="LiveId" clId="{0440DC73-951C-4D31-B639-EC468BFF52FD}" dt="2022-11-06T13:28:05.341" v="392"/>
          <ac:spMkLst>
            <pc:docMk/>
            <pc:sldMk cId="3963462404" sldId="277"/>
            <ac:spMk id="42" creationId="{3DD874CF-7821-4DAC-8C13-6E1A2931C45F}"/>
          </ac:spMkLst>
        </pc:spChg>
        <pc:picChg chg="add mod">
          <ac:chgData name="Lionel ZANITTI" userId="1e51b01e59126d6e" providerId="LiveId" clId="{0440DC73-951C-4D31-B639-EC468BFF52FD}" dt="2022-11-06T14:08:06.096" v="841"/>
          <ac:picMkLst>
            <pc:docMk/>
            <pc:sldMk cId="3963462404" sldId="277"/>
            <ac:picMk id="3" creationId="{8626CC6F-FFE8-8DCC-24CA-EB285130FBD8}"/>
          </ac:picMkLst>
        </pc:picChg>
        <pc:picChg chg="mod">
          <ac:chgData name="Lionel ZANITTI" userId="1e51b01e59126d6e" providerId="LiveId" clId="{0440DC73-951C-4D31-B639-EC468BFF52FD}" dt="2022-11-06T13:28:54.787" v="421" actId="1036"/>
          <ac:picMkLst>
            <pc:docMk/>
            <pc:sldMk cId="3963462404" sldId="277"/>
            <ac:picMk id="4" creationId="{FFA6D698-16A5-54AD-3544-6A577639819C}"/>
          </ac:picMkLst>
        </pc:picChg>
      </pc:sldChg>
      <pc:sldChg chg="addSp delSp modSp mod modAnim">
        <pc:chgData name="Lionel ZANITTI" userId="1e51b01e59126d6e" providerId="LiveId" clId="{0440DC73-951C-4D31-B639-EC468BFF52FD}" dt="2022-11-06T14:08:14.793" v="843"/>
        <pc:sldMkLst>
          <pc:docMk/>
          <pc:sldMk cId="3326186537" sldId="278"/>
        </pc:sldMkLst>
        <pc:spChg chg="mod">
          <ac:chgData name="Lionel ZANITTI" userId="1e51b01e59126d6e" providerId="LiveId" clId="{0440DC73-951C-4D31-B639-EC468BFF52FD}" dt="2022-11-06T13:40:50.052" v="497" actId="14100"/>
          <ac:spMkLst>
            <pc:docMk/>
            <pc:sldMk cId="3326186537" sldId="278"/>
            <ac:spMk id="4" creationId="{0272E5D6-6001-2535-3166-6BBAD5F182D8}"/>
          </ac:spMkLst>
        </pc:spChg>
        <pc:spChg chg="del">
          <ac:chgData name="Lionel ZANITTI" userId="1e51b01e59126d6e" providerId="LiveId" clId="{0440DC73-951C-4D31-B639-EC468BFF52FD}" dt="2022-11-06T13:40:59.538" v="498" actId="478"/>
          <ac:spMkLst>
            <pc:docMk/>
            <pc:sldMk cId="3326186537" sldId="278"/>
            <ac:spMk id="5" creationId="{093D1241-4F6B-4523-A0D3-68E3CDBC0F28}"/>
          </ac:spMkLst>
        </pc:spChg>
        <pc:spChg chg="del">
          <ac:chgData name="Lionel ZANITTI" userId="1e51b01e59126d6e" providerId="LiveId" clId="{0440DC73-951C-4D31-B639-EC468BFF52FD}" dt="2022-11-06T13:40:59.538" v="498" actId="478"/>
          <ac:spMkLst>
            <pc:docMk/>
            <pc:sldMk cId="3326186537" sldId="278"/>
            <ac:spMk id="6" creationId="{C7BF8379-6FA4-47C8-A343-950346DD4931}"/>
          </ac:spMkLst>
        </pc:spChg>
        <pc:spChg chg="del">
          <ac:chgData name="Lionel ZANITTI" userId="1e51b01e59126d6e" providerId="LiveId" clId="{0440DC73-951C-4D31-B639-EC468BFF52FD}" dt="2022-11-06T13:40:59.538" v="498" actId="478"/>
          <ac:spMkLst>
            <pc:docMk/>
            <pc:sldMk cId="3326186537" sldId="278"/>
            <ac:spMk id="7" creationId="{CD0DE557-B4FF-44B4-B945-B5B41DBDA39C}"/>
          </ac:spMkLst>
        </pc:spChg>
        <pc:spChg chg="del">
          <ac:chgData name="Lionel ZANITTI" userId="1e51b01e59126d6e" providerId="LiveId" clId="{0440DC73-951C-4D31-B639-EC468BFF52FD}" dt="2022-11-06T13:40:59.538" v="498" actId="478"/>
          <ac:spMkLst>
            <pc:docMk/>
            <pc:sldMk cId="3326186537" sldId="278"/>
            <ac:spMk id="8" creationId="{BB801CDE-088C-4A56-83CA-BF9F271065B0}"/>
          </ac:spMkLst>
        </pc:spChg>
        <pc:spChg chg="del">
          <ac:chgData name="Lionel ZANITTI" userId="1e51b01e59126d6e" providerId="LiveId" clId="{0440DC73-951C-4D31-B639-EC468BFF52FD}" dt="2022-11-06T13:40:59.538" v="498" actId="478"/>
          <ac:spMkLst>
            <pc:docMk/>
            <pc:sldMk cId="3326186537" sldId="278"/>
            <ac:spMk id="10" creationId="{792980D7-ED01-4955-83DB-59BA18C94FBA}"/>
          </ac:spMkLst>
        </pc:spChg>
        <pc:spChg chg="mod">
          <ac:chgData name="Lionel ZANITTI" userId="1e51b01e59126d6e" providerId="LiveId" clId="{0440DC73-951C-4D31-B639-EC468BFF52FD}" dt="2022-11-06T13:45:29.825" v="541"/>
          <ac:spMkLst>
            <pc:docMk/>
            <pc:sldMk cId="3326186537" sldId="278"/>
            <ac:spMk id="13" creationId="{5A6F3240-733C-D8A7-FFEB-05DBEB2479AD}"/>
          </ac:spMkLst>
        </pc:spChg>
        <pc:picChg chg="add mod">
          <ac:chgData name="Lionel ZANITTI" userId="1e51b01e59126d6e" providerId="LiveId" clId="{0440DC73-951C-4D31-B639-EC468BFF52FD}" dt="2022-11-06T14:08:14.793" v="843"/>
          <ac:picMkLst>
            <pc:docMk/>
            <pc:sldMk cId="3326186537" sldId="278"/>
            <ac:picMk id="2" creationId="{0201E50E-70D9-F687-3CD2-DC9D4F4DD648}"/>
          </ac:picMkLst>
        </pc:picChg>
        <pc:picChg chg="mod">
          <ac:chgData name="Lionel ZANITTI" userId="1e51b01e59126d6e" providerId="LiveId" clId="{0440DC73-951C-4D31-B639-EC468BFF52FD}" dt="2022-11-06T13:45:01.619" v="540" actId="1038"/>
          <ac:picMkLst>
            <pc:docMk/>
            <pc:sldMk cId="3326186537" sldId="278"/>
            <ac:picMk id="14" creationId="{1D0D0B85-7553-6AA3-143C-16146E8A7FED}"/>
          </ac:picMkLst>
        </pc:picChg>
        <pc:picChg chg="mod">
          <ac:chgData name="Lionel ZANITTI" userId="1e51b01e59126d6e" providerId="LiveId" clId="{0440DC73-951C-4D31-B639-EC468BFF52FD}" dt="2022-11-06T13:45:01.619" v="540" actId="1038"/>
          <ac:picMkLst>
            <pc:docMk/>
            <pc:sldMk cId="3326186537" sldId="278"/>
            <ac:picMk id="16" creationId="{04250B7B-97AF-26AE-41FF-22279565E64A}"/>
          </ac:picMkLst>
        </pc:picChg>
      </pc:sldChg>
      <pc:sldChg chg="addSp delSp modSp mod modAnim">
        <pc:chgData name="Lionel ZANITTI" userId="1e51b01e59126d6e" providerId="LiveId" clId="{0440DC73-951C-4D31-B639-EC468BFF52FD}" dt="2022-11-06T14:08:16.987" v="844"/>
        <pc:sldMkLst>
          <pc:docMk/>
          <pc:sldMk cId="2356046449" sldId="279"/>
        </pc:sldMkLst>
        <pc:spChg chg="del">
          <ac:chgData name="Lionel ZANITTI" userId="1e51b01e59126d6e" providerId="LiveId" clId="{0440DC73-951C-4D31-B639-EC468BFF52FD}" dt="2022-11-06T13:48:01.645" v="546" actId="478"/>
          <ac:spMkLst>
            <pc:docMk/>
            <pc:sldMk cId="2356046449" sldId="279"/>
            <ac:spMk id="5" creationId="{093D1241-4F6B-4523-A0D3-68E3CDBC0F28}"/>
          </ac:spMkLst>
        </pc:spChg>
        <pc:spChg chg="del">
          <ac:chgData name="Lionel ZANITTI" userId="1e51b01e59126d6e" providerId="LiveId" clId="{0440DC73-951C-4D31-B639-EC468BFF52FD}" dt="2022-11-06T13:48:01.645" v="546" actId="478"/>
          <ac:spMkLst>
            <pc:docMk/>
            <pc:sldMk cId="2356046449" sldId="279"/>
            <ac:spMk id="6" creationId="{C7BF8379-6FA4-47C8-A343-950346DD4931}"/>
          </ac:spMkLst>
        </pc:spChg>
        <pc:spChg chg="del">
          <ac:chgData name="Lionel ZANITTI" userId="1e51b01e59126d6e" providerId="LiveId" clId="{0440DC73-951C-4D31-B639-EC468BFF52FD}" dt="2022-11-06T13:48:01.645" v="546" actId="478"/>
          <ac:spMkLst>
            <pc:docMk/>
            <pc:sldMk cId="2356046449" sldId="279"/>
            <ac:spMk id="7" creationId="{CD0DE557-B4FF-44B4-B945-B5B41DBDA39C}"/>
          </ac:spMkLst>
        </pc:spChg>
        <pc:spChg chg="del">
          <ac:chgData name="Lionel ZANITTI" userId="1e51b01e59126d6e" providerId="LiveId" clId="{0440DC73-951C-4D31-B639-EC468BFF52FD}" dt="2022-11-06T13:48:01.645" v="546" actId="478"/>
          <ac:spMkLst>
            <pc:docMk/>
            <pc:sldMk cId="2356046449" sldId="279"/>
            <ac:spMk id="8" creationId="{BB801CDE-088C-4A56-83CA-BF9F271065B0}"/>
          </ac:spMkLst>
        </pc:spChg>
        <pc:spChg chg="mod">
          <ac:chgData name="Lionel ZANITTI" userId="1e51b01e59126d6e" providerId="LiveId" clId="{0440DC73-951C-4D31-B639-EC468BFF52FD}" dt="2022-11-06T13:52:52.276" v="633" actId="1037"/>
          <ac:spMkLst>
            <pc:docMk/>
            <pc:sldMk cId="2356046449" sldId="279"/>
            <ac:spMk id="9" creationId="{44D58BC2-D3A1-0E29-00EE-62DB023999D9}"/>
          </ac:spMkLst>
        </pc:spChg>
        <pc:spChg chg="del">
          <ac:chgData name="Lionel ZANITTI" userId="1e51b01e59126d6e" providerId="LiveId" clId="{0440DC73-951C-4D31-B639-EC468BFF52FD}" dt="2022-11-06T13:48:01.645" v="546" actId="478"/>
          <ac:spMkLst>
            <pc:docMk/>
            <pc:sldMk cId="2356046449" sldId="279"/>
            <ac:spMk id="10" creationId="{792980D7-ED01-4955-83DB-59BA18C94FBA}"/>
          </ac:spMkLst>
        </pc:spChg>
        <pc:spChg chg="mod">
          <ac:chgData name="Lionel ZANITTI" userId="1e51b01e59126d6e" providerId="LiveId" clId="{0440DC73-951C-4D31-B639-EC468BFF52FD}" dt="2022-11-06T13:52:52.276" v="633" actId="1037"/>
          <ac:spMkLst>
            <pc:docMk/>
            <pc:sldMk cId="2356046449" sldId="279"/>
            <ac:spMk id="11" creationId="{AD266BB2-C5D5-98EA-793C-4316D34A0E81}"/>
          </ac:spMkLst>
        </pc:spChg>
        <pc:spChg chg="mod">
          <ac:chgData name="Lionel ZANITTI" userId="1e51b01e59126d6e" providerId="LiveId" clId="{0440DC73-951C-4D31-B639-EC468BFF52FD}" dt="2022-11-06T13:47:50.168" v="545"/>
          <ac:spMkLst>
            <pc:docMk/>
            <pc:sldMk cId="2356046449" sldId="279"/>
            <ac:spMk id="13" creationId="{5A6F3240-733C-D8A7-FFEB-05DBEB2479AD}"/>
          </ac:spMkLst>
        </pc:spChg>
        <pc:picChg chg="add mod">
          <ac:chgData name="Lionel ZANITTI" userId="1e51b01e59126d6e" providerId="LiveId" clId="{0440DC73-951C-4D31-B639-EC468BFF52FD}" dt="2022-11-06T14:08:16.987" v="844"/>
          <ac:picMkLst>
            <pc:docMk/>
            <pc:sldMk cId="2356046449" sldId="279"/>
            <ac:picMk id="2" creationId="{231AA00A-921E-F91E-2C55-E6FAF6BD4129}"/>
          </ac:picMkLst>
        </pc:picChg>
        <pc:picChg chg="mod">
          <ac:chgData name="Lionel ZANITTI" userId="1e51b01e59126d6e" providerId="LiveId" clId="{0440DC73-951C-4D31-B639-EC468BFF52FD}" dt="2022-11-06T13:52:52.276" v="633" actId="1037"/>
          <ac:picMkLst>
            <pc:docMk/>
            <pc:sldMk cId="2356046449" sldId="279"/>
            <ac:picMk id="3" creationId="{66B157C9-986E-024F-8033-D275A655F014}"/>
          </ac:picMkLst>
        </pc:picChg>
      </pc:sldChg>
      <pc:sldChg chg="addSp delSp modSp mod modAnim">
        <pc:chgData name="Lionel ZANITTI" userId="1e51b01e59126d6e" providerId="LiveId" clId="{0440DC73-951C-4D31-B639-EC468BFF52FD}" dt="2022-11-06T14:08:19.067" v="845"/>
        <pc:sldMkLst>
          <pc:docMk/>
          <pc:sldMk cId="1770395035" sldId="280"/>
        </pc:sldMkLst>
        <pc:spChg chg="del">
          <ac:chgData name="Lionel ZANITTI" userId="1e51b01e59126d6e" providerId="LiveId" clId="{0440DC73-951C-4D31-B639-EC468BFF52FD}" dt="2022-11-06T13:59:12.592" v="639" actId="478"/>
          <ac:spMkLst>
            <pc:docMk/>
            <pc:sldMk cId="1770395035" sldId="280"/>
            <ac:spMk id="5" creationId="{093D1241-4F6B-4523-A0D3-68E3CDBC0F28}"/>
          </ac:spMkLst>
        </pc:spChg>
        <pc:spChg chg="del">
          <ac:chgData name="Lionel ZANITTI" userId="1e51b01e59126d6e" providerId="LiveId" clId="{0440DC73-951C-4D31-B639-EC468BFF52FD}" dt="2022-11-06T13:59:12.592" v="639" actId="478"/>
          <ac:spMkLst>
            <pc:docMk/>
            <pc:sldMk cId="1770395035" sldId="280"/>
            <ac:spMk id="6" creationId="{C7BF8379-6FA4-47C8-A343-950346DD4931}"/>
          </ac:spMkLst>
        </pc:spChg>
        <pc:spChg chg="del">
          <ac:chgData name="Lionel ZANITTI" userId="1e51b01e59126d6e" providerId="LiveId" clId="{0440DC73-951C-4D31-B639-EC468BFF52FD}" dt="2022-11-06T13:59:12.592" v="639" actId="478"/>
          <ac:spMkLst>
            <pc:docMk/>
            <pc:sldMk cId="1770395035" sldId="280"/>
            <ac:spMk id="7" creationId="{CD0DE557-B4FF-44B4-B945-B5B41DBDA39C}"/>
          </ac:spMkLst>
        </pc:spChg>
        <pc:spChg chg="del">
          <ac:chgData name="Lionel ZANITTI" userId="1e51b01e59126d6e" providerId="LiveId" clId="{0440DC73-951C-4D31-B639-EC468BFF52FD}" dt="2022-11-06T13:59:12.592" v="639" actId="478"/>
          <ac:spMkLst>
            <pc:docMk/>
            <pc:sldMk cId="1770395035" sldId="280"/>
            <ac:spMk id="8" creationId="{BB801CDE-088C-4A56-83CA-BF9F271065B0}"/>
          </ac:spMkLst>
        </pc:spChg>
        <pc:spChg chg="mod">
          <ac:chgData name="Lionel ZANITTI" userId="1e51b01e59126d6e" providerId="LiveId" clId="{0440DC73-951C-4D31-B639-EC468BFF52FD}" dt="2022-11-06T13:59:54.796" v="649" actId="1076"/>
          <ac:spMkLst>
            <pc:docMk/>
            <pc:sldMk cId="1770395035" sldId="280"/>
            <ac:spMk id="9" creationId="{44D58BC2-D3A1-0E29-00EE-62DB023999D9}"/>
          </ac:spMkLst>
        </pc:spChg>
        <pc:spChg chg="del">
          <ac:chgData name="Lionel ZANITTI" userId="1e51b01e59126d6e" providerId="LiveId" clId="{0440DC73-951C-4D31-B639-EC468BFF52FD}" dt="2022-11-06T13:59:12.592" v="639" actId="478"/>
          <ac:spMkLst>
            <pc:docMk/>
            <pc:sldMk cId="1770395035" sldId="280"/>
            <ac:spMk id="10" creationId="{792980D7-ED01-4955-83DB-59BA18C94FBA}"/>
          </ac:spMkLst>
        </pc:spChg>
        <pc:spChg chg="mod">
          <ac:chgData name="Lionel ZANITTI" userId="1e51b01e59126d6e" providerId="LiveId" clId="{0440DC73-951C-4D31-B639-EC468BFF52FD}" dt="2022-11-06T13:58:40.077" v="634"/>
          <ac:spMkLst>
            <pc:docMk/>
            <pc:sldMk cId="1770395035" sldId="280"/>
            <ac:spMk id="13" creationId="{5A6F3240-733C-D8A7-FFEB-05DBEB2479AD}"/>
          </ac:spMkLst>
        </pc:spChg>
        <pc:picChg chg="add mod">
          <ac:chgData name="Lionel ZANITTI" userId="1e51b01e59126d6e" providerId="LiveId" clId="{0440DC73-951C-4D31-B639-EC468BFF52FD}" dt="2022-11-06T14:08:19.067" v="845"/>
          <ac:picMkLst>
            <pc:docMk/>
            <pc:sldMk cId="1770395035" sldId="280"/>
            <ac:picMk id="2" creationId="{6BE2AB84-5F99-D6B0-16B3-2813F84C4323}"/>
          </ac:picMkLst>
        </pc:picChg>
        <pc:picChg chg="mod">
          <ac:chgData name="Lionel ZANITTI" userId="1e51b01e59126d6e" providerId="LiveId" clId="{0440DC73-951C-4D31-B639-EC468BFF52FD}" dt="2022-11-06T13:59:47.941" v="647" actId="1076"/>
          <ac:picMkLst>
            <pc:docMk/>
            <pc:sldMk cId="1770395035" sldId="280"/>
            <ac:picMk id="11" creationId="{E2201B49-0C64-4116-492A-263FA8923CB3}"/>
          </ac:picMkLst>
        </pc:picChg>
      </pc:sldChg>
      <pc:sldChg chg="addSp delSp modSp mod modAnim">
        <pc:chgData name="Lionel ZANITTI" userId="1e51b01e59126d6e" providerId="LiveId" clId="{0440DC73-951C-4D31-B639-EC468BFF52FD}" dt="2022-11-06T14:08:21.170" v="846"/>
        <pc:sldMkLst>
          <pc:docMk/>
          <pc:sldMk cId="238519127" sldId="281"/>
        </pc:sldMkLst>
        <pc:spChg chg="mod">
          <ac:chgData name="Lionel ZANITTI" userId="1e51b01e59126d6e" providerId="LiveId" clId="{0440DC73-951C-4D31-B639-EC468BFF52FD}" dt="2022-11-06T14:00:30.355" v="665" actId="1036"/>
          <ac:spMkLst>
            <pc:docMk/>
            <pc:sldMk cId="238519127" sldId="281"/>
            <ac:spMk id="4" creationId="{0272E5D6-6001-2535-3166-6BBAD5F182D8}"/>
          </ac:spMkLst>
        </pc:spChg>
        <pc:spChg chg="del">
          <ac:chgData name="Lionel ZANITTI" userId="1e51b01e59126d6e" providerId="LiveId" clId="{0440DC73-951C-4D31-B639-EC468BFF52FD}" dt="2022-11-06T14:00:21.161" v="650" actId="478"/>
          <ac:spMkLst>
            <pc:docMk/>
            <pc:sldMk cId="238519127" sldId="281"/>
            <ac:spMk id="5" creationId="{093D1241-4F6B-4523-A0D3-68E3CDBC0F28}"/>
          </ac:spMkLst>
        </pc:spChg>
        <pc:spChg chg="del">
          <ac:chgData name="Lionel ZANITTI" userId="1e51b01e59126d6e" providerId="LiveId" clId="{0440DC73-951C-4D31-B639-EC468BFF52FD}" dt="2022-11-06T14:00:21.161" v="650" actId="478"/>
          <ac:spMkLst>
            <pc:docMk/>
            <pc:sldMk cId="238519127" sldId="281"/>
            <ac:spMk id="6" creationId="{C7BF8379-6FA4-47C8-A343-950346DD4931}"/>
          </ac:spMkLst>
        </pc:spChg>
        <pc:spChg chg="del">
          <ac:chgData name="Lionel ZANITTI" userId="1e51b01e59126d6e" providerId="LiveId" clId="{0440DC73-951C-4D31-B639-EC468BFF52FD}" dt="2022-11-06T14:00:21.161" v="650" actId="478"/>
          <ac:spMkLst>
            <pc:docMk/>
            <pc:sldMk cId="238519127" sldId="281"/>
            <ac:spMk id="7" creationId="{CD0DE557-B4FF-44B4-B945-B5B41DBDA39C}"/>
          </ac:spMkLst>
        </pc:spChg>
        <pc:spChg chg="del">
          <ac:chgData name="Lionel ZANITTI" userId="1e51b01e59126d6e" providerId="LiveId" clId="{0440DC73-951C-4D31-B639-EC468BFF52FD}" dt="2022-11-06T14:00:21.161" v="650" actId="478"/>
          <ac:spMkLst>
            <pc:docMk/>
            <pc:sldMk cId="238519127" sldId="281"/>
            <ac:spMk id="8" creationId="{BB801CDE-088C-4A56-83CA-BF9F271065B0}"/>
          </ac:spMkLst>
        </pc:spChg>
        <pc:spChg chg="del">
          <ac:chgData name="Lionel ZANITTI" userId="1e51b01e59126d6e" providerId="LiveId" clId="{0440DC73-951C-4D31-B639-EC468BFF52FD}" dt="2022-11-06T14:00:21.161" v="650" actId="478"/>
          <ac:spMkLst>
            <pc:docMk/>
            <pc:sldMk cId="238519127" sldId="281"/>
            <ac:spMk id="10" creationId="{792980D7-ED01-4955-83DB-59BA18C94FBA}"/>
          </ac:spMkLst>
        </pc:spChg>
        <pc:spChg chg="mod">
          <ac:chgData name="Lionel ZANITTI" userId="1e51b01e59126d6e" providerId="LiveId" clId="{0440DC73-951C-4D31-B639-EC468BFF52FD}" dt="2022-11-06T13:58:44.207" v="635"/>
          <ac:spMkLst>
            <pc:docMk/>
            <pc:sldMk cId="238519127" sldId="281"/>
            <ac:spMk id="13" creationId="{5A6F3240-733C-D8A7-FFEB-05DBEB2479AD}"/>
          </ac:spMkLst>
        </pc:spChg>
        <pc:picChg chg="add mod">
          <ac:chgData name="Lionel ZANITTI" userId="1e51b01e59126d6e" providerId="LiveId" clId="{0440DC73-951C-4D31-B639-EC468BFF52FD}" dt="2022-11-06T14:08:21.170" v="846"/>
          <ac:picMkLst>
            <pc:docMk/>
            <pc:sldMk cId="238519127" sldId="281"/>
            <ac:picMk id="2" creationId="{B1B4DB49-4804-7908-B067-ED1972FA2D04}"/>
          </ac:picMkLst>
        </pc:picChg>
        <pc:picChg chg="mod">
          <ac:chgData name="Lionel ZANITTI" userId="1e51b01e59126d6e" providerId="LiveId" clId="{0440DC73-951C-4D31-B639-EC468BFF52FD}" dt="2022-11-06T14:00:24.945" v="658" actId="1036"/>
          <ac:picMkLst>
            <pc:docMk/>
            <pc:sldMk cId="238519127" sldId="281"/>
            <ac:picMk id="2050" creationId="{6AEB75C1-8DD9-7870-6108-44CE94F374A8}"/>
          </ac:picMkLst>
        </pc:picChg>
      </pc:sldChg>
      <pc:sldChg chg="modSp add modAnim">
        <pc:chgData name="Lionel ZANITTI" userId="1e51b01e59126d6e" providerId="LiveId" clId="{0440DC73-951C-4D31-B639-EC468BFF52FD}" dt="2022-11-06T14:04:41.238" v="826" actId="207"/>
        <pc:sldMkLst>
          <pc:docMk/>
          <pc:sldMk cId="718536988" sldId="282"/>
        </pc:sldMkLst>
        <pc:spChg chg="mod">
          <ac:chgData name="Lionel ZANITTI" userId="1e51b01e59126d6e" providerId="LiveId" clId="{0440DC73-951C-4D31-B639-EC468BFF52FD}" dt="2022-11-06T14:01:41.322" v="696" actId="20577"/>
          <ac:spMkLst>
            <pc:docMk/>
            <pc:sldMk cId="718536988" sldId="282"/>
            <ac:spMk id="3" creationId="{0D9C7E8B-8B59-FD54-46EB-2014C73861AF}"/>
          </ac:spMkLst>
        </pc:spChg>
        <pc:graphicFrameChg chg="mod">
          <ac:chgData name="Lionel ZANITTI" userId="1e51b01e59126d6e" providerId="LiveId" clId="{0440DC73-951C-4D31-B639-EC468BFF52FD}" dt="2022-11-06T14:04:41.238" v="826" actId="207"/>
          <ac:graphicFrameMkLst>
            <pc:docMk/>
            <pc:sldMk cId="718536988" sldId="282"/>
            <ac:graphicFrameMk id="10" creationId="{4DBF5C5D-E8C1-4EFB-87B6-B4245AB407AE}"/>
          </ac:graphicFrameMkLst>
        </pc:graphicFrameChg>
      </pc:sldChg>
      <pc:sldChg chg="add ord">
        <pc:chgData name="Lionel ZANITTI" userId="1e51b01e59126d6e" providerId="LiveId" clId="{0440DC73-951C-4D31-B639-EC468BFF52FD}" dt="2022-11-06T14:01:51.935" v="698"/>
        <pc:sldMkLst>
          <pc:docMk/>
          <pc:sldMk cId="1374322667" sldId="283"/>
        </pc:sldMkLst>
      </pc:sldChg>
      <pc:sldMasterChg chg="addSp modSp">
        <pc:chgData name="Lionel ZANITTI" userId="1e51b01e59126d6e" providerId="LiveId" clId="{0440DC73-951C-4D31-B639-EC468BFF52FD}" dt="2022-11-06T14:05:17.760" v="827"/>
        <pc:sldMasterMkLst>
          <pc:docMk/>
          <pc:sldMasterMk cId="3853920126" sldId="2147483648"/>
        </pc:sldMasterMkLst>
        <pc:picChg chg="add mod">
          <ac:chgData name="Lionel ZANITTI" userId="1e51b01e59126d6e" providerId="LiveId" clId="{0440DC73-951C-4D31-B639-EC468BFF52FD}" dt="2022-11-06T14:05:17.760" v="827"/>
          <ac:picMkLst>
            <pc:docMk/>
            <pc:sldMasterMk cId="3853920126" sldId="2147483648"/>
            <ac:picMk id="4" creationId="{E7DC17D0-F548-00BA-4ADB-87B73C53C98F}"/>
          </ac:picMkLst>
        </pc:picChg>
      </pc:sldMasterChg>
    </pc:docChg>
  </pc:docChgLst>
</pc:chgInfo>
</file>

<file path=ppt/diagrams/_rels/data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slide" Target="../slides/slide8.xml"/><Relationship Id="rId18" Type="http://schemas.openxmlformats.org/officeDocument/2006/relationships/image" Target="../media/image13.svg"/><Relationship Id="rId3" Type="http://schemas.openxmlformats.org/officeDocument/2006/relationships/image" Target="../media/image3.svg"/><Relationship Id="rId7" Type="http://schemas.openxmlformats.org/officeDocument/2006/relationships/slide" Target="../slides/slide6.xml"/><Relationship Id="rId12" Type="http://schemas.openxmlformats.org/officeDocument/2006/relationships/image" Target="../media/image9.svg"/><Relationship Id="rId17" Type="http://schemas.openxmlformats.org/officeDocument/2006/relationships/image" Target="../media/image12.png"/><Relationship Id="rId2" Type="http://schemas.openxmlformats.org/officeDocument/2006/relationships/image" Target="../media/image2.png"/><Relationship Id="rId16" Type="http://schemas.openxmlformats.org/officeDocument/2006/relationships/slide" Target="../slides/slide9.xml"/><Relationship Id="rId1" Type="http://schemas.openxmlformats.org/officeDocument/2006/relationships/slide" Target="../slides/slide2.xml"/><Relationship Id="rId6" Type="http://schemas.openxmlformats.org/officeDocument/2006/relationships/image" Target="../media/image5.svg"/><Relationship Id="rId11" Type="http://schemas.openxmlformats.org/officeDocument/2006/relationships/image" Target="../media/image8.png"/><Relationship Id="rId5" Type="http://schemas.openxmlformats.org/officeDocument/2006/relationships/image" Target="../media/image4.png"/><Relationship Id="rId15" Type="http://schemas.openxmlformats.org/officeDocument/2006/relationships/image" Target="../media/image11.svg"/><Relationship Id="rId10" Type="http://schemas.openxmlformats.org/officeDocument/2006/relationships/slide" Target="../slides/slide7.xml"/><Relationship Id="rId4" Type="http://schemas.openxmlformats.org/officeDocument/2006/relationships/slide" Target="../slides/slide3.xml"/><Relationship Id="rId9" Type="http://schemas.openxmlformats.org/officeDocument/2006/relationships/image" Target="../media/image7.svg"/><Relationship Id="rId14" Type="http://schemas.openxmlformats.org/officeDocument/2006/relationships/image" Target="../media/image10.png"/></Relationships>
</file>

<file path=ppt/diagrams/_rels/drawing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sv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12" Type="http://schemas.openxmlformats.org/officeDocument/2006/relationships/image" Target="../media/image13.svg"/><Relationship Id="rId2" Type="http://schemas.openxmlformats.org/officeDocument/2006/relationships/image" Target="../media/image3.svg"/><Relationship Id="rId1" Type="http://schemas.openxmlformats.org/officeDocument/2006/relationships/image" Target="../media/image2.png"/><Relationship Id="rId6" Type="http://schemas.openxmlformats.org/officeDocument/2006/relationships/image" Target="../media/image7.svg"/><Relationship Id="rId11" Type="http://schemas.openxmlformats.org/officeDocument/2006/relationships/image" Target="../media/image12.png"/><Relationship Id="rId5" Type="http://schemas.openxmlformats.org/officeDocument/2006/relationships/image" Target="../media/image6.png"/><Relationship Id="rId10" Type="http://schemas.openxmlformats.org/officeDocument/2006/relationships/image" Target="../media/image11.svg"/><Relationship Id="rId4" Type="http://schemas.openxmlformats.org/officeDocument/2006/relationships/image" Target="../media/image5.svg"/><Relationship Id="rId9" Type="http://schemas.openxmlformats.org/officeDocument/2006/relationships/image" Target="../media/image10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18/5/colors/Iconchunking_neutralbg_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bg1">
        <a:lumMod val="9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62F69A6-0780-49EA-A6A8-3965C12489B2}" type="doc">
      <dgm:prSet loTypeId="urn:microsoft.com/office/officeart/2018/2/layout/IconVerticalSolidList#1" loCatId="icon" qsTypeId="urn:microsoft.com/office/officeart/2005/8/quickstyle/simple1" qsCatId="simple" csTypeId="urn:microsoft.com/office/officeart/2018/5/colors/Iconchunking_neutralbg_colorful5" csCatId="colorful" phldr="1"/>
      <dgm:spPr/>
      <dgm:t>
        <a:bodyPr rtlCol="0"/>
        <a:lstStyle/>
        <a:p>
          <a:pPr rtl="0"/>
          <a:endParaRPr lang="en-US"/>
        </a:p>
      </dgm:t>
    </dgm:pt>
    <dgm:pt modelId="{30269CC2-8DD6-4402-82F3-18F164A732FF}">
      <dgm:prSet custT="1"/>
      <dgm:spPr/>
      <dgm:t>
        <a:bodyPr rtlCol="0"/>
        <a:lstStyle/>
        <a:p>
          <a:pPr>
            <a:lnSpc>
              <a:spcPct val="100000"/>
            </a:lnSpc>
          </a:pPr>
          <a:r>
            <a:rPr lang="fr-FR" sz="2400" i="1" kern="1200" noProof="0" dirty="0">
              <a:solidFill>
                <a:srgbClr val="FF9933"/>
              </a:solidFill>
              <a:latin typeface="Calibri"/>
              <a:ea typeface="+mn-ea"/>
              <a:cs typeface="+mn-cs"/>
            </a:rPr>
            <a:t>Les segments</a:t>
          </a:r>
          <a:endParaRPr lang="fr-FR" sz="2800" i="1" kern="1200" noProof="0" dirty="0">
            <a:solidFill>
              <a:srgbClr val="FF9933"/>
            </a:solidFill>
            <a:latin typeface="Calibri"/>
            <a:ea typeface="+mn-ea"/>
            <a:cs typeface="+mn-cs"/>
          </a:endParaRPr>
        </a:p>
      </dgm:t>
    </dgm:pt>
    <dgm:pt modelId="{4A8A3B18-A3DE-475C-8BF1-FB4B84DDA43B}" type="parTrans" cxnId="{813C1BD6-5A4A-43F4-8BF7-0645F72381AA}">
      <dgm:prSet/>
      <dgm:spPr/>
      <dgm:t>
        <a:bodyPr rtlCol="0"/>
        <a:lstStyle/>
        <a:p>
          <a:pPr rtl="0"/>
          <a:endParaRPr lang="fr-FR" noProof="0" dirty="0"/>
        </a:p>
      </dgm:t>
    </dgm:pt>
    <dgm:pt modelId="{2DAA2C1D-14F6-4BCA-B047-0B53ADD46F43}" type="sibTrans" cxnId="{813C1BD6-5A4A-43F4-8BF7-0645F72381AA}">
      <dgm:prSet/>
      <dgm:spPr/>
      <dgm:t>
        <a:bodyPr rtlCol="0"/>
        <a:lstStyle/>
        <a:p>
          <a:pPr rtl="0"/>
          <a:endParaRPr lang="fr-FR" noProof="0" dirty="0"/>
        </a:p>
      </dgm:t>
    </dgm:pt>
    <dgm:pt modelId="{2B87ECDB-C552-42F6-9B52-6548A18B206B}">
      <dgm:prSet custT="1"/>
      <dgm:spPr/>
      <dgm:t>
        <a:bodyPr rtlCol="0"/>
        <a:lstStyle/>
        <a:p>
          <a:pPr>
            <a:lnSpc>
              <a:spcPct val="100000"/>
            </a:lnSpc>
          </a:pPr>
          <a:r>
            <a:rPr lang="fr-FR" sz="2400" i="1" kern="1200" noProof="0" dirty="0">
              <a:solidFill>
                <a:srgbClr val="FF9933"/>
              </a:solidFill>
              <a:latin typeface="Calibri"/>
              <a:ea typeface="+mn-ea"/>
              <a:cs typeface="+mn-cs"/>
            </a:rPr>
            <a:t>Insérer un segment</a:t>
          </a:r>
        </a:p>
      </dgm:t>
    </dgm:pt>
    <dgm:pt modelId="{0DC560D9-C62C-41BA-8D68-CB78933BFF0C}" type="parTrans" cxnId="{91AFA996-5E3B-401C-B400-E70DBD4A4AB6}">
      <dgm:prSet/>
      <dgm:spPr/>
      <dgm:t>
        <a:bodyPr rtlCol="0"/>
        <a:lstStyle/>
        <a:p>
          <a:pPr rtl="0"/>
          <a:endParaRPr lang="fr-FR" noProof="0" dirty="0"/>
        </a:p>
      </dgm:t>
    </dgm:pt>
    <dgm:pt modelId="{80EFB54F-1AC8-40D9-981D-4C85160A5799}" type="sibTrans" cxnId="{91AFA996-5E3B-401C-B400-E70DBD4A4AB6}">
      <dgm:prSet/>
      <dgm:spPr/>
      <dgm:t>
        <a:bodyPr rtlCol="0"/>
        <a:lstStyle/>
        <a:p>
          <a:pPr rtl="0"/>
          <a:endParaRPr lang="fr-FR" noProof="0" dirty="0"/>
        </a:p>
      </dgm:t>
    </dgm:pt>
    <dgm:pt modelId="{6DA5A0F5-4507-40DC-BA4D-211EDDD2392D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fr-FR" sz="2400" i="1" kern="1200" dirty="0">
              <a:solidFill>
                <a:srgbClr val="FF9933"/>
              </a:solidFill>
            </a:rPr>
            <a:t>Utiliser un segment</a:t>
          </a:r>
          <a:endParaRPr lang="fr-FR" sz="2400" i="1" kern="1200" noProof="0" dirty="0">
            <a:solidFill>
              <a:srgbClr val="FF9933"/>
            </a:solidFill>
            <a:latin typeface="Calibri"/>
            <a:ea typeface="+mn-ea"/>
            <a:cs typeface="+mn-cs"/>
          </a:endParaRPr>
        </a:p>
      </dgm:t>
    </dgm:pt>
    <dgm:pt modelId="{09059DC4-FFA1-4B5E-8AC3-76E0CEF2DE3E}" type="parTrans" cxnId="{4F55E471-C6AE-485C-B5F5-D78F494430D5}">
      <dgm:prSet/>
      <dgm:spPr/>
      <dgm:t>
        <a:bodyPr/>
        <a:lstStyle/>
        <a:p>
          <a:endParaRPr lang="fr-FR"/>
        </a:p>
      </dgm:t>
    </dgm:pt>
    <dgm:pt modelId="{59E816C3-3056-4E36-8822-A46655E965E2}" type="sibTrans" cxnId="{4F55E471-C6AE-485C-B5F5-D78F494430D5}">
      <dgm:prSet/>
      <dgm:spPr/>
      <dgm:t>
        <a:bodyPr/>
        <a:lstStyle/>
        <a:p>
          <a:endParaRPr lang="fr-FR"/>
        </a:p>
      </dgm:t>
    </dgm:pt>
    <dgm:pt modelId="{E3E26D51-269E-4F78-8A7C-E30CB8D6A73D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fr-FR" sz="2400" i="1" kern="1200" dirty="0">
              <a:solidFill>
                <a:srgbClr val="FF9933"/>
              </a:solidFill>
            </a:rPr>
            <a:t>Supprimer le critère de filtre sur un segment</a:t>
          </a:r>
          <a:endParaRPr lang="fr-FR" sz="2400" i="1" kern="1200" noProof="0" dirty="0">
            <a:solidFill>
              <a:srgbClr val="FF9933"/>
            </a:solidFill>
            <a:latin typeface="Calibri"/>
            <a:ea typeface="+mn-ea"/>
            <a:cs typeface="+mn-cs"/>
          </a:endParaRPr>
        </a:p>
      </dgm:t>
    </dgm:pt>
    <dgm:pt modelId="{5402005A-6801-4976-8629-59FC4502C452}" type="parTrans" cxnId="{1A27B037-2DDC-4A1B-A6FD-CBE035091033}">
      <dgm:prSet/>
      <dgm:spPr/>
      <dgm:t>
        <a:bodyPr/>
        <a:lstStyle/>
        <a:p>
          <a:endParaRPr lang="fr-FR"/>
        </a:p>
      </dgm:t>
    </dgm:pt>
    <dgm:pt modelId="{3E208A36-88CB-4986-A143-F8D4FEE4065A}" type="sibTrans" cxnId="{1A27B037-2DDC-4A1B-A6FD-CBE035091033}">
      <dgm:prSet/>
      <dgm:spPr/>
      <dgm:t>
        <a:bodyPr/>
        <a:lstStyle/>
        <a:p>
          <a:endParaRPr lang="fr-FR"/>
        </a:p>
      </dgm:t>
    </dgm:pt>
    <dgm:pt modelId="{F88F25BB-CCC3-40F1-B5FD-41839654A87C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fr-FR" sz="2400" i="1" kern="1200" dirty="0">
              <a:solidFill>
                <a:srgbClr val="FF9933"/>
              </a:solidFill>
            </a:rPr>
            <a:t>Activer ou désactiver la sélection multiple</a:t>
          </a:r>
          <a:endParaRPr lang="fr-FR" sz="2400" i="1" kern="1200" noProof="0" dirty="0">
            <a:solidFill>
              <a:srgbClr val="FF9933"/>
            </a:solidFill>
            <a:latin typeface="Calibri"/>
            <a:ea typeface="+mn-ea"/>
            <a:cs typeface="+mn-cs"/>
          </a:endParaRPr>
        </a:p>
      </dgm:t>
    </dgm:pt>
    <dgm:pt modelId="{A2B82605-9E4F-4738-93EC-050786A92A18}" type="parTrans" cxnId="{9FEA0620-EDB2-442D-B04F-AF76ED79A563}">
      <dgm:prSet/>
      <dgm:spPr/>
      <dgm:t>
        <a:bodyPr/>
        <a:lstStyle/>
        <a:p>
          <a:endParaRPr lang="fr-FR"/>
        </a:p>
      </dgm:t>
    </dgm:pt>
    <dgm:pt modelId="{453E2C42-D812-4953-8BA1-47583E43EEA3}" type="sibTrans" cxnId="{9FEA0620-EDB2-442D-B04F-AF76ED79A563}">
      <dgm:prSet/>
      <dgm:spPr/>
      <dgm:t>
        <a:bodyPr/>
        <a:lstStyle/>
        <a:p>
          <a:endParaRPr lang="fr-FR"/>
        </a:p>
      </dgm:t>
    </dgm:pt>
    <dgm:pt modelId="{31D1F029-51E0-4ECB-8C15-916008ABF0A6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fr-FR" sz="2400" i="1" kern="1200" dirty="0">
              <a:solidFill>
                <a:srgbClr val="FF9933"/>
              </a:solidFill>
            </a:rPr>
            <a:t>Mettre en forme un segment</a:t>
          </a:r>
          <a:endParaRPr lang="fr-FR" sz="2400" i="1" kern="1200" noProof="0" dirty="0">
            <a:solidFill>
              <a:srgbClr val="FF9933"/>
            </a:solidFill>
            <a:latin typeface="Calibri"/>
            <a:ea typeface="+mn-ea"/>
            <a:cs typeface="+mn-cs"/>
          </a:endParaRPr>
        </a:p>
      </dgm:t>
    </dgm:pt>
    <dgm:pt modelId="{AC117C39-CAA7-42DD-A68F-97C2967734D4}" type="parTrans" cxnId="{5F550AD0-2749-4AE4-8F8A-A55EB473F9DB}">
      <dgm:prSet/>
      <dgm:spPr/>
      <dgm:t>
        <a:bodyPr/>
        <a:lstStyle/>
        <a:p>
          <a:endParaRPr lang="fr-FR"/>
        </a:p>
      </dgm:t>
    </dgm:pt>
    <dgm:pt modelId="{FFDD84CB-4C12-466F-8E23-CA5BE12311AD}" type="sibTrans" cxnId="{5F550AD0-2749-4AE4-8F8A-A55EB473F9DB}">
      <dgm:prSet/>
      <dgm:spPr/>
      <dgm:t>
        <a:bodyPr/>
        <a:lstStyle/>
        <a:p>
          <a:endParaRPr lang="fr-FR"/>
        </a:p>
      </dgm:t>
    </dgm:pt>
    <dgm:pt modelId="{05261D3E-3CC7-4C85-9E09-D67FC777908C}" type="pres">
      <dgm:prSet presAssocID="{162F69A6-0780-49EA-A6A8-3965C12489B2}" presName="root" presStyleCnt="0">
        <dgm:presLayoutVars>
          <dgm:dir/>
          <dgm:resizeHandles val="exact"/>
        </dgm:presLayoutVars>
      </dgm:prSet>
      <dgm:spPr/>
    </dgm:pt>
    <dgm:pt modelId="{25C6FE9B-AED9-47D9-807F-76A517615FC1}" type="pres">
      <dgm:prSet presAssocID="{30269CC2-8DD6-4402-82F3-18F164A732FF}" presName="compNode" presStyleCnt="0"/>
      <dgm:spPr/>
    </dgm:pt>
    <dgm:pt modelId="{99698387-9DF3-4127-A7DE-FCE3F05A3470}" type="pres">
      <dgm:prSet presAssocID="{30269CC2-8DD6-4402-82F3-18F164A732FF}" presName="bgRect" presStyleLbl="bgShp" presStyleIdx="0" presStyleCnt="6"/>
      <dgm:spPr>
        <a:prstGeom prst="rect">
          <a:avLst/>
        </a:prstGeom>
        <a:gradFill rotWithShape="0">
          <a:gsLst>
            <a:gs pos="0">
              <a:schemeClr val="tx1">
                <a:lumMod val="75000"/>
                <a:lumOff val="25000"/>
              </a:schemeClr>
            </a:gs>
            <a:gs pos="15929">
              <a:schemeClr val="tx1">
                <a:lumMod val="85000"/>
                <a:lumOff val="15000"/>
              </a:schemeClr>
            </a:gs>
            <a:gs pos="97000">
              <a:schemeClr val="tx1">
                <a:lumMod val="85000"/>
                <a:lumOff val="15000"/>
              </a:schemeClr>
            </a:gs>
            <a:gs pos="100000">
              <a:schemeClr val="accent2">
                <a:lumMod val="75000"/>
              </a:schemeClr>
            </a:gs>
          </a:gsLst>
          <a:lin ang="10800000" scaled="0"/>
        </a:gradFill>
      </dgm:spPr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1" action="ppaction://hlinksldjump"/>
          </dgm14:cNvPr>
        </a:ext>
      </dgm:extLst>
    </dgm:pt>
    <dgm:pt modelId="{B52E1101-E263-4511-8D8F-5A215C912C41}" type="pres">
      <dgm:prSet presAssocID="{30269CC2-8DD6-4402-82F3-18F164A732FF}" presName="iconRect" presStyleLbl="node1" presStyleIdx="0" presStyleCnt="6"/>
      <dgm:spPr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Badge 1 avec un remplissage uni"/>
        </a:ext>
      </dgm:extLst>
    </dgm:pt>
    <dgm:pt modelId="{18EFBBAF-BD9F-4030-B8A4-57CCEB350921}" type="pres">
      <dgm:prSet presAssocID="{30269CC2-8DD6-4402-82F3-18F164A732FF}" presName="spaceRect" presStyleCnt="0"/>
      <dgm:spPr/>
    </dgm:pt>
    <dgm:pt modelId="{F113ED77-1650-49A8-987A-A13C2A50CEA5}" type="pres">
      <dgm:prSet presAssocID="{30269CC2-8DD6-4402-82F3-18F164A732FF}" presName="parTx" presStyleLbl="revTx" presStyleIdx="0" presStyleCnt="6">
        <dgm:presLayoutVars>
          <dgm:chMax val="0"/>
          <dgm:chPref val="0"/>
        </dgm:presLayoutVars>
      </dgm:prSet>
      <dgm:spPr/>
    </dgm:pt>
    <dgm:pt modelId="{084D1940-F8FF-48AA-A0CA-908C7645C951}" type="pres">
      <dgm:prSet presAssocID="{2DAA2C1D-14F6-4BCA-B047-0B53ADD46F43}" presName="sibTrans" presStyleCnt="0"/>
      <dgm:spPr/>
    </dgm:pt>
    <dgm:pt modelId="{922A9066-91F0-4494-8CF8-01F8511B6028}" type="pres">
      <dgm:prSet presAssocID="{2B87ECDB-C552-42F6-9B52-6548A18B206B}" presName="compNode" presStyleCnt="0"/>
      <dgm:spPr/>
    </dgm:pt>
    <dgm:pt modelId="{FA3369E0-5B38-4FDD-A9F5-22B9810A03F7}" type="pres">
      <dgm:prSet presAssocID="{2B87ECDB-C552-42F6-9B52-6548A18B206B}" presName="bgRect" presStyleLbl="bgShp" presStyleIdx="1" presStyleCnt="6"/>
      <dgm:spPr>
        <a:xfrm>
          <a:off x="0" y="1249576"/>
          <a:ext cx="6791323" cy="995920"/>
        </a:xfrm>
        <a:prstGeom prst="rect">
          <a:avLst/>
        </a:prstGeom>
        <a:gradFill rotWithShape="0">
          <a:gsLst>
            <a:gs pos="0">
              <a:srgbClr val="000000">
                <a:lumMod val="75000"/>
                <a:lumOff val="25000"/>
              </a:srgbClr>
            </a:gs>
            <a:gs pos="15929">
              <a:srgbClr val="000000">
                <a:lumMod val="85000"/>
                <a:lumOff val="15000"/>
              </a:srgbClr>
            </a:gs>
            <a:gs pos="97000">
              <a:srgbClr val="000000">
                <a:lumMod val="85000"/>
                <a:lumOff val="15000"/>
              </a:srgbClr>
            </a:gs>
            <a:gs pos="100000">
              <a:srgbClr val="17B2D1">
                <a:lumMod val="75000"/>
              </a:srgbClr>
            </a:gs>
          </a:gsLst>
          <a:lin ang="10800000" scaled="0"/>
        </a:gradFill>
        <a:ln>
          <a:noFill/>
        </a:ln>
        <a:effectLst/>
      </dgm:spPr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4" action="ppaction://hlinksldjump"/>
          </dgm14:cNvPr>
        </a:ext>
      </dgm:extLst>
    </dgm:pt>
    <dgm:pt modelId="{FADE9C4E-BFE3-4374-BE2C-676ED238ACF2}" type="pres">
      <dgm:prSet presAssocID="{2B87ECDB-C552-42F6-9B52-6548A18B206B}" presName="iconRect" presStyleLbl="node1" presStyleIdx="1" presStyleCnt="6"/>
      <dgm:spPr>
        <a:blipFill>
          <a:blip xmlns:r="http://schemas.openxmlformats.org/officeDocument/2006/relationships"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Badge avec un remplissage uni"/>
        </a:ext>
      </dgm:extLst>
    </dgm:pt>
    <dgm:pt modelId="{7000F0F2-143F-4CAE-BA6B-E9C401E5437A}" type="pres">
      <dgm:prSet presAssocID="{2B87ECDB-C552-42F6-9B52-6548A18B206B}" presName="spaceRect" presStyleCnt="0"/>
      <dgm:spPr/>
    </dgm:pt>
    <dgm:pt modelId="{AC018808-9CEA-4C61-8875-3E922AA167D7}" type="pres">
      <dgm:prSet presAssocID="{2B87ECDB-C552-42F6-9B52-6548A18B206B}" presName="parTx" presStyleLbl="revTx" presStyleIdx="1" presStyleCnt="6">
        <dgm:presLayoutVars>
          <dgm:chMax val="0"/>
          <dgm:chPref val="0"/>
        </dgm:presLayoutVars>
      </dgm:prSet>
      <dgm:spPr/>
    </dgm:pt>
    <dgm:pt modelId="{A2617982-0C61-48E0-9356-FEC02AFD49D7}" type="pres">
      <dgm:prSet presAssocID="{80EFB54F-1AC8-40D9-981D-4C85160A5799}" presName="sibTrans" presStyleCnt="0"/>
      <dgm:spPr/>
    </dgm:pt>
    <dgm:pt modelId="{BCFAAA4F-3499-4755-861D-12676D2724B5}" type="pres">
      <dgm:prSet presAssocID="{6DA5A0F5-4507-40DC-BA4D-211EDDD2392D}" presName="compNode" presStyleCnt="0"/>
      <dgm:spPr/>
    </dgm:pt>
    <dgm:pt modelId="{D00AAE45-F17E-4E7B-9FCC-95B6F1FBC482}" type="pres">
      <dgm:prSet presAssocID="{6DA5A0F5-4507-40DC-BA4D-211EDDD2392D}" presName="bgRect" presStyleLbl="bgShp" presStyleIdx="2" presStyleCnt="6"/>
      <dgm:spPr>
        <a:xfrm>
          <a:off x="0" y="3149803"/>
          <a:ext cx="6791323" cy="1258927"/>
        </a:xfrm>
        <a:prstGeom prst="rect">
          <a:avLst/>
        </a:prstGeom>
        <a:gradFill rotWithShape="0">
          <a:gsLst>
            <a:gs pos="0">
              <a:srgbClr val="000000">
                <a:lumMod val="75000"/>
                <a:lumOff val="25000"/>
              </a:srgbClr>
            </a:gs>
            <a:gs pos="15929">
              <a:srgbClr val="000000">
                <a:lumMod val="85000"/>
                <a:lumOff val="15000"/>
              </a:srgbClr>
            </a:gs>
            <a:gs pos="97000">
              <a:srgbClr val="000000">
                <a:lumMod val="85000"/>
                <a:lumOff val="15000"/>
              </a:srgbClr>
            </a:gs>
            <a:gs pos="100000">
              <a:srgbClr val="17B2D1">
                <a:lumMod val="75000"/>
              </a:srgbClr>
            </a:gs>
          </a:gsLst>
          <a:lin ang="10800000" scaled="0"/>
        </a:gradFill>
        <a:ln>
          <a:noFill/>
        </a:ln>
        <a:effectLst/>
      </dgm:spPr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7" action="ppaction://hlinksldjump"/>
          </dgm14:cNvPr>
        </a:ext>
      </dgm:extLst>
    </dgm:pt>
    <dgm:pt modelId="{5BF49585-8FA7-48A6-93B8-E2460B23393D}" type="pres">
      <dgm:prSet presAssocID="{6DA5A0F5-4507-40DC-BA4D-211EDDD2392D}" presName="iconRect" presStyleLbl="node1" presStyleIdx="2" presStyleCnt="6"/>
      <dgm:spPr>
        <a:blipFill>
          <a:blip xmlns:r="http://schemas.openxmlformats.org/officeDocument/2006/relationships"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Badge 3 avec un remplissage uni"/>
        </a:ext>
      </dgm:extLst>
    </dgm:pt>
    <dgm:pt modelId="{D379CEA2-F1D2-4B0B-A65D-F4CFCCD97ADA}" type="pres">
      <dgm:prSet presAssocID="{6DA5A0F5-4507-40DC-BA4D-211EDDD2392D}" presName="spaceRect" presStyleCnt="0"/>
      <dgm:spPr/>
    </dgm:pt>
    <dgm:pt modelId="{C420AFCB-CC28-4685-ABC8-BE86CF0ABEAE}" type="pres">
      <dgm:prSet presAssocID="{6DA5A0F5-4507-40DC-BA4D-211EDDD2392D}" presName="parTx" presStyleLbl="revTx" presStyleIdx="2" presStyleCnt="6">
        <dgm:presLayoutVars>
          <dgm:chMax val="0"/>
          <dgm:chPref val="0"/>
        </dgm:presLayoutVars>
      </dgm:prSet>
      <dgm:spPr/>
    </dgm:pt>
    <dgm:pt modelId="{0DF52083-5F0A-41C5-A53E-04E804153F1F}" type="pres">
      <dgm:prSet presAssocID="{59E816C3-3056-4E36-8822-A46655E965E2}" presName="sibTrans" presStyleCnt="0"/>
      <dgm:spPr/>
    </dgm:pt>
    <dgm:pt modelId="{D3FCA69D-79FF-4285-A736-8103653495F2}" type="pres">
      <dgm:prSet presAssocID="{E3E26D51-269E-4F78-8A7C-E30CB8D6A73D}" presName="compNode" presStyleCnt="0"/>
      <dgm:spPr/>
    </dgm:pt>
    <dgm:pt modelId="{EA82F964-DA99-4E70-8B1C-91EFAAB8FF51}" type="pres">
      <dgm:prSet presAssocID="{E3E26D51-269E-4F78-8A7C-E30CB8D6A73D}" presName="bgRect" presStyleLbl="bgShp" presStyleIdx="3" presStyleCnt="6"/>
      <dgm:spPr>
        <a:xfrm>
          <a:off x="0" y="4723463"/>
          <a:ext cx="6791323" cy="1258927"/>
        </a:xfrm>
        <a:prstGeom prst="rect">
          <a:avLst/>
        </a:prstGeom>
        <a:gradFill rotWithShape="0">
          <a:gsLst>
            <a:gs pos="0">
              <a:srgbClr val="000000">
                <a:lumMod val="75000"/>
                <a:lumOff val="25000"/>
              </a:srgbClr>
            </a:gs>
            <a:gs pos="15929">
              <a:srgbClr val="000000">
                <a:lumMod val="85000"/>
                <a:lumOff val="15000"/>
              </a:srgbClr>
            </a:gs>
            <a:gs pos="97000">
              <a:srgbClr val="000000">
                <a:lumMod val="85000"/>
                <a:lumOff val="15000"/>
              </a:srgbClr>
            </a:gs>
            <a:gs pos="100000">
              <a:srgbClr val="17B2D1">
                <a:lumMod val="75000"/>
              </a:srgbClr>
            </a:gs>
          </a:gsLst>
          <a:lin ang="10800000" scaled="0"/>
        </a:gradFill>
        <a:ln>
          <a:noFill/>
        </a:ln>
        <a:effectLst/>
      </dgm:spPr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10" action="ppaction://hlinksldjump"/>
          </dgm14:cNvPr>
        </a:ext>
      </dgm:extLst>
    </dgm:pt>
    <dgm:pt modelId="{A3F2F34A-2A66-40EF-A68B-2FB3D799E358}" type="pres">
      <dgm:prSet presAssocID="{E3E26D51-269E-4F78-8A7C-E30CB8D6A73D}" presName="iconRect" presStyleLbl="node1" presStyleIdx="3" presStyleCnt="6"/>
      <dgm:spPr>
        <a:blipFill>
          <a:blip xmlns:r="http://schemas.openxmlformats.org/officeDocument/2006/relationships"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Badge 4 avec un remplissage uni"/>
        </a:ext>
      </dgm:extLst>
    </dgm:pt>
    <dgm:pt modelId="{A968342D-038B-45FA-9FB6-CBE1447EF077}" type="pres">
      <dgm:prSet presAssocID="{E3E26D51-269E-4F78-8A7C-E30CB8D6A73D}" presName="spaceRect" presStyleCnt="0"/>
      <dgm:spPr/>
    </dgm:pt>
    <dgm:pt modelId="{95664F7C-0397-44A6-ADC1-0BB6AF0234E1}" type="pres">
      <dgm:prSet presAssocID="{E3E26D51-269E-4F78-8A7C-E30CB8D6A73D}" presName="parTx" presStyleLbl="revTx" presStyleIdx="3" presStyleCnt="6">
        <dgm:presLayoutVars>
          <dgm:chMax val="0"/>
          <dgm:chPref val="0"/>
        </dgm:presLayoutVars>
      </dgm:prSet>
      <dgm:spPr/>
    </dgm:pt>
    <dgm:pt modelId="{23FA3897-E2D7-4B21-8175-1221342AF253}" type="pres">
      <dgm:prSet presAssocID="{3E208A36-88CB-4986-A143-F8D4FEE4065A}" presName="sibTrans" presStyleCnt="0"/>
      <dgm:spPr/>
    </dgm:pt>
    <dgm:pt modelId="{D9F1923D-06E3-4CB5-B6FD-A31E1A94C271}" type="pres">
      <dgm:prSet presAssocID="{F88F25BB-CCC3-40F1-B5FD-41839654A87C}" presName="compNode" presStyleCnt="0"/>
      <dgm:spPr/>
    </dgm:pt>
    <dgm:pt modelId="{35B22E21-AB95-4505-B772-D1C5CA5608B5}" type="pres">
      <dgm:prSet presAssocID="{F88F25BB-CCC3-40F1-B5FD-41839654A87C}" presName="bgRect" presStyleLbl="bgShp" presStyleIdx="4" presStyleCnt="6"/>
      <dgm:spPr>
        <a:xfrm>
          <a:off x="0" y="4126765"/>
          <a:ext cx="6791323" cy="824965"/>
        </a:xfrm>
        <a:prstGeom prst="rect">
          <a:avLst/>
        </a:prstGeom>
        <a:gradFill rotWithShape="0">
          <a:gsLst>
            <a:gs pos="0">
              <a:srgbClr val="000000">
                <a:lumMod val="75000"/>
                <a:lumOff val="25000"/>
              </a:srgbClr>
            </a:gs>
            <a:gs pos="15929">
              <a:srgbClr val="000000">
                <a:lumMod val="85000"/>
                <a:lumOff val="15000"/>
              </a:srgbClr>
            </a:gs>
            <a:gs pos="97000">
              <a:srgbClr val="000000">
                <a:lumMod val="85000"/>
                <a:lumOff val="15000"/>
              </a:srgbClr>
            </a:gs>
            <a:gs pos="100000">
              <a:srgbClr val="17B2D1">
                <a:lumMod val="75000"/>
              </a:srgbClr>
            </a:gs>
          </a:gsLst>
          <a:lin ang="10800000" scaled="0"/>
        </a:gradFill>
        <a:ln>
          <a:noFill/>
        </a:ln>
        <a:effectLst/>
      </dgm:spPr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13" action="ppaction://hlinksldjump"/>
          </dgm14:cNvPr>
        </a:ext>
      </dgm:extLst>
    </dgm:pt>
    <dgm:pt modelId="{F15F5903-083C-4C20-B96D-D2CE2589026A}" type="pres">
      <dgm:prSet presAssocID="{F88F25BB-CCC3-40F1-B5FD-41839654A87C}" presName="iconRect" presStyleLbl="node1" presStyleIdx="4" presStyleCnt="6"/>
      <dgm:spPr>
        <a:blipFill>
          <a:blip xmlns:r="http://schemas.openxmlformats.org/officeDocument/2006/relationships" r:embed="rId1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5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Badge 5 avec un remplissage uni"/>
        </a:ext>
      </dgm:extLst>
    </dgm:pt>
    <dgm:pt modelId="{457E26D8-CE05-4395-9274-EFD6DF3017D1}" type="pres">
      <dgm:prSet presAssocID="{F88F25BB-CCC3-40F1-B5FD-41839654A87C}" presName="spaceRect" presStyleCnt="0"/>
      <dgm:spPr/>
    </dgm:pt>
    <dgm:pt modelId="{71833B6F-5A76-4EF3-AE2D-F7E8628417F8}" type="pres">
      <dgm:prSet presAssocID="{F88F25BB-CCC3-40F1-B5FD-41839654A87C}" presName="parTx" presStyleLbl="revTx" presStyleIdx="4" presStyleCnt="6">
        <dgm:presLayoutVars>
          <dgm:chMax val="0"/>
          <dgm:chPref val="0"/>
        </dgm:presLayoutVars>
      </dgm:prSet>
      <dgm:spPr/>
    </dgm:pt>
    <dgm:pt modelId="{AFF0179B-C8B2-4969-8FAA-68D2179F08E9}" type="pres">
      <dgm:prSet presAssocID="{453E2C42-D812-4953-8BA1-47583E43EEA3}" presName="sibTrans" presStyleCnt="0"/>
      <dgm:spPr/>
    </dgm:pt>
    <dgm:pt modelId="{A2FDE7A0-AFF5-4F53-9D44-687BE6DB5746}" type="pres">
      <dgm:prSet presAssocID="{31D1F029-51E0-4ECB-8C15-916008ABF0A6}" presName="compNode" presStyleCnt="0"/>
      <dgm:spPr/>
    </dgm:pt>
    <dgm:pt modelId="{C3207C52-1BA3-4375-BFC7-CEB187F64C98}" type="pres">
      <dgm:prSet presAssocID="{31D1F029-51E0-4ECB-8C15-916008ABF0A6}" presName="bgRect" presStyleLbl="bgShp" presStyleIdx="5" presStyleCnt="6"/>
      <dgm:spPr>
        <a:xfrm>
          <a:off x="0" y="5157973"/>
          <a:ext cx="6791323" cy="824965"/>
        </a:xfrm>
        <a:prstGeom prst="rect">
          <a:avLst/>
        </a:prstGeom>
        <a:gradFill rotWithShape="0">
          <a:gsLst>
            <a:gs pos="0">
              <a:srgbClr val="000000">
                <a:lumMod val="75000"/>
                <a:lumOff val="25000"/>
              </a:srgbClr>
            </a:gs>
            <a:gs pos="15929">
              <a:srgbClr val="000000">
                <a:lumMod val="85000"/>
                <a:lumOff val="15000"/>
              </a:srgbClr>
            </a:gs>
            <a:gs pos="97000">
              <a:srgbClr val="000000">
                <a:lumMod val="85000"/>
                <a:lumOff val="15000"/>
              </a:srgbClr>
            </a:gs>
            <a:gs pos="100000">
              <a:srgbClr val="17B2D1">
                <a:lumMod val="75000"/>
              </a:srgbClr>
            </a:gs>
          </a:gsLst>
          <a:lin ang="10800000" scaled="0"/>
        </a:gradFill>
        <a:ln>
          <a:noFill/>
        </a:ln>
        <a:effectLst/>
      </dgm:spPr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16" action="ppaction://hlinksldjump"/>
          </dgm14:cNvPr>
        </a:ext>
      </dgm:extLst>
    </dgm:pt>
    <dgm:pt modelId="{167DF193-DB0F-4AE0-9A89-1765671728E7}" type="pres">
      <dgm:prSet presAssocID="{31D1F029-51E0-4ECB-8C15-916008ABF0A6}" presName="iconRect" presStyleLbl="node1" presStyleIdx="5" presStyleCnt="6"/>
      <dgm:spPr>
        <a:blipFill>
          <a:blip xmlns:r="http://schemas.openxmlformats.org/officeDocument/2006/relationships" r:embed="rId1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8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Badge 6 avec un remplissage uni"/>
        </a:ext>
      </dgm:extLst>
    </dgm:pt>
    <dgm:pt modelId="{FB299CAC-C216-4281-A23E-0CF02FB2EC3C}" type="pres">
      <dgm:prSet presAssocID="{31D1F029-51E0-4ECB-8C15-916008ABF0A6}" presName="spaceRect" presStyleCnt="0"/>
      <dgm:spPr/>
    </dgm:pt>
    <dgm:pt modelId="{28CC0F23-A5CD-456F-9DD0-0323684AFD06}" type="pres">
      <dgm:prSet presAssocID="{31D1F029-51E0-4ECB-8C15-916008ABF0A6}" presName="parTx" presStyleLbl="revTx" presStyleIdx="5" presStyleCnt="6">
        <dgm:presLayoutVars>
          <dgm:chMax val="0"/>
          <dgm:chPref val="0"/>
        </dgm:presLayoutVars>
      </dgm:prSet>
      <dgm:spPr/>
    </dgm:pt>
  </dgm:ptLst>
  <dgm:cxnLst>
    <dgm:cxn modelId="{20DC191A-A402-4EF6-906A-7EA65125123C}" type="presOf" srcId="{F88F25BB-CCC3-40F1-B5FD-41839654A87C}" destId="{71833B6F-5A76-4EF3-AE2D-F7E8628417F8}" srcOrd="0" destOrd="0" presId="urn:microsoft.com/office/officeart/2018/2/layout/IconVerticalSolidList#1"/>
    <dgm:cxn modelId="{9FEA0620-EDB2-442D-B04F-AF76ED79A563}" srcId="{162F69A6-0780-49EA-A6A8-3965C12489B2}" destId="{F88F25BB-CCC3-40F1-B5FD-41839654A87C}" srcOrd="4" destOrd="0" parTransId="{A2B82605-9E4F-4738-93EC-050786A92A18}" sibTransId="{453E2C42-D812-4953-8BA1-47583E43EEA3}"/>
    <dgm:cxn modelId="{1A27B037-2DDC-4A1B-A6FD-CBE035091033}" srcId="{162F69A6-0780-49EA-A6A8-3965C12489B2}" destId="{E3E26D51-269E-4F78-8A7C-E30CB8D6A73D}" srcOrd="3" destOrd="0" parTransId="{5402005A-6801-4976-8629-59FC4502C452}" sibTransId="{3E208A36-88CB-4986-A143-F8D4FEE4065A}"/>
    <dgm:cxn modelId="{C9B7BD43-67DC-4CD4-86B0-92B8BFA59068}" type="presOf" srcId="{2B87ECDB-C552-42F6-9B52-6548A18B206B}" destId="{AC018808-9CEA-4C61-8875-3E922AA167D7}" srcOrd="0" destOrd="0" presId="urn:microsoft.com/office/officeart/2018/2/layout/IconVerticalSolidList#1"/>
    <dgm:cxn modelId="{4F55E471-C6AE-485C-B5F5-D78F494430D5}" srcId="{162F69A6-0780-49EA-A6A8-3965C12489B2}" destId="{6DA5A0F5-4507-40DC-BA4D-211EDDD2392D}" srcOrd="2" destOrd="0" parTransId="{09059DC4-FFA1-4B5E-8AC3-76E0CEF2DE3E}" sibTransId="{59E816C3-3056-4E36-8822-A46655E965E2}"/>
    <dgm:cxn modelId="{91AFA996-5E3B-401C-B400-E70DBD4A4AB6}" srcId="{162F69A6-0780-49EA-A6A8-3965C12489B2}" destId="{2B87ECDB-C552-42F6-9B52-6548A18B206B}" srcOrd="1" destOrd="0" parTransId="{0DC560D9-C62C-41BA-8D68-CB78933BFF0C}" sibTransId="{80EFB54F-1AC8-40D9-981D-4C85160A5799}"/>
    <dgm:cxn modelId="{96D227A6-B425-4EBA-9DE7-AC153367C059}" type="presOf" srcId="{E3E26D51-269E-4F78-8A7C-E30CB8D6A73D}" destId="{95664F7C-0397-44A6-ADC1-0BB6AF0234E1}" srcOrd="0" destOrd="0" presId="urn:microsoft.com/office/officeart/2018/2/layout/IconVerticalSolidList#1"/>
    <dgm:cxn modelId="{5F550AD0-2749-4AE4-8F8A-A55EB473F9DB}" srcId="{162F69A6-0780-49EA-A6A8-3965C12489B2}" destId="{31D1F029-51E0-4ECB-8C15-916008ABF0A6}" srcOrd="5" destOrd="0" parTransId="{AC117C39-CAA7-42DD-A68F-97C2967734D4}" sibTransId="{FFDD84CB-4C12-466F-8E23-CA5BE12311AD}"/>
    <dgm:cxn modelId="{813C1BD6-5A4A-43F4-8BF7-0645F72381AA}" srcId="{162F69A6-0780-49EA-A6A8-3965C12489B2}" destId="{30269CC2-8DD6-4402-82F3-18F164A732FF}" srcOrd="0" destOrd="0" parTransId="{4A8A3B18-A3DE-475C-8BF1-FB4B84DDA43B}" sibTransId="{2DAA2C1D-14F6-4BCA-B047-0B53ADD46F43}"/>
    <dgm:cxn modelId="{565F50D6-D9A3-4372-8165-ABF765035CBE}" type="presOf" srcId="{31D1F029-51E0-4ECB-8C15-916008ABF0A6}" destId="{28CC0F23-A5CD-456F-9DD0-0323684AFD06}" srcOrd="0" destOrd="0" presId="urn:microsoft.com/office/officeart/2018/2/layout/IconVerticalSolidList#1"/>
    <dgm:cxn modelId="{7F77D1ED-2343-4635-9FDF-CF5C9D2B3315}" type="presOf" srcId="{162F69A6-0780-49EA-A6A8-3965C12489B2}" destId="{05261D3E-3CC7-4C85-9E09-D67FC777908C}" srcOrd="0" destOrd="0" presId="urn:microsoft.com/office/officeart/2018/2/layout/IconVerticalSolidList#1"/>
    <dgm:cxn modelId="{14A337EE-5A10-409D-8326-6C0EA68D4D69}" type="presOf" srcId="{6DA5A0F5-4507-40DC-BA4D-211EDDD2392D}" destId="{C420AFCB-CC28-4685-ABC8-BE86CF0ABEAE}" srcOrd="0" destOrd="0" presId="urn:microsoft.com/office/officeart/2018/2/layout/IconVerticalSolidList#1"/>
    <dgm:cxn modelId="{175EB5FF-CD0E-4495-8FA8-F19D1233730A}" type="presOf" srcId="{30269CC2-8DD6-4402-82F3-18F164A732FF}" destId="{F113ED77-1650-49A8-987A-A13C2A50CEA5}" srcOrd="0" destOrd="0" presId="urn:microsoft.com/office/officeart/2018/2/layout/IconVerticalSolidList#1"/>
    <dgm:cxn modelId="{B6784D09-C55E-4568-A257-9A4C076E72A2}" type="presParOf" srcId="{05261D3E-3CC7-4C85-9E09-D67FC777908C}" destId="{25C6FE9B-AED9-47D9-807F-76A517615FC1}" srcOrd="0" destOrd="0" presId="urn:microsoft.com/office/officeart/2018/2/layout/IconVerticalSolidList#1"/>
    <dgm:cxn modelId="{918FF3CA-876D-40FA-841A-AB5A28A77ED2}" type="presParOf" srcId="{25C6FE9B-AED9-47D9-807F-76A517615FC1}" destId="{99698387-9DF3-4127-A7DE-FCE3F05A3470}" srcOrd="0" destOrd="0" presId="urn:microsoft.com/office/officeart/2018/2/layout/IconVerticalSolidList#1"/>
    <dgm:cxn modelId="{9E8C0B32-A7B3-460A-83CF-493652F6403A}" type="presParOf" srcId="{25C6FE9B-AED9-47D9-807F-76A517615FC1}" destId="{B52E1101-E263-4511-8D8F-5A215C912C41}" srcOrd="1" destOrd="0" presId="urn:microsoft.com/office/officeart/2018/2/layout/IconVerticalSolidList#1"/>
    <dgm:cxn modelId="{BF3562AE-51B6-4827-AC2A-02A6C7EE6F5E}" type="presParOf" srcId="{25C6FE9B-AED9-47D9-807F-76A517615FC1}" destId="{18EFBBAF-BD9F-4030-B8A4-57CCEB350921}" srcOrd="2" destOrd="0" presId="urn:microsoft.com/office/officeart/2018/2/layout/IconVerticalSolidList#1"/>
    <dgm:cxn modelId="{04E3ADEA-CCED-42DB-834F-C02041D4F81B}" type="presParOf" srcId="{25C6FE9B-AED9-47D9-807F-76A517615FC1}" destId="{F113ED77-1650-49A8-987A-A13C2A50CEA5}" srcOrd="3" destOrd="0" presId="urn:microsoft.com/office/officeart/2018/2/layout/IconVerticalSolidList#1"/>
    <dgm:cxn modelId="{F6438E6C-D016-4A64-9005-13CAA2685ADD}" type="presParOf" srcId="{05261D3E-3CC7-4C85-9E09-D67FC777908C}" destId="{084D1940-F8FF-48AA-A0CA-908C7645C951}" srcOrd="1" destOrd="0" presId="urn:microsoft.com/office/officeart/2018/2/layout/IconVerticalSolidList#1"/>
    <dgm:cxn modelId="{CEB88A46-381C-4FB3-B5C2-36F0205865FC}" type="presParOf" srcId="{05261D3E-3CC7-4C85-9E09-D67FC777908C}" destId="{922A9066-91F0-4494-8CF8-01F8511B6028}" srcOrd="2" destOrd="0" presId="urn:microsoft.com/office/officeart/2018/2/layout/IconVerticalSolidList#1"/>
    <dgm:cxn modelId="{D1B45BFC-BE7D-41A5-ACF1-DDC855C4E453}" type="presParOf" srcId="{922A9066-91F0-4494-8CF8-01F8511B6028}" destId="{FA3369E0-5B38-4FDD-A9F5-22B9810A03F7}" srcOrd="0" destOrd="0" presId="urn:microsoft.com/office/officeart/2018/2/layout/IconVerticalSolidList#1"/>
    <dgm:cxn modelId="{4643A976-3E27-4CAA-B7FC-B0B83CAF8B1F}" type="presParOf" srcId="{922A9066-91F0-4494-8CF8-01F8511B6028}" destId="{FADE9C4E-BFE3-4374-BE2C-676ED238ACF2}" srcOrd="1" destOrd="0" presId="urn:microsoft.com/office/officeart/2018/2/layout/IconVerticalSolidList#1"/>
    <dgm:cxn modelId="{D766C06F-7B8D-459C-9FB9-C58229C29760}" type="presParOf" srcId="{922A9066-91F0-4494-8CF8-01F8511B6028}" destId="{7000F0F2-143F-4CAE-BA6B-E9C401E5437A}" srcOrd="2" destOrd="0" presId="urn:microsoft.com/office/officeart/2018/2/layout/IconVerticalSolidList#1"/>
    <dgm:cxn modelId="{150742EF-413B-4B94-8C6E-7E0DC782FB81}" type="presParOf" srcId="{922A9066-91F0-4494-8CF8-01F8511B6028}" destId="{AC018808-9CEA-4C61-8875-3E922AA167D7}" srcOrd="3" destOrd="0" presId="urn:microsoft.com/office/officeart/2018/2/layout/IconVerticalSolidList#1"/>
    <dgm:cxn modelId="{940C21BE-3187-49AC-B15F-2207342599B5}" type="presParOf" srcId="{05261D3E-3CC7-4C85-9E09-D67FC777908C}" destId="{A2617982-0C61-48E0-9356-FEC02AFD49D7}" srcOrd="3" destOrd="0" presId="urn:microsoft.com/office/officeart/2018/2/layout/IconVerticalSolidList#1"/>
    <dgm:cxn modelId="{87C9972E-D00A-4290-B8FB-182C1D59F68D}" type="presParOf" srcId="{05261D3E-3CC7-4C85-9E09-D67FC777908C}" destId="{BCFAAA4F-3499-4755-861D-12676D2724B5}" srcOrd="4" destOrd="0" presId="urn:microsoft.com/office/officeart/2018/2/layout/IconVerticalSolidList#1"/>
    <dgm:cxn modelId="{B48F9C48-532F-4440-87AE-9A11B976844E}" type="presParOf" srcId="{BCFAAA4F-3499-4755-861D-12676D2724B5}" destId="{D00AAE45-F17E-4E7B-9FCC-95B6F1FBC482}" srcOrd="0" destOrd="0" presId="urn:microsoft.com/office/officeart/2018/2/layout/IconVerticalSolidList#1"/>
    <dgm:cxn modelId="{9148B2DA-ACE3-435E-BA3B-C79C6424E8D0}" type="presParOf" srcId="{BCFAAA4F-3499-4755-861D-12676D2724B5}" destId="{5BF49585-8FA7-48A6-93B8-E2460B23393D}" srcOrd="1" destOrd="0" presId="urn:microsoft.com/office/officeart/2018/2/layout/IconVerticalSolidList#1"/>
    <dgm:cxn modelId="{287FC186-8C3E-4CF3-9A9F-3142B3877392}" type="presParOf" srcId="{BCFAAA4F-3499-4755-861D-12676D2724B5}" destId="{D379CEA2-F1D2-4B0B-A65D-F4CFCCD97ADA}" srcOrd="2" destOrd="0" presId="urn:microsoft.com/office/officeart/2018/2/layout/IconVerticalSolidList#1"/>
    <dgm:cxn modelId="{C07EA7C0-BAB6-419D-BD2B-A43C6F1D8825}" type="presParOf" srcId="{BCFAAA4F-3499-4755-861D-12676D2724B5}" destId="{C420AFCB-CC28-4685-ABC8-BE86CF0ABEAE}" srcOrd="3" destOrd="0" presId="urn:microsoft.com/office/officeart/2018/2/layout/IconVerticalSolidList#1"/>
    <dgm:cxn modelId="{EF36B7B1-3465-4BCA-8AD6-6A7A6E8262CC}" type="presParOf" srcId="{05261D3E-3CC7-4C85-9E09-D67FC777908C}" destId="{0DF52083-5F0A-41C5-A53E-04E804153F1F}" srcOrd="5" destOrd="0" presId="urn:microsoft.com/office/officeart/2018/2/layout/IconVerticalSolidList#1"/>
    <dgm:cxn modelId="{246C76BD-E06A-46A3-8563-4CF4B61E63C5}" type="presParOf" srcId="{05261D3E-3CC7-4C85-9E09-D67FC777908C}" destId="{D3FCA69D-79FF-4285-A736-8103653495F2}" srcOrd="6" destOrd="0" presId="urn:microsoft.com/office/officeart/2018/2/layout/IconVerticalSolidList#1"/>
    <dgm:cxn modelId="{FC3F318A-33EF-4A1E-B097-541B9B41EA67}" type="presParOf" srcId="{D3FCA69D-79FF-4285-A736-8103653495F2}" destId="{EA82F964-DA99-4E70-8B1C-91EFAAB8FF51}" srcOrd="0" destOrd="0" presId="urn:microsoft.com/office/officeart/2018/2/layout/IconVerticalSolidList#1"/>
    <dgm:cxn modelId="{C1E7BD08-7419-4FDC-B027-FFBB618B6394}" type="presParOf" srcId="{D3FCA69D-79FF-4285-A736-8103653495F2}" destId="{A3F2F34A-2A66-40EF-A68B-2FB3D799E358}" srcOrd="1" destOrd="0" presId="urn:microsoft.com/office/officeart/2018/2/layout/IconVerticalSolidList#1"/>
    <dgm:cxn modelId="{5537452F-23AD-4573-B280-8AFEB1538364}" type="presParOf" srcId="{D3FCA69D-79FF-4285-A736-8103653495F2}" destId="{A968342D-038B-45FA-9FB6-CBE1447EF077}" srcOrd="2" destOrd="0" presId="urn:microsoft.com/office/officeart/2018/2/layout/IconVerticalSolidList#1"/>
    <dgm:cxn modelId="{F6A13749-5D79-480A-BEC6-1A38D6B3CD1B}" type="presParOf" srcId="{D3FCA69D-79FF-4285-A736-8103653495F2}" destId="{95664F7C-0397-44A6-ADC1-0BB6AF0234E1}" srcOrd="3" destOrd="0" presId="urn:microsoft.com/office/officeart/2018/2/layout/IconVerticalSolidList#1"/>
    <dgm:cxn modelId="{49298859-13AA-4B97-95B8-86A3E6F2527D}" type="presParOf" srcId="{05261D3E-3CC7-4C85-9E09-D67FC777908C}" destId="{23FA3897-E2D7-4B21-8175-1221342AF253}" srcOrd="7" destOrd="0" presId="urn:microsoft.com/office/officeart/2018/2/layout/IconVerticalSolidList#1"/>
    <dgm:cxn modelId="{5425BD88-F194-49A9-99DD-1DA2DFB7D276}" type="presParOf" srcId="{05261D3E-3CC7-4C85-9E09-D67FC777908C}" destId="{D9F1923D-06E3-4CB5-B6FD-A31E1A94C271}" srcOrd="8" destOrd="0" presId="urn:microsoft.com/office/officeart/2018/2/layout/IconVerticalSolidList#1"/>
    <dgm:cxn modelId="{F642D92E-3361-401C-9D0F-306BD35AB00F}" type="presParOf" srcId="{D9F1923D-06E3-4CB5-B6FD-A31E1A94C271}" destId="{35B22E21-AB95-4505-B772-D1C5CA5608B5}" srcOrd="0" destOrd="0" presId="urn:microsoft.com/office/officeart/2018/2/layout/IconVerticalSolidList#1"/>
    <dgm:cxn modelId="{43DEED32-F4C4-44EC-A234-05CCC0B8467D}" type="presParOf" srcId="{D9F1923D-06E3-4CB5-B6FD-A31E1A94C271}" destId="{F15F5903-083C-4C20-B96D-D2CE2589026A}" srcOrd="1" destOrd="0" presId="urn:microsoft.com/office/officeart/2018/2/layout/IconVerticalSolidList#1"/>
    <dgm:cxn modelId="{A86F608B-C086-4D7A-A7F5-A9490759363A}" type="presParOf" srcId="{D9F1923D-06E3-4CB5-B6FD-A31E1A94C271}" destId="{457E26D8-CE05-4395-9274-EFD6DF3017D1}" srcOrd="2" destOrd="0" presId="urn:microsoft.com/office/officeart/2018/2/layout/IconVerticalSolidList#1"/>
    <dgm:cxn modelId="{3124A6DC-0479-4EC5-9B2D-35D3783D9977}" type="presParOf" srcId="{D9F1923D-06E3-4CB5-B6FD-A31E1A94C271}" destId="{71833B6F-5A76-4EF3-AE2D-F7E8628417F8}" srcOrd="3" destOrd="0" presId="urn:microsoft.com/office/officeart/2018/2/layout/IconVerticalSolidList#1"/>
    <dgm:cxn modelId="{F4D0A6B1-96CF-4B04-84B6-AD91FC376FBC}" type="presParOf" srcId="{05261D3E-3CC7-4C85-9E09-D67FC777908C}" destId="{AFF0179B-C8B2-4969-8FAA-68D2179F08E9}" srcOrd="9" destOrd="0" presId="urn:microsoft.com/office/officeart/2018/2/layout/IconVerticalSolidList#1"/>
    <dgm:cxn modelId="{1E86C5B0-A448-4CED-99F4-1E0479720F8B}" type="presParOf" srcId="{05261D3E-3CC7-4C85-9E09-D67FC777908C}" destId="{A2FDE7A0-AFF5-4F53-9D44-687BE6DB5746}" srcOrd="10" destOrd="0" presId="urn:microsoft.com/office/officeart/2018/2/layout/IconVerticalSolidList#1"/>
    <dgm:cxn modelId="{A9D33986-1A37-4409-8F8E-68780DFF7F33}" type="presParOf" srcId="{A2FDE7A0-AFF5-4F53-9D44-687BE6DB5746}" destId="{C3207C52-1BA3-4375-BFC7-CEB187F64C98}" srcOrd="0" destOrd="0" presId="urn:microsoft.com/office/officeart/2018/2/layout/IconVerticalSolidList#1"/>
    <dgm:cxn modelId="{ECC2C97D-41CC-4AEA-A128-6F17BB5DCC9C}" type="presParOf" srcId="{A2FDE7A0-AFF5-4F53-9D44-687BE6DB5746}" destId="{167DF193-DB0F-4AE0-9A89-1765671728E7}" srcOrd="1" destOrd="0" presId="urn:microsoft.com/office/officeart/2018/2/layout/IconVerticalSolidList#1"/>
    <dgm:cxn modelId="{5D154852-8EEA-416A-ACA3-4FD5C84231C3}" type="presParOf" srcId="{A2FDE7A0-AFF5-4F53-9D44-687BE6DB5746}" destId="{FB299CAC-C216-4281-A23E-0CF02FB2EC3C}" srcOrd="2" destOrd="0" presId="urn:microsoft.com/office/officeart/2018/2/layout/IconVerticalSolidList#1"/>
    <dgm:cxn modelId="{BF5772EF-D57B-4C9F-B5DB-885A3D890F46}" type="presParOf" srcId="{A2FDE7A0-AFF5-4F53-9D44-687BE6DB5746}" destId="{28CC0F23-A5CD-456F-9DD0-0323684AFD06}" srcOrd="3" destOrd="0" presId="urn:microsoft.com/office/officeart/2018/2/layout/IconVerticalSolidList#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9698387-9DF3-4127-A7DE-FCE3F05A3470}">
      <dsp:nvSpPr>
        <dsp:cNvPr id="0" name=""/>
        <dsp:cNvSpPr/>
      </dsp:nvSpPr>
      <dsp:spPr>
        <a:xfrm>
          <a:off x="0" y="1936"/>
          <a:ext cx="6791323" cy="824965"/>
        </a:xfrm>
        <a:prstGeom prst="rect">
          <a:avLst/>
        </a:prstGeom>
        <a:gradFill rotWithShape="0">
          <a:gsLst>
            <a:gs pos="0">
              <a:schemeClr val="tx1">
                <a:lumMod val="75000"/>
                <a:lumOff val="25000"/>
              </a:schemeClr>
            </a:gs>
            <a:gs pos="15929">
              <a:schemeClr val="tx1">
                <a:lumMod val="85000"/>
                <a:lumOff val="15000"/>
              </a:schemeClr>
            </a:gs>
            <a:gs pos="97000">
              <a:schemeClr val="tx1">
                <a:lumMod val="85000"/>
                <a:lumOff val="15000"/>
              </a:schemeClr>
            </a:gs>
            <a:gs pos="100000">
              <a:schemeClr val="accent2">
                <a:lumMod val="75000"/>
              </a:schemeClr>
            </a:gs>
          </a:gsLst>
          <a:lin ang="10800000" scaled="0"/>
        </a:gra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52E1101-E263-4511-8D8F-5A215C912C41}">
      <dsp:nvSpPr>
        <dsp:cNvPr id="0" name=""/>
        <dsp:cNvSpPr/>
      </dsp:nvSpPr>
      <dsp:spPr>
        <a:xfrm>
          <a:off x="249552" y="187553"/>
          <a:ext cx="453731" cy="453731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113ED77-1650-49A8-987A-A13C2A50CEA5}">
      <dsp:nvSpPr>
        <dsp:cNvPr id="0" name=""/>
        <dsp:cNvSpPr/>
      </dsp:nvSpPr>
      <dsp:spPr>
        <a:xfrm>
          <a:off x="952835" y="1936"/>
          <a:ext cx="5838487" cy="82496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7309" tIns="87309" rIns="87309" bIns="87309" numCol="1" spcCol="1270" rtlCol="0" anchor="ctr" anchorCtr="0">
          <a:noAutofit/>
        </a:bodyPr>
        <a:lstStyle/>
        <a:p>
          <a:pPr marL="0" lvl="0" indent="0" algn="l" defTabSz="10668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400" i="1" kern="1200" noProof="0" dirty="0">
              <a:solidFill>
                <a:srgbClr val="FF9933"/>
              </a:solidFill>
              <a:latin typeface="Calibri"/>
              <a:ea typeface="+mn-ea"/>
              <a:cs typeface="+mn-cs"/>
            </a:rPr>
            <a:t>Les segments</a:t>
          </a:r>
          <a:endParaRPr lang="fr-FR" sz="2800" i="1" kern="1200" noProof="0" dirty="0">
            <a:solidFill>
              <a:srgbClr val="FF9933"/>
            </a:solidFill>
            <a:latin typeface="Calibri"/>
            <a:ea typeface="+mn-ea"/>
            <a:cs typeface="+mn-cs"/>
          </a:endParaRPr>
        </a:p>
      </dsp:txBody>
      <dsp:txXfrm>
        <a:off x="952835" y="1936"/>
        <a:ext cx="5838487" cy="824965"/>
      </dsp:txXfrm>
    </dsp:sp>
    <dsp:sp modelId="{FA3369E0-5B38-4FDD-A9F5-22B9810A03F7}">
      <dsp:nvSpPr>
        <dsp:cNvPr id="0" name=""/>
        <dsp:cNvSpPr/>
      </dsp:nvSpPr>
      <dsp:spPr>
        <a:xfrm>
          <a:off x="0" y="1033143"/>
          <a:ext cx="6791323" cy="824965"/>
        </a:xfrm>
        <a:prstGeom prst="rect">
          <a:avLst/>
        </a:prstGeom>
        <a:gradFill rotWithShape="0">
          <a:gsLst>
            <a:gs pos="0">
              <a:srgbClr val="000000">
                <a:lumMod val="75000"/>
                <a:lumOff val="25000"/>
              </a:srgbClr>
            </a:gs>
            <a:gs pos="15929">
              <a:srgbClr val="000000">
                <a:lumMod val="85000"/>
                <a:lumOff val="15000"/>
              </a:srgbClr>
            </a:gs>
            <a:gs pos="97000">
              <a:srgbClr val="000000">
                <a:lumMod val="85000"/>
                <a:lumOff val="15000"/>
              </a:srgbClr>
            </a:gs>
            <a:gs pos="100000">
              <a:srgbClr val="17B2D1">
                <a:lumMod val="75000"/>
              </a:srgbClr>
            </a:gs>
          </a:gsLst>
          <a:lin ang="10800000" scaled="0"/>
        </a:gra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ADE9C4E-BFE3-4374-BE2C-676ED238ACF2}">
      <dsp:nvSpPr>
        <dsp:cNvPr id="0" name=""/>
        <dsp:cNvSpPr/>
      </dsp:nvSpPr>
      <dsp:spPr>
        <a:xfrm>
          <a:off x="249552" y="1218760"/>
          <a:ext cx="453731" cy="453731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C018808-9CEA-4C61-8875-3E922AA167D7}">
      <dsp:nvSpPr>
        <dsp:cNvPr id="0" name=""/>
        <dsp:cNvSpPr/>
      </dsp:nvSpPr>
      <dsp:spPr>
        <a:xfrm>
          <a:off x="952835" y="1033143"/>
          <a:ext cx="5838487" cy="82496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7309" tIns="87309" rIns="87309" bIns="87309" numCol="1" spcCol="1270" rtlCol="0" anchor="ctr" anchorCtr="0">
          <a:noAutofit/>
        </a:bodyPr>
        <a:lstStyle/>
        <a:p>
          <a:pPr marL="0" lvl="0" indent="0" algn="l" defTabSz="10668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400" i="1" kern="1200" noProof="0" dirty="0">
              <a:solidFill>
                <a:srgbClr val="FF9933"/>
              </a:solidFill>
              <a:latin typeface="Calibri"/>
              <a:ea typeface="+mn-ea"/>
              <a:cs typeface="+mn-cs"/>
            </a:rPr>
            <a:t>Insérer un segment</a:t>
          </a:r>
        </a:p>
      </dsp:txBody>
      <dsp:txXfrm>
        <a:off x="952835" y="1033143"/>
        <a:ext cx="5838487" cy="824965"/>
      </dsp:txXfrm>
    </dsp:sp>
    <dsp:sp modelId="{D00AAE45-F17E-4E7B-9FCC-95B6F1FBC482}">
      <dsp:nvSpPr>
        <dsp:cNvPr id="0" name=""/>
        <dsp:cNvSpPr/>
      </dsp:nvSpPr>
      <dsp:spPr>
        <a:xfrm>
          <a:off x="0" y="2064350"/>
          <a:ext cx="6791323" cy="824965"/>
        </a:xfrm>
        <a:prstGeom prst="rect">
          <a:avLst/>
        </a:prstGeom>
        <a:gradFill rotWithShape="0">
          <a:gsLst>
            <a:gs pos="0">
              <a:srgbClr val="000000">
                <a:lumMod val="75000"/>
                <a:lumOff val="25000"/>
              </a:srgbClr>
            </a:gs>
            <a:gs pos="15929">
              <a:srgbClr val="000000">
                <a:lumMod val="85000"/>
                <a:lumOff val="15000"/>
              </a:srgbClr>
            </a:gs>
            <a:gs pos="97000">
              <a:srgbClr val="000000">
                <a:lumMod val="85000"/>
                <a:lumOff val="15000"/>
              </a:srgbClr>
            </a:gs>
            <a:gs pos="100000">
              <a:srgbClr val="17B2D1">
                <a:lumMod val="75000"/>
              </a:srgbClr>
            </a:gs>
          </a:gsLst>
          <a:lin ang="10800000" scaled="0"/>
        </a:gra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BF49585-8FA7-48A6-93B8-E2460B23393D}">
      <dsp:nvSpPr>
        <dsp:cNvPr id="0" name=""/>
        <dsp:cNvSpPr/>
      </dsp:nvSpPr>
      <dsp:spPr>
        <a:xfrm>
          <a:off x="249552" y="2249968"/>
          <a:ext cx="453731" cy="453731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hemeClr val="lt1">
              <a:alpha val="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420AFCB-CC28-4685-ABC8-BE86CF0ABEAE}">
      <dsp:nvSpPr>
        <dsp:cNvPr id="0" name=""/>
        <dsp:cNvSpPr/>
      </dsp:nvSpPr>
      <dsp:spPr>
        <a:xfrm>
          <a:off x="952835" y="2064350"/>
          <a:ext cx="5838487" cy="82496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7309" tIns="87309" rIns="87309" bIns="87309" numCol="1" spcCol="1270" anchor="ctr" anchorCtr="0">
          <a:noAutofit/>
        </a:bodyPr>
        <a:lstStyle/>
        <a:p>
          <a:pPr marL="0" lvl="0" indent="0" algn="l" defTabSz="10668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400" i="1" kern="1200" dirty="0">
              <a:solidFill>
                <a:srgbClr val="FF9933"/>
              </a:solidFill>
            </a:rPr>
            <a:t>Utiliser un segment</a:t>
          </a:r>
          <a:endParaRPr lang="fr-FR" sz="2400" i="1" kern="1200" noProof="0" dirty="0">
            <a:solidFill>
              <a:srgbClr val="FF9933"/>
            </a:solidFill>
            <a:latin typeface="Calibri"/>
            <a:ea typeface="+mn-ea"/>
            <a:cs typeface="+mn-cs"/>
          </a:endParaRPr>
        </a:p>
      </dsp:txBody>
      <dsp:txXfrm>
        <a:off x="952835" y="2064350"/>
        <a:ext cx="5838487" cy="824965"/>
      </dsp:txXfrm>
    </dsp:sp>
    <dsp:sp modelId="{EA82F964-DA99-4E70-8B1C-91EFAAB8FF51}">
      <dsp:nvSpPr>
        <dsp:cNvPr id="0" name=""/>
        <dsp:cNvSpPr/>
      </dsp:nvSpPr>
      <dsp:spPr>
        <a:xfrm>
          <a:off x="0" y="3095558"/>
          <a:ext cx="6791323" cy="824965"/>
        </a:xfrm>
        <a:prstGeom prst="rect">
          <a:avLst/>
        </a:prstGeom>
        <a:gradFill rotWithShape="0">
          <a:gsLst>
            <a:gs pos="0">
              <a:srgbClr val="000000">
                <a:lumMod val="75000"/>
                <a:lumOff val="25000"/>
              </a:srgbClr>
            </a:gs>
            <a:gs pos="15929">
              <a:srgbClr val="000000">
                <a:lumMod val="85000"/>
                <a:lumOff val="15000"/>
              </a:srgbClr>
            </a:gs>
            <a:gs pos="97000">
              <a:srgbClr val="000000">
                <a:lumMod val="85000"/>
                <a:lumOff val="15000"/>
              </a:srgbClr>
            </a:gs>
            <a:gs pos="100000">
              <a:srgbClr val="17B2D1">
                <a:lumMod val="75000"/>
              </a:srgbClr>
            </a:gs>
          </a:gsLst>
          <a:lin ang="10800000" scaled="0"/>
        </a:gra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3F2F34A-2A66-40EF-A68B-2FB3D799E358}">
      <dsp:nvSpPr>
        <dsp:cNvPr id="0" name=""/>
        <dsp:cNvSpPr/>
      </dsp:nvSpPr>
      <dsp:spPr>
        <a:xfrm>
          <a:off x="249552" y="3281175"/>
          <a:ext cx="453731" cy="453731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hemeClr val="lt1">
              <a:alpha val="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5664F7C-0397-44A6-ADC1-0BB6AF0234E1}">
      <dsp:nvSpPr>
        <dsp:cNvPr id="0" name=""/>
        <dsp:cNvSpPr/>
      </dsp:nvSpPr>
      <dsp:spPr>
        <a:xfrm>
          <a:off x="952835" y="3095558"/>
          <a:ext cx="5838487" cy="82496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7309" tIns="87309" rIns="87309" bIns="87309" numCol="1" spcCol="1270" anchor="ctr" anchorCtr="0">
          <a:noAutofit/>
        </a:bodyPr>
        <a:lstStyle/>
        <a:p>
          <a:pPr marL="0" lvl="0" indent="0" algn="l" defTabSz="10668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400" i="1" kern="1200" dirty="0">
              <a:solidFill>
                <a:srgbClr val="FF9933"/>
              </a:solidFill>
            </a:rPr>
            <a:t>Supprimer le critère de filtre sur un segment</a:t>
          </a:r>
          <a:endParaRPr lang="fr-FR" sz="2400" i="1" kern="1200" noProof="0" dirty="0">
            <a:solidFill>
              <a:srgbClr val="FF9933"/>
            </a:solidFill>
            <a:latin typeface="Calibri"/>
            <a:ea typeface="+mn-ea"/>
            <a:cs typeface="+mn-cs"/>
          </a:endParaRPr>
        </a:p>
      </dsp:txBody>
      <dsp:txXfrm>
        <a:off x="952835" y="3095558"/>
        <a:ext cx="5838487" cy="824965"/>
      </dsp:txXfrm>
    </dsp:sp>
    <dsp:sp modelId="{35B22E21-AB95-4505-B772-D1C5CA5608B5}">
      <dsp:nvSpPr>
        <dsp:cNvPr id="0" name=""/>
        <dsp:cNvSpPr/>
      </dsp:nvSpPr>
      <dsp:spPr>
        <a:xfrm>
          <a:off x="0" y="4126765"/>
          <a:ext cx="6791323" cy="824965"/>
        </a:xfrm>
        <a:prstGeom prst="rect">
          <a:avLst/>
        </a:prstGeom>
        <a:gradFill rotWithShape="0">
          <a:gsLst>
            <a:gs pos="0">
              <a:srgbClr val="000000">
                <a:lumMod val="75000"/>
                <a:lumOff val="25000"/>
              </a:srgbClr>
            </a:gs>
            <a:gs pos="15929">
              <a:srgbClr val="000000">
                <a:lumMod val="85000"/>
                <a:lumOff val="15000"/>
              </a:srgbClr>
            </a:gs>
            <a:gs pos="97000">
              <a:srgbClr val="000000">
                <a:lumMod val="85000"/>
                <a:lumOff val="15000"/>
              </a:srgbClr>
            </a:gs>
            <a:gs pos="100000">
              <a:srgbClr val="17B2D1">
                <a:lumMod val="75000"/>
              </a:srgbClr>
            </a:gs>
          </a:gsLst>
          <a:lin ang="10800000" scaled="0"/>
        </a:gra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15F5903-083C-4C20-B96D-D2CE2589026A}">
      <dsp:nvSpPr>
        <dsp:cNvPr id="0" name=""/>
        <dsp:cNvSpPr/>
      </dsp:nvSpPr>
      <dsp:spPr>
        <a:xfrm>
          <a:off x="249552" y="4312382"/>
          <a:ext cx="453731" cy="453731"/>
        </a:xfrm>
        <a:prstGeom prst="rect">
          <a:avLst/>
        </a:prstGeom>
        <a:blipFill>
          <a:blip xmlns:r="http://schemas.openxmlformats.org/officeDocument/2006/relationships"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hemeClr val="lt1">
              <a:alpha val="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1833B6F-5A76-4EF3-AE2D-F7E8628417F8}">
      <dsp:nvSpPr>
        <dsp:cNvPr id="0" name=""/>
        <dsp:cNvSpPr/>
      </dsp:nvSpPr>
      <dsp:spPr>
        <a:xfrm>
          <a:off x="952835" y="4126765"/>
          <a:ext cx="5838487" cy="82496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7309" tIns="87309" rIns="87309" bIns="87309" numCol="1" spcCol="1270" anchor="ctr" anchorCtr="0">
          <a:noAutofit/>
        </a:bodyPr>
        <a:lstStyle/>
        <a:p>
          <a:pPr marL="0" lvl="0" indent="0" algn="l" defTabSz="10668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400" i="1" kern="1200" dirty="0">
              <a:solidFill>
                <a:srgbClr val="FF9933"/>
              </a:solidFill>
            </a:rPr>
            <a:t>Activer ou désactiver la sélection multiple</a:t>
          </a:r>
          <a:endParaRPr lang="fr-FR" sz="2400" i="1" kern="1200" noProof="0" dirty="0">
            <a:solidFill>
              <a:srgbClr val="FF9933"/>
            </a:solidFill>
            <a:latin typeface="Calibri"/>
            <a:ea typeface="+mn-ea"/>
            <a:cs typeface="+mn-cs"/>
          </a:endParaRPr>
        </a:p>
      </dsp:txBody>
      <dsp:txXfrm>
        <a:off x="952835" y="4126765"/>
        <a:ext cx="5838487" cy="824965"/>
      </dsp:txXfrm>
    </dsp:sp>
    <dsp:sp modelId="{C3207C52-1BA3-4375-BFC7-CEB187F64C98}">
      <dsp:nvSpPr>
        <dsp:cNvPr id="0" name=""/>
        <dsp:cNvSpPr/>
      </dsp:nvSpPr>
      <dsp:spPr>
        <a:xfrm>
          <a:off x="0" y="5157973"/>
          <a:ext cx="6791323" cy="824965"/>
        </a:xfrm>
        <a:prstGeom prst="rect">
          <a:avLst/>
        </a:prstGeom>
        <a:gradFill rotWithShape="0">
          <a:gsLst>
            <a:gs pos="0">
              <a:srgbClr val="000000">
                <a:lumMod val="75000"/>
                <a:lumOff val="25000"/>
              </a:srgbClr>
            </a:gs>
            <a:gs pos="15929">
              <a:srgbClr val="000000">
                <a:lumMod val="85000"/>
                <a:lumOff val="15000"/>
              </a:srgbClr>
            </a:gs>
            <a:gs pos="97000">
              <a:srgbClr val="000000">
                <a:lumMod val="85000"/>
                <a:lumOff val="15000"/>
              </a:srgbClr>
            </a:gs>
            <a:gs pos="100000">
              <a:srgbClr val="17B2D1">
                <a:lumMod val="75000"/>
              </a:srgbClr>
            </a:gs>
          </a:gsLst>
          <a:lin ang="10800000" scaled="0"/>
        </a:gra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67DF193-DB0F-4AE0-9A89-1765671728E7}">
      <dsp:nvSpPr>
        <dsp:cNvPr id="0" name=""/>
        <dsp:cNvSpPr/>
      </dsp:nvSpPr>
      <dsp:spPr>
        <a:xfrm>
          <a:off x="249552" y="5343590"/>
          <a:ext cx="453731" cy="453731"/>
        </a:xfrm>
        <a:prstGeom prst="rect">
          <a:avLst/>
        </a:prstGeom>
        <a:blipFill>
          <a:blip xmlns:r="http://schemas.openxmlformats.org/officeDocument/2006/relationships"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hemeClr val="lt1">
              <a:alpha val="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8CC0F23-A5CD-456F-9DD0-0323684AFD06}">
      <dsp:nvSpPr>
        <dsp:cNvPr id="0" name=""/>
        <dsp:cNvSpPr/>
      </dsp:nvSpPr>
      <dsp:spPr>
        <a:xfrm>
          <a:off x="952835" y="5157973"/>
          <a:ext cx="5838487" cy="82496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7309" tIns="87309" rIns="87309" bIns="87309" numCol="1" spcCol="1270" anchor="ctr" anchorCtr="0">
          <a:noAutofit/>
        </a:bodyPr>
        <a:lstStyle/>
        <a:p>
          <a:pPr marL="0" lvl="0" indent="0" algn="l" defTabSz="10668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400" i="1" kern="1200" dirty="0">
              <a:solidFill>
                <a:srgbClr val="FF9933"/>
              </a:solidFill>
            </a:rPr>
            <a:t>Mettre en forme un segment</a:t>
          </a:r>
          <a:endParaRPr lang="fr-FR" sz="2400" i="1" kern="1200" noProof="0" dirty="0">
            <a:solidFill>
              <a:srgbClr val="FF9933"/>
            </a:solidFill>
            <a:latin typeface="Calibri"/>
            <a:ea typeface="+mn-ea"/>
            <a:cs typeface="+mn-cs"/>
          </a:endParaRPr>
        </a:p>
      </dsp:txBody>
      <dsp:txXfrm>
        <a:off x="952835" y="5157973"/>
        <a:ext cx="5838487" cy="82496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8/2/layout/IconVerticalSolidList#1">
  <dgm:title val="Liste verticale d’icônes à éléments pleins"/>
  <dgm:desc val="Permet de représenter une série d’éléments visuels de haut en bas avec du texte de Niveau 1 ou de Niveau 1 et de Niveau 2 groupé dans une forme. Fonctionne de manière optimale avec des icônes ou de petites images avec de plus longues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’en-tête 1">
            <a:extLst>
              <a:ext uri="{FF2B5EF4-FFF2-40B4-BE49-F238E27FC236}">
                <a16:creationId xmlns:a16="http://schemas.microsoft.com/office/drawing/2014/main" id="{2BC10188-DC2C-458D-AB41-143A0BE9A310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fr-FR" dirty="0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C9634E15-7196-43FC-B912-C4D8B4A2CE79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68416927-5E9C-4E77-85FE-EE4C81C1DE39}" type="datetimeFigureOut">
              <a:rPr lang="fr-FR" smtClean="0"/>
              <a:t>25/04/2023</a:t>
            </a:fld>
            <a:endParaRPr lang="fr-FR" dirty="0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89EA2570-D5B6-41CB-96C2-FFC9944668E5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fr-FR" dirty="0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15C31B37-7A69-4C30-9B63-29F8242FC246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D389B6C8-888A-401B-9F9B-D41D36B6C3E9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41310006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’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fr-FR" noProof="0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FA798B7E-6604-4F74-86DB-B30627D56244}" type="datetimeFigureOut">
              <a:rPr lang="fr-FR" noProof="0" smtClean="0"/>
              <a:t>25/04/2023</a:t>
            </a:fld>
            <a:endParaRPr lang="fr-FR" noProof="0" dirty="0"/>
          </a:p>
        </p:txBody>
      </p:sp>
      <p:sp>
        <p:nvSpPr>
          <p:cNvPr id="4" name="Espace réservé de l’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fr-FR" noProof="0" dirty="0"/>
          </a:p>
        </p:txBody>
      </p:sp>
      <p:sp>
        <p:nvSpPr>
          <p:cNvPr id="5" name="Espace réservé des commentaires 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fr-FR" noProof="0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D3F28A1F-3E69-47E5-AE93-E7F2155A242D}" type="slidenum">
              <a:rPr lang="fr-FR" noProof="0" smtClean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207593327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1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84056205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2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44975523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3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276043453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4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409751351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5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38101342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6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132315551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7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253800152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8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154124285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9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67649122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10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03377720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11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110520664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12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13574214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5798B13-3B32-4354-B2B5-3165F2F6E6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73611" y="1676409"/>
            <a:ext cx="3923999" cy="2436592"/>
          </a:xfrm>
        </p:spPr>
        <p:txBody>
          <a:bodyPr lIns="0" tIns="0" rIns="0" bIns="0" rtlCol="0" anchor="b">
            <a:noAutofit/>
          </a:bodyPr>
          <a:lstStyle>
            <a:lvl1pPr>
              <a:lnSpc>
                <a:spcPct val="70000"/>
              </a:lnSpc>
              <a:defRPr sz="7200" spc="-300"/>
            </a:lvl1pPr>
          </a:lstStyle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16BB88CF-DF4F-4857-8602-72BCF5DDCDA1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7873612" y="4611901"/>
            <a:ext cx="3924000" cy="684000"/>
          </a:xfrm>
        </p:spPr>
        <p:txBody>
          <a:bodyPr lIns="0" tIns="0" rIns="0" bIns="0" rtlCol="0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fr-FR" noProof="0"/>
              <a:t>CLIQUEZ POUR MODIFIER LE STYLE DU TEXTE DU MASQUE</a:t>
            </a:r>
          </a:p>
        </p:txBody>
      </p:sp>
      <p:cxnSp>
        <p:nvCxnSpPr>
          <p:cNvPr id="12" name="Connecteur droit 11">
            <a:extLst>
              <a:ext uri="{FF2B5EF4-FFF2-40B4-BE49-F238E27FC236}">
                <a16:creationId xmlns:a16="http://schemas.microsoft.com/office/drawing/2014/main" id="{A7EEBB7C-1679-4665-8688-1FA973E73DC1}"/>
              </a:ext>
            </a:extLst>
          </p:cNvPr>
          <p:cNvCxnSpPr/>
          <p:nvPr userDrawn="1"/>
        </p:nvCxnSpPr>
        <p:spPr>
          <a:xfrm>
            <a:off x="7874732" y="4373775"/>
            <a:ext cx="3924000" cy="0"/>
          </a:xfrm>
          <a:prstGeom prst="line">
            <a:avLst/>
          </a:prstGeom>
          <a:ln w="63500">
            <a:gradFill>
              <a:gsLst>
                <a:gs pos="0">
                  <a:schemeClr val="accent2"/>
                </a:gs>
                <a:gs pos="100000">
                  <a:schemeClr val="accent2">
                    <a:lumMod val="50000"/>
                  </a:schemeClr>
                </a:gs>
              </a:gsLst>
              <a:lin ang="0" scaled="0"/>
            </a:gra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6">
            <a:extLst>
              <a:ext uri="{FF2B5EF4-FFF2-40B4-BE49-F238E27FC236}">
                <a16:creationId xmlns:a16="http://schemas.microsoft.com/office/drawing/2014/main" id="{F1E3214F-3A93-4A1C-920D-D86BE35A58FB}"/>
              </a:ext>
            </a:extLst>
          </p:cNvPr>
          <p:cNvSpPr/>
          <p:nvPr userDrawn="1"/>
        </p:nvSpPr>
        <p:spPr>
          <a:xfrm>
            <a:off x="0" y="1"/>
            <a:ext cx="7512000" cy="6721472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fr-FR" noProof="0" dirty="0"/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213E97E5-C83B-444A-8C07-35D699E7C34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22265322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5798B13-3B32-4354-B2B5-3165F2F6E6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73611" y="1676409"/>
            <a:ext cx="3923999" cy="2436592"/>
          </a:xfrm>
        </p:spPr>
        <p:txBody>
          <a:bodyPr lIns="0" tIns="0" rIns="0" bIns="0" rtlCol="0" anchor="b">
            <a:noAutofit/>
          </a:bodyPr>
          <a:lstStyle>
            <a:lvl1pPr>
              <a:lnSpc>
                <a:spcPct val="70000"/>
              </a:lnSpc>
              <a:defRPr sz="7200" spc="-300"/>
            </a:lvl1pPr>
          </a:lstStyle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16BB88CF-DF4F-4857-8602-72BCF5DDCDA1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7873612" y="4611901"/>
            <a:ext cx="3924000" cy="684000"/>
          </a:xfrm>
        </p:spPr>
        <p:txBody>
          <a:bodyPr lIns="0" tIns="0" rIns="0" bIns="0" rtlCol="0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fr-FR" noProof="0"/>
              <a:t>CLIQUEZ POUR MODIFIER LE STYLE DU TEXTE DU MASQUE</a:t>
            </a:r>
          </a:p>
        </p:txBody>
      </p:sp>
      <p:cxnSp>
        <p:nvCxnSpPr>
          <p:cNvPr id="12" name="Connecteur droit 11">
            <a:extLst>
              <a:ext uri="{FF2B5EF4-FFF2-40B4-BE49-F238E27FC236}">
                <a16:creationId xmlns:a16="http://schemas.microsoft.com/office/drawing/2014/main" id="{A7EEBB7C-1679-4665-8688-1FA973E73DC1}"/>
              </a:ext>
            </a:extLst>
          </p:cNvPr>
          <p:cNvCxnSpPr/>
          <p:nvPr userDrawn="1"/>
        </p:nvCxnSpPr>
        <p:spPr>
          <a:xfrm>
            <a:off x="7874732" y="4373775"/>
            <a:ext cx="3924000" cy="0"/>
          </a:xfrm>
          <a:prstGeom prst="line">
            <a:avLst/>
          </a:prstGeom>
          <a:ln w="63500">
            <a:gradFill>
              <a:gsLst>
                <a:gs pos="0">
                  <a:schemeClr val="accent2"/>
                </a:gs>
                <a:gs pos="100000">
                  <a:schemeClr val="accent2">
                    <a:lumMod val="50000"/>
                  </a:schemeClr>
                </a:gs>
              </a:gsLst>
              <a:lin ang="0" scaled="0"/>
            </a:gra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6">
            <a:extLst>
              <a:ext uri="{FF2B5EF4-FFF2-40B4-BE49-F238E27FC236}">
                <a16:creationId xmlns:a16="http://schemas.microsoft.com/office/drawing/2014/main" id="{F1E3214F-3A93-4A1C-920D-D86BE35A58FB}"/>
              </a:ext>
            </a:extLst>
          </p:cNvPr>
          <p:cNvSpPr/>
          <p:nvPr userDrawn="1"/>
        </p:nvSpPr>
        <p:spPr>
          <a:xfrm>
            <a:off x="0" y="1"/>
            <a:ext cx="7512000" cy="6721472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fr-FR" noProof="0" dirty="0"/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213E97E5-C83B-444A-8C07-35D699E7C34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  <p:sp>
        <p:nvSpPr>
          <p:cNvPr id="8" name="Espace réservé d’image 2">
            <a:extLst>
              <a:ext uri="{FF2B5EF4-FFF2-40B4-BE49-F238E27FC236}">
                <a16:creationId xmlns:a16="http://schemas.microsoft.com/office/drawing/2014/main" id="{2641ECAC-0557-4843-8433-067E4414E2F5}"/>
              </a:ext>
            </a:extLst>
          </p:cNvPr>
          <p:cNvSpPr>
            <a:spLocks noGrp="1"/>
          </p:cNvSpPr>
          <p:nvPr>
            <p:ph type="pic" idx="1" hasCustomPrompt="1"/>
          </p:nvPr>
        </p:nvSpPr>
        <p:spPr>
          <a:xfrm>
            <a:off x="-1" y="0"/>
            <a:ext cx="7512001" cy="6727855"/>
          </a:xfrm>
          <a:solidFill>
            <a:schemeClr val="tx1">
              <a:lumMod val="85000"/>
              <a:lumOff val="15000"/>
            </a:schemeClr>
          </a:solidFill>
        </p:spPr>
        <p:txBody>
          <a:bodyPr rtlCol="0" anchor="ctr">
            <a:normAutofit/>
          </a:bodyPr>
          <a:lstStyle>
            <a:lvl1pPr marL="0" indent="0" algn="ctr">
              <a:buNone/>
              <a:defRPr sz="1400" i="1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fr-FR" noProof="0" dirty="0"/>
              <a:t>Insérez votre image ici</a:t>
            </a:r>
          </a:p>
        </p:txBody>
      </p:sp>
    </p:spTree>
    <p:extLst>
      <p:ext uri="{BB962C8B-B14F-4D97-AF65-F5344CB8AC3E}">
        <p14:creationId xmlns:p14="http://schemas.microsoft.com/office/powerpoint/2010/main" val="33943833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E91AD08-4E28-4191-9B62-EAD61608E5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11076"/>
            <a:ext cx="6273800" cy="833663"/>
          </a:xfrm>
          <a:solidFill>
            <a:schemeClr val="accent2">
              <a:lumMod val="50000"/>
            </a:schemeClr>
          </a:solidFill>
        </p:spPr>
        <p:txBody>
          <a:bodyPr tIns="108000" bIns="108000" rtlCol="0">
            <a:spAutoFit/>
          </a:bodyPr>
          <a:lstStyle>
            <a:lvl1pPr>
              <a:lnSpc>
                <a:spcPct val="100000"/>
              </a:lnSpc>
              <a:defRPr sz="4000"/>
            </a:lvl1pPr>
          </a:lstStyle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0BF853D-76DB-46F3-AF6C-1E77C8E06AA9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38200" y="1825625"/>
            <a:ext cx="6273800" cy="4351338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0660D61A-B9FD-4DFF-AC42-4069DAFE238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83923665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 larges"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E91AD08-4E28-4191-9B62-EAD61608E5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11077"/>
            <a:ext cx="6273800" cy="833663"/>
          </a:xfrm>
          <a:solidFill>
            <a:schemeClr val="accent2">
              <a:lumMod val="50000"/>
            </a:schemeClr>
          </a:solidFill>
        </p:spPr>
        <p:txBody>
          <a:bodyPr vert="horz" lIns="91440" tIns="108000" rIns="91440" bIns="108000" rtlCol="0" anchor="ctr">
            <a:spAutoFit/>
          </a:bodyPr>
          <a:lstStyle>
            <a:lvl1pPr>
              <a:defRPr lang="en-US" sz="4000"/>
            </a:lvl1pPr>
          </a:lstStyle>
          <a:p>
            <a:pPr lvl="0" rtl="0">
              <a:lnSpc>
                <a:spcPct val="100000"/>
              </a:lnSpc>
            </a:pPr>
            <a:r>
              <a:rPr lang="fr-FR" noProof="0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0BF853D-76DB-46F3-AF6C-1E77C8E06AA9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38200" y="1825625"/>
            <a:ext cx="10515600" cy="4351338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0660D61A-B9FD-4DFF-AC42-4069DAFE238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159457105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 à dro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’image 2">
            <a:extLst>
              <a:ext uri="{FF2B5EF4-FFF2-40B4-BE49-F238E27FC236}">
                <a16:creationId xmlns:a16="http://schemas.microsoft.com/office/drawing/2014/main" id="{6D3C5ED2-B01D-4104-B193-BC78D76A4646}"/>
              </a:ext>
            </a:extLst>
          </p:cNvPr>
          <p:cNvSpPr>
            <a:spLocks noGrp="1"/>
          </p:cNvSpPr>
          <p:nvPr>
            <p:ph type="pic" idx="11" hasCustomPrompt="1"/>
          </p:nvPr>
        </p:nvSpPr>
        <p:spPr>
          <a:xfrm>
            <a:off x="0" y="0"/>
            <a:ext cx="6305550" cy="6721475"/>
          </a:xfrm>
          <a:noFill/>
        </p:spPr>
        <p:txBody>
          <a:bodyPr rtlCol="0" anchor="ctr">
            <a:normAutofit/>
          </a:bodyPr>
          <a:lstStyle>
            <a:lvl1pPr marL="0" indent="0" algn="ctr">
              <a:buNone/>
              <a:defRPr sz="1400" i="1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fr-FR" noProof="0" dirty="0"/>
              <a:t>Insérez votre image ici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FE91AD08-4E28-4191-9B62-EAD61608E5C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657974" y="303301"/>
            <a:ext cx="4695825" cy="1449216"/>
          </a:xfrm>
          <a:solidFill>
            <a:schemeClr val="accent2">
              <a:lumMod val="50000"/>
            </a:schemeClr>
          </a:solidFill>
        </p:spPr>
        <p:txBody>
          <a:bodyPr wrap="square" tIns="108000" bIns="108000" rtlCol="0">
            <a:spAutoFit/>
          </a:bodyPr>
          <a:lstStyle>
            <a:lvl1pPr>
              <a:lnSpc>
                <a:spcPct val="100000"/>
              </a:lnSpc>
              <a:defRPr sz="4000"/>
            </a:lvl1pPr>
          </a:lstStyle>
          <a:p>
            <a:pPr rtl="0"/>
            <a:r>
              <a:rPr lang="fr-FR" noProof="0"/>
              <a:t>Modifiez le style du titre de masque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0BF853D-76DB-46F3-AF6C-1E77C8E06AA9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6657974" y="1825625"/>
            <a:ext cx="4695826" cy="4351338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0660D61A-B9FD-4DFF-AC42-4069DAFE238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17979040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 horizontaux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E91AD08-4E28-4191-9B62-EAD61608E5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"/>
            <a:ext cx="4305300" cy="6721472"/>
          </a:xfrm>
          <a:gradFill>
            <a:gsLst>
              <a:gs pos="1000">
                <a:schemeClr val="tx1">
                  <a:lumMod val="85000"/>
                  <a:lumOff val="15000"/>
                </a:schemeClr>
              </a:gs>
              <a:gs pos="100000">
                <a:schemeClr val="accent2">
                  <a:lumMod val="50000"/>
                </a:schemeClr>
              </a:gs>
            </a:gsLst>
            <a:lin ang="12600000" scaled="0"/>
          </a:gradFill>
        </p:spPr>
        <p:txBody>
          <a:bodyPr vert="horz" lIns="396000" tIns="0" rIns="396000" bIns="0" rtlCol="0" anchor="ctr">
            <a:noAutofit/>
          </a:bodyPr>
          <a:lstStyle>
            <a:lvl1pPr algn="r">
              <a:lnSpc>
                <a:spcPct val="70000"/>
              </a:lnSpc>
              <a:defRPr lang="en-US" sz="5200" b="0" spc="-150" dirty="0"/>
            </a:lvl1pPr>
          </a:lstStyle>
          <a:p>
            <a:pPr lvl="0" algn="r"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0BF853D-76DB-46F3-AF6C-1E77C8E06AA9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705350" y="365124"/>
            <a:ext cx="6648448" cy="5984875"/>
          </a:xfrm>
        </p:spPr>
        <p:txBody>
          <a:bodyPr lIns="108000" tIns="108000" rIns="108000" bIns="108000" rtlCol="0"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14" name="Espace réservé du numéro de diapositive 13">
            <a:extLst>
              <a:ext uri="{FF2B5EF4-FFF2-40B4-BE49-F238E27FC236}">
                <a16:creationId xmlns:a16="http://schemas.microsoft.com/office/drawing/2014/main" id="{7746CAFB-2B99-470B-B55B-9BF378E3A04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11604963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 horizontaux 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re 16">
            <a:extLst>
              <a:ext uri="{FF2B5EF4-FFF2-40B4-BE49-F238E27FC236}">
                <a16:creationId xmlns:a16="http://schemas.microsoft.com/office/drawing/2014/main" id="{65237DA4-112F-40B2-8C8C-EB23506D9C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12000" y="0"/>
            <a:ext cx="4680000" cy="6721473"/>
          </a:xfrm>
          <a:gradFill>
            <a:gsLst>
              <a:gs pos="1000">
                <a:schemeClr val="tx1">
                  <a:lumMod val="85000"/>
                  <a:lumOff val="15000"/>
                </a:schemeClr>
              </a:gs>
              <a:gs pos="100000">
                <a:schemeClr val="accent2">
                  <a:lumMod val="50000"/>
                </a:schemeClr>
              </a:gs>
            </a:gsLst>
            <a:lin ang="12600000" scaled="0"/>
          </a:gradFill>
        </p:spPr>
        <p:txBody>
          <a:bodyPr lIns="396000" rIns="396000" rtlCol="0">
            <a:normAutofit/>
          </a:bodyPr>
          <a:lstStyle>
            <a:lvl1pPr>
              <a:lnSpc>
                <a:spcPct val="70000"/>
              </a:lnSpc>
              <a:defRPr sz="5200" spc="-150"/>
            </a:lvl1pPr>
          </a:lstStyle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0BF853D-76DB-46F3-AF6C-1E77C8E06AA9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38200" y="365124"/>
            <a:ext cx="6156323" cy="5984875"/>
          </a:xfrm>
        </p:spPr>
        <p:txBody>
          <a:bodyPr lIns="108000" tIns="108000" rIns="108000" bIns="108000" rtlCol="0" anchor="ctr"/>
          <a:lstStyle/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14" name="Espace réservé du numéro de diapositive 13">
            <a:extLst>
              <a:ext uri="{FF2B5EF4-FFF2-40B4-BE49-F238E27FC236}">
                <a16:creationId xmlns:a16="http://schemas.microsoft.com/office/drawing/2014/main" id="{7746CAFB-2B99-470B-B55B-9BF378E3A04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solidFill>
            <a:schemeClr val="bg1">
              <a:lumMod val="85000"/>
            </a:schemeClr>
          </a:solidFill>
        </p:spPr>
        <p:txBody>
          <a:bodyPr rtlCol="0"/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644986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 horizontaux 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0660D61A-B9FD-4DFF-AC42-4069DAFE238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  <p:sp>
        <p:nvSpPr>
          <p:cNvPr id="5" name="Espace réservé du contenu 2">
            <a:extLst>
              <a:ext uri="{FF2B5EF4-FFF2-40B4-BE49-F238E27FC236}">
                <a16:creationId xmlns:a16="http://schemas.microsoft.com/office/drawing/2014/main" id="{D68E6EF2-4B2F-4D0D-9505-CE92872972F7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705350" y="611076"/>
            <a:ext cx="6648448" cy="5738923"/>
          </a:xfrm>
        </p:spPr>
        <p:txBody>
          <a:bodyPr lIns="108000" tIns="108000" rIns="108000" bIns="108000" rtlCol="0"/>
          <a:lstStyle/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D91A21B9-BA54-413B-940E-027C32E4D4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11076"/>
            <a:ext cx="3440502" cy="1449216"/>
          </a:xfrm>
          <a:solidFill>
            <a:schemeClr val="accent2">
              <a:lumMod val="50000"/>
            </a:schemeClr>
          </a:solidFill>
        </p:spPr>
        <p:txBody>
          <a:bodyPr wrap="square" tIns="108000" bIns="108000" rtlCol="0" anchor="t">
            <a:spAutoFit/>
          </a:bodyPr>
          <a:lstStyle>
            <a:lvl1pPr>
              <a:lnSpc>
                <a:spcPct val="100000"/>
              </a:lnSpc>
              <a:defRPr sz="4000"/>
            </a:lvl1pPr>
          </a:lstStyle>
          <a:p>
            <a:pPr rtl="0"/>
            <a:r>
              <a:rPr lang="fr-FR" noProof="0"/>
              <a:t>Modifiez le style du titre</a:t>
            </a:r>
          </a:p>
        </p:txBody>
      </p:sp>
    </p:spTree>
    <p:extLst>
      <p:ext uri="{BB962C8B-B14F-4D97-AF65-F5344CB8AC3E}">
        <p14:creationId xmlns:p14="http://schemas.microsoft.com/office/powerpoint/2010/main" val="36100512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-têt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722BDA7-8BE9-42D5-ACF1-0F51423A20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rtlCol="0" anchor="b"/>
          <a:lstStyle>
            <a:lvl1pPr>
              <a:defRPr sz="6000"/>
            </a:lvl1pPr>
          </a:lstStyle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71CEF73F-3CCA-4312-8E9C-2B4629DA1F66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31850" y="4589463"/>
            <a:ext cx="10515600" cy="1500187"/>
          </a:xfrm>
        </p:spPr>
        <p:txBody>
          <a:bodyPr rtlCol="0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fr-FR" noProof="0"/>
              <a:t>Modifiez les styles du texte du masque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293BF716-502C-4821-A3A0-19C2C508EED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26659831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D1AB651-5612-4E6A-9B35-A555D082EC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881389A2-D77B-40CA-AD1E-0178AEFAD15A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5181600" cy="4351338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A1DCA993-CBEA-48C5-BD35-50ABDFF64065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6172200" y="1825625"/>
            <a:ext cx="5181600" cy="4351338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B88ED8E0-95EC-469F-9B7E-562FBDFDE6C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6463448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F776F88-2A37-410D-A685-E455AF3D07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 rtlCol="0"/>
          <a:lstStyle/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6C764B46-B015-44F7-8DC0-AFB8D275E486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39788" y="1681163"/>
            <a:ext cx="5157787" cy="823912"/>
          </a:xfrm>
        </p:spPr>
        <p:txBody>
          <a:bodyPr rtlCol="0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fr-FR" noProof="0"/>
              <a:t>Modifiez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2D3C8232-2077-497A-9142-B787E2B03A73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839788" y="2505075"/>
            <a:ext cx="5157787" cy="3684588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AAF6077C-D913-4FD0-B6E0-6D70BEFD40E6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681163"/>
            <a:ext cx="5183188" cy="823912"/>
          </a:xfrm>
        </p:spPr>
        <p:txBody>
          <a:bodyPr rtlCol="0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fr-FR" noProof="0"/>
              <a:t>Modifiez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43905DBB-3AA9-4435-AC97-732293FDE7EF}"/>
              </a:ext>
            </a:extLst>
          </p:cNvPr>
          <p:cNvSpPr>
            <a:spLocks noGrp="1"/>
          </p:cNvSpPr>
          <p:nvPr>
            <p:ph sz="quarter" idx="4" hasCustomPrompt="1"/>
          </p:nvPr>
        </p:nvSpPr>
        <p:spPr>
          <a:xfrm>
            <a:off x="6172200" y="2505075"/>
            <a:ext cx="5183188" cy="3684588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1954C901-FCAF-4DFB-A621-6A969641CA7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22921455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uniqu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9AF2623-2255-4BBA-9577-B3A3FD2AE8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5259F0F0-5E7C-4FC9-8E90-6ADCD7A714B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1055322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>
            <a:extLst>
              <a:ext uri="{FF2B5EF4-FFF2-40B4-BE49-F238E27FC236}">
                <a16:creationId xmlns:a16="http://schemas.microsoft.com/office/drawing/2014/main" id="{0A9D3FFB-BE14-4D90-A515-10EDD1BEE6F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6276739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2451E51-BE82-4B1B-9CB6-89C26464DB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rtlCol="0" anchor="b"/>
          <a:lstStyle>
            <a:lvl1pPr>
              <a:defRPr sz="3200"/>
            </a:lvl1pPr>
          </a:lstStyle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04CCBF8C-3CF7-47E6-9AB0-15584178B449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5183188" y="987425"/>
            <a:ext cx="6172200" cy="4873625"/>
          </a:xfrm>
        </p:spPr>
        <p:txBody>
          <a:bodyPr rtlCol="0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3D07DA3C-0298-45CF-AFC3-41031C0763E3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 rtlCol="0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fr-FR" noProof="0"/>
              <a:t>Modifiez les styles du texte du masque</a:t>
            </a: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F7C4FF87-D01E-416B-9EF8-E107C4EDDC4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985334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48E4AFE-E166-4B84-B0C8-9205038D8033}"/>
              </a:ext>
            </a:extLst>
          </p:cNvPr>
          <p:cNvPicPr>
            <a:picLocks noChangeAspect="1"/>
          </p:cNvPicPr>
          <p:nvPr userDrawn="1"/>
        </p:nvPicPr>
        <p:blipFill>
          <a:blip r:embed="rId1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V="1"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6C617517-B672-49BA-AC6E-AB66D0639A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6EC92C27-7843-4B22-9200-B7304E6AE4C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598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52DB4F10-F75B-41A8-B994-BFF68949E59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53800" y="6361475"/>
            <a:ext cx="838200" cy="360000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1"/>
                </a:solidFill>
              </a:defRPr>
            </a:lvl1pPr>
          </a:lstStyle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12D21E2-8DEB-4F43-A26E-B8DA900A9230}"/>
              </a:ext>
            </a:extLst>
          </p:cNvPr>
          <p:cNvSpPr/>
          <p:nvPr userDrawn="1"/>
        </p:nvSpPr>
        <p:spPr>
          <a:xfrm>
            <a:off x="0" y="6721475"/>
            <a:ext cx="12192000" cy="136525"/>
          </a:xfrm>
          <a:prstGeom prst="rect">
            <a:avLst/>
          </a:prstGeom>
          <a:gradFill>
            <a:gsLst>
              <a:gs pos="0">
                <a:schemeClr val="accent2"/>
              </a:gs>
              <a:gs pos="100000">
                <a:schemeClr val="tx1">
                  <a:lumMod val="75000"/>
                  <a:lumOff val="25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fr-FR" noProof="0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35CD3143-7FD1-40EA-AA4A-47C72380AEC2}"/>
              </a:ext>
            </a:extLst>
          </p:cNvPr>
          <p:cNvSpPr/>
          <p:nvPr userDrawn="1"/>
        </p:nvSpPr>
        <p:spPr>
          <a:xfrm>
            <a:off x="11353798" y="6721474"/>
            <a:ext cx="838201" cy="13652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8539201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59" r:id="rId2"/>
    <p:sldLayoutId id="2147483660" r:id="rId3"/>
    <p:sldLayoutId id="2147483665" r:id="rId4"/>
    <p:sldLayoutId id="2147483666" r:id="rId5"/>
    <p:sldLayoutId id="2147483650" r:id="rId6"/>
    <p:sldLayoutId id="2147483663" r:id="rId7"/>
    <p:sldLayoutId id="2147483664" r:id="rId8"/>
    <p:sldLayoutId id="2147483651" r:id="rId9"/>
    <p:sldLayoutId id="2147483652" r:id="rId10"/>
    <p:sldLayoutId id="2147483653" r:id="rId11"/>
    <p:sldLayoutId id="2147483654" r:id="rId12"/>
    <p:sldLayoutId id="2147483655" r:id="rId13"/>
    <p:sldLayoutId id="2147483656" r:id="rId14"/>
  </p:sldLayoutIdLst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Clr>
          <a:schemeClr val="accent2"/>
        </a:buClr>
        <a:buFont typeface="Wingdings" panose="05000000000000000000" pitchFamily="2" charset="2"/>
        <a:buChar char="§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6.svg"/><Relationship Id="rId4" Type="http://schemas.openxmlformats.org/officeDocument/2006/relationships/image" Target="../media/image1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6.svg"/><Relationship Id="rId5" Type="http://schemas.openxmlformats.org/officeDocument/2006/relationships/image" Target="../media/image15.png"/><Relationship Id="rId4" Type="http://schemas.openxmlformats.org/officeDocument/2006/relationships/slide" Target="slide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7" Type="http://schemas.openxmlformats.org/officeDocument/2006/relationships/image" Target="../media/image16.sv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5.png"/><Relationship Id="rId5" Type="http://schemas.openxmlformats.org/officeDocument/2006/relationships/slide" Target="slide1.xml"/><Relationship Id="rId4" Type="http://schemas.openxmlformats.org/officeDocument/2006/relationships/image" Target="../media/image1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7" Type="http://schemas.openxmlformats.org/officeDocument/2006/relationships/image" Target="../media/image16.sv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5.png"/><Relationship Id="rId5" Type="http://schemas.openxmlformats.org/officeDocument/2006/relationships/slide" Target="slide1.xml"/><Relationship Id="rId4" Type="http://schemas.openxmlformats.org/officeDocument/2006/relationships/image" Target="../media/image2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6.svg"/><Relationship Id="rId5" Type="http://schemas.openxmlformats.org/officeDocument/2006/relationships/image" Target="../media/image15.png"/><Relationship Id="rId4" Type="http://schemas.openxmlformats.org/officeDocument/2006/relationships/slide" Target="slide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6.svg"/><Relationship Id="rId5" Type="http://schemas.openxmlformats.org/officeDocument/2006/relationships/image" Target="../media/image15.png"/><Relationship Id="rId4" Type="http://schemas.openxmlformats.org/officeDocument/2006/relationships/slide" Target="slide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6.svg"/><Relationship Id="rId5" Type="http://schemas.openxmlformats.org/officeDocument/2006/relationships/image" Target="../media/image15.png"/><Relationship Id="rId4" Type="http://schemas.openxmlformats.org/officeDocument/2006/relationships/slide" Target="slide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7" Type="http://schemas.openxmlformats.org/officeDocument/2006/relationships/image" Target="../media/image16.sv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5.png"/><Relationship Id="rId5" Type="http://schemas.openxmlformats.org/officeDocument/2006/relationships/slide" Target="slide1.xml"/><Relationship Id="rId4" Type="http://schemas.openxmlformats.org/officeDocument/2006/relationships/image" Target="../media/image2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7" Type="http://schemas.openxmlformats.org/officeDocument/2006/relationships/image" Target="../media/image28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6.svg"/><Relationship Id="rId5" Type="http://schemas.openxmlformats.org/officeDocument/2006/relationships/image" Target="../media/image15.png"/><Relationship Id="rId4" Type="http://schemas.openxmlformats.org/officeDocument/2006/relationships/slide" Target="slide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7" Type="http://schemas.openxmlformats.org/officeDocument/2006/relationships/image" Target="../media/image29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6.svg"/><Relationship Id="rId5" Type="http://schemas.openxmlformats.org/officeDocument/2006/relationships/image" Target="../media/image15.png"/><Relationship Id="rId4" Type="http://schemas.openxmlformats.org/officeDocument/2006/relationships/slide" Target="slide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6.svg"/><Relationship Id="rId5" Type="http://schemas.openxmlformats.org/officeDocument/2006/relationships/image" Target="../media/image15.png"/><Relationship Id="rId4" Type="http://schemas.openxmlformats.org/officeDocument/2006/relationships/slide" Target="slid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Espace réservé du contenu 2" descr="Espace réservé du contenu de liste">
            <a:extLst>
              <a:ext uri="{FF2B5EF4-FFF2-40B4-BE49-F238E27FC236}">
                <a16:creationId xmlns:a16="http://schemas.microsoft.com/office/drawing/2014/main" id="{4DBF5C5D-E8C1-4EFB-87B6-B4245AB407A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076845795"/>
              </p:ext>
            </p:extLst>
          </p:nvPr>
        </p:nvGraphicFramePr>
        <p:xfrm>
          <a:off x="5399055" y="218611"/>
          <a:ext cx="6791323" cy="598487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20" name="Espace réservé du numéro de diapositive 19">
            <a:extLst>
              <a:ext uri="{FF2B5EF4-FFF2-40B4-BE49-F238E27FC236}">
                <a16:creationId xmlns:a16="http://schemas.microsoft.com/office/drawing/2014/main" id="{3AEC0301-E9AA-4478-9E23-C372DBDCE65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1</a:t>
            </a:fld>
            <a:endParaRPr lang="fr-FR" dirty="0"/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E94FC760-44D8-EED2-3B2C-FE9A517EEDF3}"/>
              </a:ext>
            </a:extLst>
          </p:cNvPr>
          <p:cNvSpPr txBox="1">
            <a:spLocks/>
          </p:cNvSpPr>
          <p:nvPr/>
        </p:nvSpPr>
        <p:spPr>
          <a:xfrm>
            <a:off x="908549" y="1966960"/>
            <a:ext cx="3396750" cy="1977416"/>
          </a:xfrm>
          <a:prstGeom prst="rect">
            <a:avLst/>
          </a:prstGeom>
          <a:noFill/>
        </p:spPr>
        <p:txBody>
          <a:bodyPr vert="horz" lIns="91440" tIns="45720" rIns="91440" bIns="45720" rtlCol="0" anchor="t" anchorCtr="0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fr-FR" sz="5400" dirty="0"/>
              <a:t>Programme de cours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0D9C7E8B-8B59-FD54-46EB-2014C73861AF}"/>
              </a:ext>
            </a:extLst>
          </p:cNvPr>
          <p:cNvSpPr txBox="1"/>
          <p:nvPr/>
        </p:nvSpPr>
        <p:spPr>
          <a:xfrm>
            <a:off x="0" y="4389666"/>
            <a:ext cx="5399055" cy="1357992"/>
          </a:xfrm>
          <a:prstGeom prst="rect">
            <a:avLst/>
          </a:prstGeom>
          <a:noFill/>
        </p:spPr>
        <p:txBody>
          <a:bodyPr vert="horz" lIns="0" tIns="0" rIns="0" bIns="0" rtlCol="0">
            <a:noAutofit/>
          </a:bodyPr>
          <a:lstStyle>
            <a:lvl1pPr indent="0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None/>
              <a:defRPr sz="28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indent="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None/>
              <a:defRPr sz="1400">
                <a:solidFill>
                  <a:schemeClr val="bg1"/>
                </a:solidFill>
              </a:defRPr>
            </a:lvl2pPr>
            <a:lvl3pPr indent="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None/>
              <a:defRPr sz="1200">
                <a:solidFill>
                  <a:schemeClr val="bg1"/>
                </a:solidFill>
              </a:defRPr>
            </a:lvl3pPr>
            <a:lvl4pPr indent="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None/>
              <a:defRPr sz="1000">
                <a:solidFill>
                  <a:schemeClr val="bg1"/>
                </a:solidFill>
              </a:defRPr>
            </a:lvl4pPr>
            <a:lvl5pPr indent="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None/>
              <a:defRPr sz="1000">
                <a:solidFill>
                  <a:schemeClr val="bg1"/>
                </a:solidFill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/>
            </a:lvl6pPr>
            <a:lvl7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/>
            </a:lvl7pPr>
            <a:lvl8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/>
            </a:lvl8pPr>
            <a:lvl9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/>
            </a:lvl9pPr>
          </a:lstStyle>
          <a:p>
            <a:pPr algn="ctr"/>
            <a:r>
              <a:rPr lang="fr-FR" sz="4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Franklin Gothic Medium Cond" panose="020B0606030402020204" pitchFamily="34" charset="0"/>
              </a:rPr>
              <a:t>TABLEAU STRUCTURÉ</a:t>
            </a:r>
          </a:p>
          <a:p>
            <a:pPr algn="ctr"/>
            <a:r>
              <a:rPr lang="fr-FR" sz="4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Franklin Gothic Medium Cond" panose="020B0606030402020204" pitchFamily="34" charset="0"/>
              </a:rPr>
              <a:t>SEGMENT</a:t>
            </a:r>
          </a:p>
        </p:txBody>
      </p:sp>
      <p:cxnSp>
        <p:nvCxnSpPr>
          <p:cNvPr id="5" name="Connecteur droit 4">
            <a:extLst>
              <a:ext uri="{FF2B5EF4-FFF2-40B4-BE49-F238E27FC236}">
                <a16:creationId xmlns:a16="http://schemas.microsoft.com/office/drawing/2014/main" id="{A2CE9FE8-BF53-D4FD-F481-C03DF25348B3}"/>
              </a:ext>
            </a:extLst>
          </p:cNvPr>
          <p:cNvCxnSpPr>
            <a:cxnSpLocks/>
          </p:cNvCxnSpPr>
          <p:nvPr/>
        </p:nvCxnSpPr>
        <p:spPr>
          <a:xfrm>
            <a:off x="0" y="4261909"/>
            <a:ext cx="5399055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Picture 2">
            <a:extLst>
              <a:ext uri="{FF2B5EF4-FFF2-40B4-BE49-F238E27FC236}">
                <a16:creationId xmlns:a16="http://schemas.microsoft.com/office/drawing/2014/main" id="{F6A58A34-0972-7951-B947-162A2D1F6B9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0841" y="275407"/>
            <a:ext cx="1756456" cy="1632858"/>
          </a:xfrm>
          <a:prstGeom prst="rect">
            <a:avLst/>
          </a:prstGeom>
          <a:noFill/>
          <a:effectLst>
            <a:glow rad="101600">
              <a:schemeClr val="bg1">
                <a:lumMod val="75000"/>
                <a:alpha val="4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185369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1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10" grpId="0">
        <p:bldAsOne/>
      </p:bldGraphic>
      <p:bldP spid="6" grpId="0"/>
      <p:bldP spid="3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2B4CE3A-8C88-45AA-A849-57E5A7AC22C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2</a:t>
            </a:fld>
            <a:endParaRPr lang="fr-FR" dirty="0"/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C0AF89E8-B08C-5A74-99DF-9BAA81C160F3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0000"/>
          </a:xfrm>
          <a:prstGeom prst="snip2Diag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lumMod val="50000"/>
                <a:alpha val="40000"/>
              </a:schemeClr>
            </a:glow>
          </a:effectLst>
        </p:spPr>
        <p:txBody>
          <a:bodyPr vert="horz" wrap="square" lIns="91440" tIns="108000" rIns="91440" bIns="108000" rtlCol="0" anchor="ctr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0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dirty="0">
                <a:latin typeface="Franklin Gothic Medium Cond" panose="020B0606030402020204" pitchFamily="34" charset="0"/>
              </a:rPr>
              <a:t>TABLEAU STRUCTURÉ</a:t>
            </a:r>
          </a:p>
        </p:txBody>
      </p:sp>
      <p:sp>
        <p:nvSpPr>
          <p:cNvPr id="2" name="Espace réservé du contenu 2">
            <a:extLst>
              <a:ext uri="{FF2B5EF4-FFF2-40B4-BE49-F238E27FC236}">
                <a16:creationId xmlns:a16="http://schemas.microsoft.com/office/drawing/2014/main" id="{7369A1CC-F2EA-E3A5-54BD-7DFD3613F228}"/>
              </a:ext>
            </a:extLst>
          </p:cNvPr>
          <p:cNvSpPr txBox="1">
            <a:spLocks/>
          </p:cNvSpPr>
          <p:nvPr/>
        </p:nvSpPr>
        <p:spPr>
          <a:xfrm>
            <a:off x="0" y="837724"/>
            <a:ext cx="11132976" cy="5596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spcAft>
                <a:spcPts val="1200"/>
              </a:spcAft>
              <a:buNone/>
            </a:pPr>
            <a:r>
              <a:rPr lang="fr-FR" sz="3200" i="1" dirty="0">
                <a:solidFill>
                  <a:srgbClr val="FF9933"/>
                </a:solidFill>
              </a:rPr>
              <a:t>Les segments…</a:t>
            </a:r>
          </a:p>
        </p:txBody>
      </p:sp>
      <p:pic>
        <p:nvPicPr>
          <p:cNvPr id="6" name="Graphique 5" descr="Logement avec un remplissage uni">
            <a:hlinkClick r:id="rId3" action="ppaction://hlinksldjump"/>
            <a:extLst>
              <a:ext uri="{FF2B5EF4-FFF2-40B4-BE49-F238E27FC236}">
                <a16:creationId xmlns:a16="http://schemas.microsoft.com/office/drawing/2014/main" id="{EF6143E2-C85F-06A5-8232-CEA882D91D1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1484900" y="63882"/>
            <a:ext cx="576000" cy="576000"/>
          </a:xfrm>
          <a:prstGeom prst="rect">
            <a:avLst/>
          </a:prstGeom>
        </p:spPr>
      </p:pic>
      <p:sp>
        <p:nvSpPr>
          <p:cNvPr id="11" name="Espace réservé du contenu 2">
            <a:extLst>
              <a:ext uri="{FF2B5EF4-FFF2-40B4-BE49-F238E27FC236}">
                <a16:creationId xmlns:a16="http://schemas.microsoft.com/office/drawing/2014/main" id="{4FD7E79C-79B2-612E-E20D-B154A828A3E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7396" y="2073949"/>
            <a:ext cx="10806404" cy="2721986"/>
          </a:xfrm>
        </p:spPr>
        <p:txBody>
          <a:bodyPr rtlCol="0">
            <a:normAutofit/>
          </a:bodyPr>
          <a:lstStyle/>
          <a:p>
            <a:pPr marL="0" indent="0" algn="just">
              <a:lnSpc>
                <a:spcPct val="110000"/>
              </a:lnSpc>
              <a:spcAft>
                <a:spcPts val="600"/>
              </a:spcAft>
              <a:buNone/>
            </a:pPr>
            <a:r>
              <a:rPr lang="fr-FR" sz="3200" dirty="0"/>
              <a:t>Les </a:t>
            </a:r>
            <a:r>
              <a:rPr lang="fr-FR" sz="3200" dirty="0">
                <a:solidFill>
                  <a:srgbClr val="FFFF00"/>
                </a:solidFill>
              </a:rPr>
              <a:t>segments </a:t>
            </a:r>
            <a:r>
              <a:rPr lang="fr-FR" sz="3200" dirty="0"/>
              <a:t>appelés également </a:t>
            </a:r>
            <a:r>
              <a:rPr lang="fr-FR" sz="3200" dirty="0">
                <a:solidFill>
                  <a:srgbClr val="FFFF00"/>
                </a:solidFill>
              </a:rPr>
              <a:t>Slicer </a:t>
            </a:r>
            <a:r>
              <a:rPr lang="fr-FR" sz="3200" dirty="0"/>
              <a:t>permettent de filtrer la liste à l’aide boutons. Ils offrent les avantages suivants :</a:t>
            </a:r>
            <a:endParaRPr lang="fr-FR" sz="3200" noProof="1"/>
          </a:p>
          <a:p>
            <a:pPr lvl="1" algn="just">
              <a:spcAft>
                <a:spcPts val="600"/>
              </a:spcAft>
            </a:pPr>
            <a:r>
              <a:rPr lang="fr-FR" sz="3000" noProof="1"/>
              <a:t>Rapidité de filtrage</a:t>
            </a:r>
          </a:p>
          <a:p>
            <a:pPr lvl="1" algn="just">
              <a:spcAft>
                <a:spcPts val="600"/>
              </a:spcAft>
            </a:pPr>
            <a:r>
              <a:rPr lang="fr-FR" sz="3000" noProof="1"/>
              <a:t>État du filtrage utilisé</a:t>
            </a:r>
          </a:p>
        </p:txBody>
      </p:sp>
    </p:spTree>
    <p:extLst>
      <p:ext uri="{BB962C8B-B14F-4D97-AF65-F5344CB8AC3E}">
        <p14:creationId xmlns:p14="http://schemas.microsoft.com/office/powerpoint/2010/main" val="21698326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5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0"/>
                            </p:stCondLst>
                            <p:childTnLst>
                              <p:par>
                                <p:cTn id="20" presetID="10" presetClass="entr" presetSubtype="0" fill="hold" grpId="0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8500"/>
                            </p:stCondLst>
                            <p:childTnLst>
                              <p:par>
                                <p:cTn id="24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2" grpId="0" build="p"/>
      <p:bldP spid="11" grpId="0" uiExpand="1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 11">
            <a:extLst>
              <a:ext uri="{FF2B5EF4-FFF2-40B4-BE49-F238E27FC236}">
                <a16:creationId xmlns:a16="http://schemas.microsoft.com/office/drawing/2014/main" id="{82AB75AC-E19B-5EAA-54FF-C262F596650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4955" y="3198402"/>
            <a:ext cx="11382090" cy="1346932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2B4CE3A-8C88-45AA-A849-57E5A7AC22C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3</a:t>
            </a:fld>
            <a:endParaRPr lang="fr-FR" dirty="0"/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C0AF89E8-B08C-5A74-99DF-9BAA81C160F3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0000"/>
          </a:xfrm>
          <a:prstGeom prst="snip2Diag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lumMod val="50000"/>
                <a:alpha val="40000"/>
              </a:schemeClr>
            </a:glow>
          </a:effectLst>
        </p:spPr>
        <p:txBody>
          <a:bodyPr vert="horz" wrap="square" lIns="91440" tIns="108000" rIns="91440" bIns="108000" rtlCol="0" anchor="ctr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0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dirty="0">
                <a:latin typeface="Franklin Gothic Medium Cond" panose="020B0606030402020204" pitchFamily="34" charset="0"/>
              </a:rPr>
              <a:t>TABLEAU STRUCTURÉ</a:t>
            </a:r>
          </a:p>
        </p:txBody>
      </p:sp>
      <p:sp>
        <p:nvSpPr>
          <p:cNvPr id="2" name="Espace réservé du contenu 2">
            <a:extLst>
              <a:ext uri="{FF2B5EF4-FFF2-40B4-BE49-F238E27FC236}">
                <a16:creationId xmlns:a16="http://schemas.microsoft.com/office/drawing/2014/main" id="{7369A1CC-F2EA-E3A5-54BD-7DFD3613F228}"/>
              </a:ext>
            </a:extLst>
          </p:cNvPr>
          <p:cNvSpPr txBox="1">
            <a:spLocks/>
          </p:cNvSpPr>
          <p:nvPr/>
        </p:nvSpPr>
        <p:spPr>
          <a:xfrm>
            <a:off x="0" y="837724"/>
            <a:ext cx="11132976" cy="5596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spcAft>
                <a:spcPts val="1200"/>
              </a:spcAft>
              <a:buNone/>
            </a:pPr>
            <a:r>
              <a:rPr lang="fr-FR" sz="3200" i="1" dirty="0">
                <a:solidFill>
                  <a:srgbClr val="FF9933"/>
                </a:solidFill>
              </a:rPr>
              <a:t>Insérer un segment…</a:t>
            </a:r>
          </a:p>
        </p:txBody>
      </p:sp>
      <p:pic>
        <p:nvPicPr>
          <p:cNvPr id="6" name="Graphique 5" descr="Logement avec un remplissage uni">
            <a:hlinkClick r:id="rId4" action="ppaction://hlinksldjump"/>
            <a:extLst>
              <a:ext uri="{FF2B5EF4-FFF2-40B4-BE49-F238E27FC236}">
                <a16:creationId xmlns:a16="http://schemas.microsoft.com/office/drawing/2014/main" id="{EF6143E2-C85F-06A5-8232-CEA882D91D1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1484900" y="63882"/>
            <a:ext cx="576000" cy="576000"/>
          </a:xfrm>
          <a:prstGeom prst="rect">
            <a:avLst/>
          </a:prstGeom>
        </p:spPr>
      </p:pic>
      <p:sp>
        <p:nvSpPr>
          <p:cNvPr id="13" name="Espace réservé du contenu 2">
            <a:extLst>
              <a:ext uri="{FF2B5EF4-FFF2-40B4-BE49-F238E27FC236}">
                <a16:creationId xmlns:a16="http://schemas.microsoft.com/office/drawing/2014/main" id="{F1053A09-199A-6659-D726-53DBB0E9F8DA}"/>
              </a:ext>
            </a:extLst>
          </p:cNvPr>
          <p:cNvSpPr txBox="1">
            <a:spLocks/>
          </p:cNvSpPr>
          <p:nvPr/>
        </p:nvSpPr>
        <p:spPr>
          <a:xfrm>
            <a:off x="163286" y="1685588"/>
            <a:ext cx="10806404" cy="1121925"/>
          </a:xfrm>
          <a:prstGeom prst="rect">
            <a:avLst/>
          </a:prstGeom>
        </p:spPr>
        <p:txBody>
          <a:bodyPr vert="horz" lIns="108000" tIns="108000" rIns="108000" bIns="108000" rtlCol="0" anchor="ctr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spcAft>
                <a:spcPts val="600"/>
              </a:spcAft>
              <a:buNone/>
            </a:pPr>
            <a:r>
              <a:rPr lang="fr-FR" sz="3200" dirty="0"/>
              <a:t>Sélectionner l’o</a:t>
            </a:r>
            <a:r>
              <a:rPr lang="fr-FR" sz="3000" noProof="1"/>
              <a:t>nglet </a:t>
            </a:r>
            <a:r>
              <a:rPr lang="fr-FR" sz="3000" noProof="1">
                <a:solidFill>
                  <a:srgbClr val="FFFF00"/>
                </a:solidFill>
              </a:rPr>
              <a:t>Création de tableau </a:t>
            </a:r>
            <a:r>
              <a:rPr lang="fr-FR" sz="3000" noProof="1"/>
              <a:t>puis cliquer sur </a:t>
            </a:r>
            <a:r>
              <a:rPr lang="fr-FR" sz="3000" noProof="1">
                <a:solidFill>
                  <a:srgbClr val="FFFF00"/>
                </a:solidFill>
              </a:rPr>
              <a:t>Insérer un segment</a:t>
            </a:r>
          </a:p>
        </p:txBody>
      </p:sp>
      <p:sp>
        <p:nvSpPr>
          <p:cNvPr id="14" name="Flèche : droite 13">
            <a:extLst>
              <a:ext uri="{FF2B5EF4-FFF2-40B4-BE49-F238E27FC236}">
                <a16:creationId xmlns:a16="http://schemas.microsoft.com/office/drawing/2014/main" id="{2A535A76-0797-4224-5281-13CFB980D5E2}"/>
              </a:ext>
            </a:extLst>
          </p:cNvPr>
          <p:cNvSpPr/>
          <p:nvPr/>
        </p:nvSpPr>
        <p:spPr>
          <a:xfrm rot="5400000" flipV="1">
            <a:off x="9237403" y="2792922"/>
            <a:ext cx="447473" cy="476655"/>
          </a:xfrm>
          <a:prstGeom prst="rightArrow">
            <a:avLst/>
          </a:prstGeom>
          <a:solidFill>
            <a:srgbClr val="C00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5671C5BB-8ECD-43DF-9F8F-4881D2340B44}"/>
              </a:ext>
            </a:extLst>
          </p:cNvPr>
          <p:cNvSpPr/>
          <p:nvPr/>
        </p:nvSpPr>
        <p:spPr>
          <a:xfrm>
            <a:off x="4267199" y="3533775"/>
            <a:ext cx="678025" cy="767637"/>
          </a:xfrm>
          <a:prstGeom prst="rect">
            <a:avLst/>
          </a:prstGeom>
          <a:noFill/>
          <a:ln w="12700">
            <a:solidFill>
              <a:srgbClr val="FFFF00"/>
            </a:solidFill>
          </a:ln>
          <a:effectLst>
            <a:glow rad="63500">
              <a:schemeClr val="bg1">
                <a:lumMod val="9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5073818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5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6000"/>
                            </p:stCondLst>
                            <p:childTnLst>
                              <p:par>
                                <p:cTn id="20" presetID="10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1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1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2" grpId="0" build="p"/>
      <p:bldP spid="13" grpId="0" uiExpand="1" build="p"/>
      <p:bldP spid="14" grpId="0" animBg="1"/>
      <p:bldP spid="15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8">
            <a:extLst>
              <a:ext uri="{FF2B5EF4-FFF2-40B4-BE49-F238E27FC236}">
                <a16:creationId xmlns:a16="http://schemas.microsoft.com/office/drawing/2014/main" id="{5D3B8590-7C8C-62AB-24D2-EFA3CB049F2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5837" y="1892047"/>
            <a:ext cx="2247619" cy="4219048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EA6346BD-E8FA-04D2-DED5-CCC2DE85C5A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33397" y="1938200"/>
            <a:ext cx="9355494" cy="3314518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2B4CE3A-8C88-45AA-A849-57E5A7AC22C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4</a:t>
            </a:fld>
            <a:endParaRPr lang="fr-FR" dirty="0"/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C0AF89E8-B08C-5A74-99DF-9BAA81C160F3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0000"/>
          </a:xfrm>
          <a:prstGeom prst="snip2Diag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lumMod val="50000"/>
                <a:alpha val="40000"/>
              </a:schemeClr>
            </a:glow>
          </a:effectLst>
        </p:spPr>
        <p:txBody>
          <a:bodyPr vert="horz" wrap="square" lIns="91440" tIns="108000" rIns="91440" bIns="108000" rtlCol="0" anchor="ctr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0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dirty="0">
                <a:latin typeface="Franklin Gothic Medium Cond" panose="020B0606030402020204" pitchFamily="34" charset="0"/>
              </a:rPr>
              <a:t>TABLEAU STRUCTURÉ</a:t>
            </a:r>
          </a:p>
        </p:txBody>
      </p:sp>
      <p:pic>
        <p:nvPicPr>
          <p:cNvPr id="6" name="Graphique 5" descr="Logement avec un remplissage uni">
            <a:hlinkClick r:id="rId5" action="ppaction://hlinksldjump"/>
            <a:extLst>
              <a:ext uri="{FF2B5EF4-FFF2-40B4-BE49-F238E27FC236}">
                <a16:creationId xmlns:a16="http://schemas.microsoft.com/office/drawing/2014/main" id="{EF6143E2-C85F-06A5-8232-CEA882D91D1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1484900" y="63882"/>
            <a:ext cx="576000" cy="576000"/>
          </a:xfrm>
          <a:prstGeom prst="rect">
            <a:avLst/>
          </a:prstGeom>
        </p:spPr>
      </p:pic>
      <p:sp>
        <p:nvSpPr>
          <p:cNvPr id="13" name="Espace réservé du contenu 2">
            <a:extLst>
              <a:ext uri="{FF2B5EF4-FFF2-40B4-BE49-F238E27FC236}">
                <a16:creationId xmlns:a16="http://schemas.microsoft.com/office/drawing/2014/main" id="{F1053A09-199A-6659-D726-53DBB0E9F8DA}"/>
              </a:ext>
            </a:extLst>
          </p:cNvPr>
          <p:cNvSpPr txBox="1">
            <a:spLocks/>
          </p:cNvSpPr>
          <p:nvPr/>
        </p:nvSpPr>
        <p:spPr>
          <a:xfrm>
            <a:off x="163286" y="745465"/>
            <a:ext cx="10806404" cy="1121925"/>
          </a:xfrm>
          <a:prstGeom prst="rect">
            <a:avLst/>
          </a:prstGeom>
        </p:spPr>
        <p:txBody>
          <a:bodyPr vert="horz" lIns="108000" tIns="108000" rIns="108000" bIns="108000" rtlCol="0" anchor="ctr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spcAft>
                <a:spcPts val="600"/>
              </a:spcAft>
              <a:buNone/>
            </a:pPr>
            <a:r>
              <a:rPr lang="fr-FR" sz="3200" noProof="1"/>
              <a:t>Cocher le segment à ajouter puis valider par </a:t>
            </a:r>
            <a:r>
              <a:rPr lang="fr-FR" sz="3200" noProof="1">
                <a:solidFill>
                  <a:srgbClr val="FFFF00"/>
                </a:solidFill>
              </a:rPr>
              <a:t>OK</a:t>
            </a:r>
            <a:endParaRPr lang="fr-FR" sz="3000" noProof="1">
              <a:solidFill>
                <a:srgbClr val="FFFF00"/>
              </a:solidFill>
            </a:endParaRPr>
          </a:p>
        </p:txBody>
      </p:sp>
      <p:sp>
        <p:nvSpPr>
          <p:cNvPr id="14" name="Flèche : droite 13">
            <a:extLst>
              <a:ext uri="{FF2B5EF4-FFF2-40B4-BE49-F238E27FC236}">
                <a16:creationId xmlns:a16="http://schemas.microsoft.com/office/drawing/2014/main" id="{2A535A76-0797-4224-5281-13CFB980D5E2}"/>
              </a:ext>
            </a:extLst>
          </p:cNvPr>
          <p:cNvSpPr/>
          <p:nvPr/>
        </p:nvSpPr>
        <p:spPr>
          <a:xfrm rot="16200000">
            <a:off x="7679191" y="5238127"/>
            <a:ext cx="447473" cy="476655"/>
          </a:xfrm>
          <a:prstGeom prst="rightArrow">
            <a:avLst/>
          </a:prstGeom>
          <a:solidFill>
            <a:srgbClr val="C00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0" name="Flèche : droite 9">
            <a:extLst>
              <a:ext uri="{FF2B5EF4-FFF2-40B4-BE49-F238E27FC236}">
                <a16:creationId xmlns:a16="http://schemas.microsoft.com/office/drawing/2014/main" id="{013E86B4-5ABC-FA8B-F3A2-A43FA793157D}"/>
              </a:ext>
            </a:extLst>
          </p:cNvPr>
          <p:cNvSpPr/>
          <p:nvPr/>
        </p:nvSpPr>
        <p:spPr>
          <a:xfrm rot="10800000">
            <a:off x="1402800" y="3004642"/>
            <a:ext cx="447473" cy="476655"/>
          </a:xfrm>
          <a:prstGeom prst="rightArrow">
            <a:avLst/>
          </a:prstGeom>
          <a:solidFill>
            <a:srgbClr val="C00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0101127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50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2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6500"/>
                            </p:stCondLst>
                            <p:childTnLst>
                              <p:par>
                                <p:cTn id="23" presetID="10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4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13" grpId="0" uiExpand="1" build="p"/>
      <p:bldP spid="14" grpId="0" animBg="1"/>
      <p:bldP spid="10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 10">
            <a:extLst>
              <a:ext uri="{FF2B5EF4-FFF2-40B4-BE49-F238E27FC236}">
                <a16:creationId xmlns:a16="http://schemas.microsoft.com/office/drawing/2014/main" id="{07B196C8-8C85-EC0F-E9FE-9E7CF2486F7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550" y="4876834"/>
            <a:ext cx="12060900" cy="1186464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00B01FE1-2EE9-2F93-F89D-1CB53294CB6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29334" y="1783412"/>
            <a:ext cx="1933333" cy="2647619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2B4CE3A-8C88-45AA-A849-57E5A7AC22C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5</a:t>
            </a:fld>
            <a:endParaRPr lang="fr-FR" dirty="0"/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C0AF89E8-B08C-5A74-99DF-9BAA81C160F3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0000"/>
          </a:xfrm>
          <a:prstGeom prst="snip2Diag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lumMod val="50000"/>
                <a:alpha val="40000"/>
              </a:schemeClr>
            </a:glow>
          </a:effectLst>
        </p:spPr>
        <p:txBody>
          <a:bodyPr vert="horz" wrap="square" lIns="91440" tIns="108000" rIns="91440" bIns="108000" rtlCol="0" anchor="ctr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0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dirty="0">
                <a:latin typeface="Franklin Gothic Medium Cond" panose="020B0606030402020204" pitchFamily="34" charset="0"/>
              </a:rPr>
              <a:t>TABLEAU STRUCTURÉ</a:t>
            </a:r>
          </a:p>
        </p:txBody>
      </p:sp>
      <p:pic>
        <p:nvPicPr>
          <p:cNvPr id="6" name="Graphique 5" descr="Logement avec un remplissage uni">
            <a:hlinkClick r:id="rId5" action="ppaction://hlinksldjump"/>
            <a:extLst>
              <a:ext uri="{FF2B5EF4-FFF2-40B4-BE49-F238E27FC236}">
                <a16:creationId xmlns:a16="http://schemas.microsoft.com/office/drawing/2014/main" id="{EF6143E2-C85F-06A5-8232-CEA882D91D1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1484900" y="63882"/>
            <a:ext cx="576000" cy="576000"/>
          </a:xfrm>
          <a:prstGeom prst="rect">
            <a:avLst/>
          </a:prstGeom>
        </p:spPr>
      </p:pic>
      <p:sp>
        <p:nvSpPr>
          <p:cNvPr id="13" name="Espace réservé du contenu 2">
            <a:extLst>
              <a:ext uri="{FF2B5EF4-FFF2-40B4-BE49-F238E27FC236}">
                <a16:creationId xmlns:a16="http://schemas.microsoft.com/office/drawing/2014/main" id="{F1053A09-199A-6659-D726-53DBB0E9F8DA}"/>
              </a:ext>
            </a:extLst>
          </p:cNvPr>
          <p:cNvSpPr txBox="1">
            <a:spLocks/>
          </p:cNvSpPr>
          <p:nvPr/>
        </p:nvSpPr>
        <p:spPr>
          <a:xfrm>
            <a:off x="228600" y="859241"/>
            <a:ext cx="11723913" cy="1121925"/>
          </a:xfrm>
          <a:prstGeom prst="rect">
            <a:avLst/>
          </a:prstGeom>
        </p:spPr>
        <p:txBody>
          <a:bodyPr vert="horz" lIns="108000" tIns="108000" rIns="108000" bIns="108000" rtlCol="0" anchor="ctr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spcAft>
                <a:spcPts val="600"/>
              </a:spcAft>
              <a:buNone/>
            </a:pPr>
            <a:r>
              <a:rPr lang="fr-FR" sz="3200" noProof="1"/>
              <a:t>Lorsque un segment est sélectionné, un nouvel onglet </a:t>
            </a:r>
            <a:r>
              <a:rPr lang="fr-FR" sz="3200" noProof="1">
                <a:solidFill>
                  <a:srgbClr val="FFFF00"/>
                </a:solidFill>
              </a:rPr>
              <a:t>Segment</a:t>
            </a:r>
            <a:r>
              <a:rPr lang="fr-FR" sz="3200" noProof="1"/>
              <a:t> s’affiche</a:t>
            </a:r>
            <a:endParaRPr lang="fr-FR" sz="3000" noProof="1">
              <a:solidFill>
                <a:srgbClr val="FFFF00"/>
              </a:solidFill>
            </a:endParaRPr>
          </a:p>
        </p:txBody>
      </p:sp>
      <p:sp>
        <p:nvSpPr>
          <p:cNvPr id="10" name="Flèche : droite 9">
            <a:extLst>
              <a:ext uri="{FF2B5EF4-FFF2-40B4-BE49-F238E27FC236}">
                <a16:creationId xmlns:a16="http://schemas.microsoft.com/office/drawing/2014/main" id="{013E86B4-5ABC-FA8B-F3A2-A43FA793157D}"/>
              </a:ext>
            </a:extLst>
          </p:cNvPr>
          <p:cNvSpPr/>
          <p:nvPr/>
        </p:nvSpPr>
        <p:spPr>
          <a:xfrm rot="5400000">
            <a:off x="7435700" y="4443598"/>
            <a:ext cx="447473" cy="476655"/>
          </a:xfrm>
          <a:prstGeom prst="rightArrow">
            <a:avLst/>
          </a:prstGeom>
          <a:solidFill>
            <a:srgbClr val="C00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616817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50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7000"/>
                            </p:stCondLst>
                            <p:childTnLst>
                              <p:par>
                                <p:cTn id="20" presetID="10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1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13" grpId="0" uiExpand="1" build="p"/>
      <p:bldP spid="10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>
            <a:extLst>
              <a:ext uri="{FF2B5EF4-FFF2-40B4-BE49-F238E27FC236}">
                <a16:creationId xmlns:a16="http://schemas.microsoft.com/office/drawing/2014/main" id="{65B53E3F-53EF-B683-07F4-EEDC1A0F52C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3286" y="2310203"/>
            <a:ext cx="11673395" cy="3701320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2B4CE3A-8C88-45AA-A849-57E5A7AC22C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6</a:t>
            </a:fld>
            <a:endParaRPr lang="fr-FR" dirty="0"/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C0AF89E8-B08C-5A74-99DF-9BAA81C160F3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0000"/>
          </a:xfrm>
          <a:prstGeom prst="snip2Diag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lumMod val="50000"/>
                <a:alpha val="40000"/>
              </a:schemeClr>
            </a:glow>
          </a:effectLst>
        </p:spPr>
        <p:txBody>
          <a:bodyPr vert="horz" wrap="square" lIns="91440" tIns="108000" rIns="91440" bIns="108000" rtlCol="0" anchor="ctr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0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dirty="0">
                <a:latin typeface="Franklin Gothic Medium Cond" panose="020B0606030402020204" pitchFamily="34" charset="0"/>
              </a:rPr>
              <a:t>TABLEAU STRUCTURÉ</a:t>
            </a:r>
          </a:p>
        </p:txBody>
      </p:sp>
      <p:sp>
        <p:nvSpPr>
          <p:cNvPr id="2" name="Espace réservé du contenu 2">
            <a:extLst>
              <a:ext uri="{FF2B5EF4-FFF2-40B4-BE49-F238E27FC236}">
                <a16:creationId xmlns:a16="http://schemas.microsoft.com/office/drawing/2014/main" id="{7369A1CC-F2EA-E3A5-54BD-7DFD3613F228}"/>
              </a:ext>
            </a:extLst>
          </p:cNvPr>
          <p:cNvSpPr txBox="1">
            <a:spLocks/>
          </p:cNvSpPr>
          <p:nvPr/>
        </p:nvSpPr>
        <p:spPr>
          <a:xfrm>
            <a:off x="0" y="837724"/>
            <a:ext cx="11132976" cy="5596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spcAft>
                <a:spcPts val="1200"/>
              </a:spcAft>
              <a:buNone/>
            </a:pPr>
            <a:r>
              <a:rPr lang="fr-FR" sz="3200" i="1" dirty="0">
                <a:solidFill>
                  <a:srgbClr val="FF9933"/>
                </a:solidFill>
              </a:rPr>
              <a:t>Utiliser un segment…</a:t>
            </a:r>
          </a:p>
        </p:txBody>
      </p:sp>
      <p:pic>
        <p:nvPicPr>
          <p:cNvPr id="6" name="Graphique 5" descr="Logement avec un remplissage uni">
            <a:hlinkClick r:id="rId4" action="ppaction://hlinksldjump"/>
            <a:extLst>
              <a:ext uri="{FF2B5EF4-FFF2-40B4-BE49-F238E27FC236}">
                <a16:creationId xmlns:a16="http://schemas.microsoft.com/office/drawing/2014/main" id="{EF6143E2-C85F-06A5-8232-CEA882D91D1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1484900" y="63882"/>
            <a:ext cx="576000" cy="576000"/>
          </a:xfrm>
          <a:prstGeom prst="rect">
            <a:avLst/>
          </a:prstGeom>
        </p:spPr>
      </p:pic>
      <p:sp>
        <p:nvSpPr>
          <p:cNvPr id="13" name="Espace réservé du contenu 2">
            <a:extLst>
              <a:ext uri="{FF2B5EF4-FFF2-40B4-BE49-F238E27FC236}">
                <a16:creationId xmlns:a16="http://schemas.microsoft.com/office/drawing/2014/main" id="{F1053A09-199A-6659-D726-53DBB0E9F8DA}"/>
              </a:ext>
            </a:extLst>
          </p:cNvPr>
          <p:cNvSpPr txBox="1">
            <a:spLocks/>
          </p:cNvSpPr>
          <p:nvPr/>
        </p:nvSpPr>
        <p:spPr>
          <a:xfrm>
            <a:off x="163286" y="1188278"/>
            <a:ext cx="10806404" cy="1121925"/>
          </a:xfrm>
          <a:prstGeom prst="rect">
            <a:avLst/>
          </a:prstGeom>
        </p:spPr>
        <p:txBody>
          <a:bodyPr vert="horz" lIns="108000" tIns="108000" rIns="108000" bIns="108000" rtlCol="0" anchor="ctr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spcAft>
                <a:spcPts val="600"/>
              </a:spcAft>
              <a:buNone/>
            </a:pPr>
            <a:r>
              <a:rPr lang="fr-FR" sz="3200" dirty="0"/>
              <a:t>Cliquer sur le bouton souhaité pour filtrer</a:t>
            </a:r>
            <a:endParaRPr lang="fr-FR" sz="3000" noProof="1">
              <a:solidFill>
                <a:srgbClr val="FFFF00"/>
              </a:solidFill>
            </a:endParaRPr>
          </a:p>
        </p:txBody>
      </p:sp>
      <p:sp>
        <p:nvSpPr>
          <p:cNvPr id="14" name="Flèche : droite 13">
            <a:extLst>
              <a:ext uri="{FF2B5EF4-FFF2-40B4-BE49-F238E27FC236}">
                <a16:creationId xmlns:a16="http://schemas.microsoft.com/office/drawing/2014/main" id="{2A535A76-0797-4224-5281-13CFB980D5E2}"/>
              </a:ext>
            </a:extLst>
          </p:cNvPr>
          <p:cNvSpPr/>
          <p:nvPr/>
        </p:nvSpPr>
        <p:spPr>
          <a:xfrm rot="10800000" flipV="1">
            <a:off x="8957485" y="3898140"/>
            <a:ext cx="447473" cy="476655"/>
          </a:xfrm>
          <a:prstGeom prst="rightArrow">
            <a:avLst/>
          </a:prstGeom>
          <a:solidFill>
            <a:srgbClr val="C00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5671C5BB-8ECD-43DF-9F8F-4881D2340B44}"/>
              </a:ext>
            </a:extLst>
          </p:cNvPr>
          <p:cNvSpPr/>
          <p:nvPr/>
        </p:nvSpPr>
        <p:spPr>
          <a:xfrm>
            <a:off x="5038531" y="3776309"/>
            <a:ext cx="1197169" cy="431800"/>
          </a:xfrm>
          <a:prstGeom prst="rect">
            <a:avLst/>
          </a:prstGeom>
          <a:noFill/>
          <a:ln w="19050">
            <a:solidFill>
              <a:srgbClr val="C00000"/>
            </a:solidFill>
          </a:ln>
          <a:effectLst>
            <a:glow rad="63500">
              <a:schemeClr val="bg1">
                <a:lumMod val="9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3845945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5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6000"/>
                            </p:stCondLst>
                            <p:childTnLst>
                              <p:par>
                                <p:cTn id="20" presetID="10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2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2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2" grpId="0" build="p"/>
      <p:bldP spid="13" grpId="0" uiExpand="1" build="p"/>
      <p:bldP spid="14" grpId="0" animBg="1"/>
      <p:bldP spid="15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>
            <a:extLst>
              <a:ext uri="{FF2B5EF4-FFF2-40B4-BE49-F238E27FC236}">
                <a16:creationId xmlns:a16="http://schemas.microsoft.com/office/drawing/2014/main" id="{2BA93445-691B-3542-840F-5179BDF5D56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3286" y="2602744"/>
            <a:ext cx="11593745" cy="3676065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2B4CE3A-8C88-45AA-A849-57E5A7AC22C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7</a:t>
            </a:fld>
            <a:endParaRPr lang="fr-FR" dirty="0"/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C0AF89E8-B08C-5A74-99DF-9BAA81C160F3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0000"/>
          </a:xfrm>
          <a:prstGeom prst="snip2Diag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lumMod val="50000"/>
                <a:alpha val="40000"/>
              </a:schemeClr>
            </a:glow>
          </a:effectLst>
        </p:spPr>
        <p:txBody>
          <a:bodyPr vert="horz" wrap="square" lIns="91440" tIns="108000" rIns="91440" bIns="108000" rtlCol="0" anchor="ctr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0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dirty="0">
                <a:latin typeface="Franklin Gothic Medium Cond" panose="020B0606030402020204" pitchFamily="34" charset="0"/>
              </a:rPr>
              <a:t>TABLEAU STRUCTURÉ</a:t>
            </a:r>
          </a:p>
        </p:txBody>
      </p:sp>
      <p:sp>
        <p:nvSpPr>
          <p:cNvPr id="2" name="Espace réservé du contenu 2">
            <a:extLst>
              <a:ext uri="{FF2B5EF4-FFF2-40B4-BE49-F238E27FC236}">
                <a16:creationId xmlns:a16="http://schemas.microsoft.com/office/drawing/2014/main" id="{7369A1CC-F2EA-E3A5-54BD-7DFD3613F228}"/>
              </a:ext>
            </a:extLst>
          </p:cNvPr>
          <p:cNvSpPr txBox="1">
            <a:spLocks/>
          </p:cNvSpPr>
          <p:nvPr/>
        </p:nvSpPr>
        <p:spPr>
          <a:xfrm>
            <a:off x="0" y="837724"/>
            <a:ext cx="11132976" cy="5596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spcAft>
                <a:spcPts val="1200"/>
              </a:spcAft>
              <a:buNone/>
            </a:pPr>
            <a:r>
              <a:rPr lang="fr-FR" sz="3200" i="1" dirty="0">
                <a:solidFill>
                  <a:srgbClr val="FF9933"/>
                </a:solidFill>
              </a:rPr>
              <a:t>Supprimer le critère de filtre sur un segment…</a:t>
            </a:r>
          </a:p>
        </p:txBody>
      </p:sp>
      <p:pic>
        <p:nvPicPr>
          <p:cNvPr id="6" name="Graphique 5" descr="Logement avec un remplissage uni">
            <a:hlinkClick r:id="rId4" action="ppaction://hlinksldjump"/>
            <a:extLst>
              <a:ext uri="{FF2B5EF4-FFF2-40B4-BE49-F238E27FC236}">
                <a16:creationId xmlns:a16="http://schemas.microsoft.com/office/drawing/2014/main" id="{EF6143E2-C85F-06A5-8232-CEA882D91D1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1484900" y="63882"/>
            <a:ext cx="576000" cy="576000"/>
          </a:xfrm>
          <a:prstGeom prst="rect">
            <a:avLst/>
          </a:prstGeom>
        </p:spPr>
      </p:pic>
      <p:sp>
        <p:nvSpPr>
          <p:cNvPr id="13" name="Espace réservé du contenu 2">
            <a:extLst>
              <a:ext uri="{FF2B5EF4-FFF2-40B4-BE49-F238E27FC236}">
                <a16:creationId xmlns:a16="http://schemas.microsoft.com/office/drawing/2014/main" id="{F1053A09-199A-6659-D726-53DBB0E9F8DA}"/>
              </a:ext>
            </a:extLst>
          </p:cNvPr>
          <p:cNvSpPr txBox="1">
            <a:spLocks/>
          </p:cNvSpPr>
          <p:nvPr/>
        </p:nvSpPr>
        <p:spPr>
          <a:xfrm>
            <a:off x="107303" y="1494970"/>
            <a:ext cx="11649728" cy="849241"/>
          </a:xfrm>
          <a:prstGeom prst="rect">
            <a:avLst/>
          </a:prstGeom>
        </p:spPr>
        <p:txBody>
          <a:bodyPr vert="horz" lIns="108000" tIns="108000" rIns="108000" bIns="108000" rtlCol="0"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spcAft>
                <a:spcPts val="600"/>
              </a:spcAft>
              <a:buNone/>
            </a:pPr>
            <a:r>
              <a:rPr lang="fr-FR" sz="3200" dirty="0"/>
              <a:t>Cliquer sur l’outil suivant. Cela permettra de récupérer l’affichage complet de la liste</a:t>
            </a:r>
            <a:endParaRPr lang="fr-FR" sz="3000" noProof="1">
              <a:solidFill>
                <a:srgbClr val="FFFF00"/>
              </a:solidFill>
            </a:endParaRPr>
          </a:p>
        </p:txBody>
      </p:sp>
      <p:sp>
        <p:nvSpPr>
          <p:cNvPr id="14" name="Flèche : droite 13">
            <a:extLst>
              <a:ext uri="{FF2B5EF4-FFF2-40B4-BE49-F238E27FC236}">
                <a16:creationId xmlns:a16="http://schemas.microsoft.com/office/drawing/2014/main" id="{2A535A76-0797-4224-5281-13CFB980D5E2}"/>
              </a:ext>
            </a:extLst>
          </p:cNvPr>
          <p:cNvSpPr/>
          <p:nvPr/>
        </p:nvSpPr>
        <p:spPr>
          <a:xfrm rot="10800000" flipV="1">
            <a:off x="8957485" y="3870148"/>
            <a:ext cx="447473" cy="476655"/>
          </a:xfrm>
          <a:prstGeom prst="rightArrow">
            <a:avLst/>
          </a:prstGeom>
          <a:solidFill>
            <a:srgbClr val="C00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2652483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5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6000"/>
                            </p:stCondLst>
                            <p:childTnLst>
                              <p:par>
                                <p:cTn id="20" presetID="10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2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2" grpId="0" build="p"/>
      <p:bldP spid="13" grpId="0" uiExpand="1" build="p"/>
      <p:bldP spid="14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>
            <a:extLst>
              <a:ext uri="{FF2B5EF4-FFF2-40B4-BE49-F238E27FC236}">
                <a16:creationId xmlns:a16="http://schemas.microsoft.com/office/drawing/2014/main" id="{4BBD9C18-ED05-66AB-958B-0B06D7FE7B6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651" y="2530591"/>
            <a:ext cx="12084697" cy="3830884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2B4CE3A-8C88-45AA-A849-57E5A7AC22C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8</a:t>
            </a:fld>
            <a:endParaRPr lang="fr-FR" dirty="0"/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C0AF89E8-B08C-5A74-99DF-9BAA81C160F3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0000"/>
          </a:xfrm>
          <a:prstGeom prst="snip2Diag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lumMod val="50000"/>
                <a:alpha val="40000"/>
              </a:schemeClr>
            </a:glow>
          </a:effectLst>
        </p:spPr>
        <p:txBody>
          <a:bodyPr vert="horz" wrap="square" lIns="91440" tIns="108000" rIns="91440" bIns="108000" rtlCol="0" anchor="ctr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0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dirty="0">
                <a:latin typeface="Franklin Gothic Medium Cond" panose="020B0606030402020204" pitchFamily="34" charset="0"/>
              </a:rPr>
              <a:t>TABLEAU STRUCTURÉ</a:t>
            </a:r>
          </a:p>
        </p:txBody>
      </p:sp>
      <p:sp>
        <p:nvSpPr>
          <p:cNvPr id="2" name="Espace réservé du contenu 2">
            <a:extLst>
              <a:ext uri="{FF2B5EF4-FFF2-40B4-BE49-F238E27FC236}">
                <a16:creationId xmlns:a16="http://schemas.microsoft.com/office/drawing/2014/main" id="{7369A1CC-F2EA-E3A5-54BD-7DFD3613F228}"/>
              </a:ext>
            </a:extLst>
          </p:cNvPr>
          <p:cNvSpPr txBox="1">
            <a:spLocks/>
          </p:cNvSpPr>
          <p:nvPr/>
        </p:nvSpPr>
        <p:spPr>
          <a:xfrm>
            <a:off x="0" y="837724"/>
            <a:ext cx="11132976" cy="5596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spcAft>
                <a:spcPts val="1200"/>
              </a:spcAft>
              <a:buNone/>
            </a:pPr>
            <a:r>
              <a:rPr lang="fr-FR" sz="3200" i="1" dirty="0">
                <a:solidFill>
                  <a:srgbClr val="FF9933"/>
                </a:solidFill>
              </a:rPr>
              <a:t>Activer ou désactiver la sélection multiple…</a:t>
            </a:r>
          </a:p>
        </p:txBody>
      </p:sp>
      <p:pic>
        <p:nvPicPr>
          <p:cNvPr id="6" name="Graphique 5" descr="Logement avec un remplissage uni">
            <a:hlinkClick r:id="rId4" action="ppaction://hlinksldjump"/>
            <a:extLst>
              <a:ext uri="{FF2B5EF4-FFF2-40B4-BE49-F238E27FC236}">
                <a16:creationId xmlns:a16="http://schemas.microsoft.com/office/drawing/2014/main" id="{EF6143E2-C85F-06A5-8232-CEA882D91D1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1484900" y="63882"/>
            <a:ext cx="576000" cy="576000"/>
          </a:xfrm>
          <a:prstGeom prst="rect">
            <a:avLst/>
          </a:prstGeom>
        </p:spPr>
      </p:pic>
      <p:sp>
        <p:nvSpPr>
          <p:cNvPr id="13" name="Espace réservé du contenu 2">
            <a:extLst>
              <a:ext uri="{FF2B5EF4-FFF2-40B4-BE49-F238E27FC236}">
                <a16:creationId xmlns:a16="http://schemas.microsoft.com/office/drawing/2014/main" id="{F1053A09-199A-6659-D726-53DBB0E9F8DA}"/>
              </a:ext>
            </a:extLst>
          </p:cNvPr>
          <p:cNvSpPr txBox="1">
            <a:spLocks/>
          </p:cNvSpPr>
          <p:nvPr/>
        </p:nvSpPr>
        <p:spPr>
          <a:xfrm>
            <a:off x="107303" y="1494970"/>
            <a:ext cx="11649728" cy="849241"/>
          </a:xfrm>
          <a:prstGeom prst="rect">
            <a:avLst/>
          </a:prstGeom>
        </p:spPr>
        <p:txBody>
          <a:bodyPr vert="horz" lIns="108000" tIns="108000" rIns="108000" bIns="108000" rtlCol="0"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spcAft>
                <a:spcPts val="600"/>
              </a:spcAft>
              <a:buNone/>
            </a:pPr>
            <a:r>
              <a:rPr lang="fr-FR" sz="3200" dirty="0"/>
              <a:t>Cliquer sur l’outil suivant. Cela permettra d’activer ou de désactiver la sélection multiple</a:t>
            </a:r>
            <a:endParaRPr lang="fr-FR" sz="3000" noProof="1">
              <a:solidFill>
                <a:srgbClr val="FFFF00"/>
              </a:solidFill>
            </a:endParaRPr>
          </a:p>
        </p:txBody>
      </p:sp>
      <p:sp>
        <p:nvSpPr>
          <p:cNvPr id="14" name="Flèche : droite 13">
            <a:extLst>
              <a:ext uri="{FF2B5EF4-FFF2-40B4-BE49-F238E27FC236}">
                <a16:creationId xmlns:a16="http://schemas.microsoft.com/office/drawing/2014/main" id="{2A535A76-0797-4224-5281-13CFB980D5E2}"/>
              </a:ext>
            </a:extLst>
          </p:cNvPr>
          <p:cNvSpPr/>
          <p:nvPr/>
        </p:nvSpPr>
        <p:spPr>
          <a:xfrm rot="10800000" flipV="1">
            <a:off x="8957485" y="3907472"/>
            <a:ext cx="447473" cy="476655"/>
          </a:xfrm>
          <a:prstGeom prst="rightArrow">
            <a:avLst/>
          </a:prstGeom>
          <a:solidFill>
            <a:srgbClr val="C00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5671C5BB-8ECD-43DF-9F8F-4881D2340B44}"/>
              </a:ext>
            </a:extLst>
          </p:cNvPr>
          <p:cNvSpPr/>
          <p:nvPr/>
        </p:nvSpPr>
        <p:spPr>
          <a:xfrm>
            <a:off x="5141168" y="4052489"/>
            <a:ext cx="1222310" cy="1144662"/>
          </a:xfrm>
          <a:prstGeom prst="rect">
            <a:avLst/>
          </a:prstGeom>
          <a:noFill/>
          <a:ln w="19050">
            <a:solidFill>
              <a:srgbClr val="C00000"/>
            </a:solidFill>
          </a:ln>
          <a:effectLst>
            <a:glow rad="63500">
              <a:schemeClr val="bg1">
                <a:lumMod val="9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9" name="Flèche : droite 8">
            <a:extLst>
              <a:ext uri="{FF2B5EF4-FFF2-40B4-BE49-F238E27FC236}">
                <a16:creationId xmlns:a16="http://schemas.microsoft.com/office/drawing/2014/main" id="{57BD70FD-1F9C-F490-B907-FE9F94B4D37E}"/>
              </a:ext>
            </a:extLst>
          </p:cNvPr>
          <p:cNvSpPr>
            <a:spLocks noChangeAspect="1"/>
          </p:cNvSpPr>
          <p:nvPr/>
        </p:nvSpPr>
        <p:spPr>
          <a:xfrm rot="10800000" flipH="1" flipV="1">
            <a:off x="7244173" y="4273468"/>
            <a:ext cx="324000" cy="345129"/>
          </a:xfrm>
          <a:prstGeom prst="rightArrow">
            <a:avLst/>
          </a:prstGeom>
          <a:solidFill>
            <a:srgbClr val="C00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0" name="Flèche : droite 9">
            <a:extLst>
              <a:ext uri="{FF2B5EF4-FFF2-40B4-BE49-F238E27FC236}">
                <a16:creationId xmlns:a16="http://schemas.microsoft.com/office/drawing/2014/main" id="{CE02C403-B515-E773-889B-73FB7E0E1F8C}"/>
              </a:ext>
            </a:extLst>
          </p:cNvPr>
          <p:cNvSpPr>
            <a:spLocks noChangeAspect="1"/>
          </p:cNvSpPr>
          <p:nvPr/>
        </p:nvSpPr>
        <p:spPr>
          <a:xfrm rot="10800000" flipH="1" flipV="1">
            <a:off x="7281496" y="5494774"/>
            <a:ext cx="324000" cy="345129"/>
          </a:xfrm>
          <a:prstGeom prst="rightArrow">
            <a:avLst/>
          </a:prstGeom>
          <a:solidFill>
            <a:srgbClr val="C00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0037270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5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6000"/>
                            </p:stCondLst>
                            <p:childTnLst>
                              <p:par>
                                <p:cTn id="20" presetID="10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2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2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8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8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2" grpId="0" build="p"/>
      <p:bldP spid="13" grpId="0" uiExpand="1" build="p"/>
      <p:bldP spid="14" grpId="0" animBg="1"/>
      <p:bldP spid="15" grpId="0" animBg="1"/>
      <p:bldP spid="9" grpId="0" animBg="1"/>
      <p:bldP spid="10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Image 15">
            <a:extLst>
              <a:ext uri="{FF2B5EF4-FFF2-40B4-BE49-F238E27FC236}">
                <a16:creationId xmlns:a16="http://schemas.microsoft.com/office/drawing/2014/main" id="{EAA00479-1914-FBC8-C7D2-12C6F8F7E8C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00002" y="4156635"/>
            <a:ext cx="1991996" cy="2625395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D2374A81-BA80-0D1C-A693-62156A35A5F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550" y="2840233"/>
            <a:ext cx="12060900" cy="1164871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2B4CE3A-8C88-45AA-A849-57E5A7AC22C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9</a:t>
            </a:fld>
            <a:endParaRPr lang="fr-FR" dirty="0"/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C0AF89E8-B08C-5A74-99DF-9BAA81C160F3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0000"/>
          </a:xfrm>
          <a:prstGeom prst="snip2Diag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lumMod val="50000"/>
                <a:alpha val="40000"/>
              </a:schemeClr>
            </a:glow>
          </a:effectLst>
        </p:spPr>
        <p:txBody>
          <a:bodyPr vert="horz" wrap="square" lIns="91440" tIns="108000" rIns="91440" bIns="108000" rtlCol="0" anchor="ctr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0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dirty="0">
                <a:latin typeface="Franklin Gothic Medium Cond" panose="020B0606030402020204" pitchFamily="34" charset="0"/>
              </a:rPr>
              <a:t>TABLEAU STRUCTURÉ</a:t>
            </a:r>
          </a:p>
        </p:txBody>
      </p:sp>
      <p:sp>
        <p:nvSpPr>
          <p:cNvPr id="2" name="Espace réservé du contenu 2">
            <a:extLst>
              <a:ext uri="{FF2B5EF4-FFF2-40B4-BE49-F238E27FC236}">
                <a16:creationId xmlns:a16="http://schemas.microsoft.com/office/drawing/2014/main" id="{7369A1CC-F2EA-E3A5-54BD-7DFD3613F228}"/>
              </a:ext>
            </a:extLst>
          </p:cNvPr>
          <p:cNvSpPr txBox="1">
            <a:spLocks/>
          </p:cNvSpPr>
          <p:nvPr/>
        </p:nvSpPr>
        <p:spPr>
          <a:xfrm>
            <a:off x="0" y="837724"/>
            <a:ext cx="11132976" cy="5596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spcAft>
                <a:spcPts val="1200"/>
              </a:spcAft>
              <a:buNone/>
            </a:pPr>
            <a:r>
              <a:rPr lang="fr-FR" sz="3200" i="1" dirty="0">
                <a:solidFill>
                  <a:srgbClr val="FF9933"/>
                </a:solidFill>
              </a:rPr>
              <a:t>Mettre en forme un segment…</a:t>
            </a:r>
          </a:p>
        </p:txBody>
      </p:sp>
      <p:pic>
        <p:nvPicPr>
          <p:cNvPr id="6" name="Graphique 5" descr="Logement avec un remplissage uni">
            <a:hlinkClick r:id="rId5" action="ppaction://hlinksldjump"/>
            <a:extLst>
              <a:ext uri="{FF2B5EF4-FFF2-40B4-BE49-F238E27FC236}">
                <a16:creationId xmlns:a16="http://schemas.microsoft.com/office/drawing/2014/main" id="{EF6143E2-C85F-06A5-8232-CEA882D91D1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1484900" y="63882"/>
            <a:ext cx="576000" cy="576000"/>
          </a:xfrm>
          <a:prstGeom prst="rect">
            <a:avLst/>
          </a:prstGeom>
        </p:spPr>
      </p:pic>
      <p:sp>
        <p:nvSpPr>
          <p:cNvPr id="13" name="Espace réservé du contenu 2">
            <a:extLst>
              <a:ext uri="{FF2B5EF4-FFF2-40B4-BE49-F238E27FC236}">
                <a16:creationId xmlns:a16="http://schemas.microsoft.com/office/drawing/2014/main" id="{F1053A09-199A-6659-D726-53DBB0E9F8DA}"/>
              </a:ext>
            </a:extLst>
          </p:cNvPr>
          <p:cNvSpPr txBox="1">
            <a:spLocks/>
          </p:cNvSpPr>
          <p:nvPr/>
        </p:nvSpPr>
        <p:spPr>
          <a:xfrm>
            <a:off x="107303" y="1261809"/>
            <a:ext cx="11649728" cy="849241"/>
          </a:xfrm>
          <a:prstGeom prst="rect">
            <a:avLst/>
          </a:prstGeom>
        </p:spPr>
        <p:txBody>
          <a:bodyPr vert="horz" lIns="108000" tIns="108000" rIns="108000" bIns="108000" rtlCol="0"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spcAft>
                <a:spcPts val="600"/>
              </a:spcAft>
              <a:buNone/>
            </a:pPr>
            <a:r>
              <a:rPr lang="fr-FR" sz="3200" dirty="0"/>
              <a:t>Sélectionner le segment puis si nécessaire l’onglet </a:t>
            </a:r>
            <a:r>
              <a:rPr lang="fr-FR" sz="3200" dirty="0">
                <a:solidFill>
                  <a:srgbClr val="FFFF00"/>
                </a:solidFill>
              </a:rPr>
              <a:t>Segment</a:t>
            </a:r>
            <a:endParaRPr lang="fr-FR" sz="3000" noProof="1">
              <a:solidFill>
                <a:srgbClr val="FFFF00"/>
              </a:solidFill>
            </a:endParaRPr>
          </a:p>
        </p:txBody>
      </p:sp>
      <p:sp>
        <p:nvSpPr>
          <p:cNvPr id="14" name="Flèche : droite 13">
            <a:extLst>
              <a:ext uri="{FF2B5EF4-FFF2-40B4-BE49-F238E27FC236}">
                <a16:creationId xmlns:a16="http://schemas.microsoft.com/office/drawing/2014/main" id="{2A535A76-0797-4224-5281-13CFB980D5E2}"/>
              </a:ext>
            </a:extLst>
          </p:cNvPr>
          <p:cNvSpPr/>
          <p:nvPr/>
        </p:nvSpPr>
        <p:spPr>
          <a:xfrm rot="5400000" flipV="1">
            <a:off x="9983853" y="2638268"/>
            <a:ext cx="447473" cy="476655"/>
          </a:xfrm>
          <a:prstGeom prst="rightArrow">
            <a:avLst/>
          </a:prstGeom>
          <a:solidFill>
            <a:srgbClr val="C00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C588BF6A-CACF-491B-26DD-297BA123E4E8}"/>
              </a:ext>
            </a:extLst>
          </p:cNvPr>
          <p:cNvSpPr txBox="1">
            <a:spLocks/>
          </p:cNvSpPr>
          <p:nvPr/>
        </p:nvSpPr>
        <p:spPr>
          <a:xfrm>
            <a:off x="123172" y="1863141"/>
            <a:ext cx="11649728" cy="849241"/>
          </a:xfrm>
          <a:prstGeom prst="rect">
            <a:avLst/>
          </a:prstGeom>
        </p:spPr>
        <p:txBody>
          <a:bodyPr vert="horz" lIns="108000" tIns="108000" rIns="108000" bIns="108000" rtlCol="0"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spcAft>
                <a:spcPts val="600"/>
              </a:spcAft>
              <a:buNone/>
            </a:pPr>
            <a:r>
              <a:rPr lang="fr-FR" sz="3200" dirty="0"/>
              <a:t>Modifier le nombre de colonnes à l’aide de la rubrique </a:t>
            </a:r>
            <a:r>
              <a:rPr lang="fr-FR" sz="3200" dirty="0">
                <a:solidFill>
                  <a:srgbClr val="FFFF00"/>
                </a:solidFill>
              </a:rPr>
              <a:t>Colonnes :</a:t>
            </a:r>
            <a:endParaRPr lang="fr-FR" sz="3000" noProof="1">
              <a:solidFill>
                <a:srgbClr val="FFFF00"/>
              </a:solidFill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5FFFC7E6-10E1-1DE8-8485-02676F607AA7}"/>
              </a:ext>
            </a:extLst>
          </p:cNvPr>
          <p:cNvSpPr/>
          <p:nvPr/>
        </p:nvSpPr>
        <p:spPr>
          <a:xfrm>
            <a:off x="9179720" y="3133725"/>
            <a:ext cx="1357312" cy="233364"/>
          </a:xfrm>
          <a:prstGeom prst="rect">
            <a:avLst/>
          </a:prstGeom>
          <a:noFill/>
          <a:ln w="12700">
            <a:solidFill>
              <a:srgbClr val="FFFF00"/>
            </a:solidFill>
          </a:ln>
          <a:effectLst>
            <a:glow rad="63500">
              <a:schemeClr val="bg1">
                <a:lumMod val="9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2635441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5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6000"/>
                            </p:stCondLst>
                            <p:childTnLst>
                              <p:par>
                                <p:cTn id="20" presetID="10" presetClass="entr" presetSubtype="0" fill="hold" grpId="0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9500"/>
                            </p:stCondLst>
                            <p:childTnLst>
                              <p:par>
                                <p:cTn id="24" presetID="10" presetClass="entr" presetSubtype="0" fill="hold" nodeType="after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1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8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3500"/>
                            </p:stCondLst>
                            <p:childTnLst>
                              <p:par>
                                <p:cTn id="34" presetID="10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2" grpId="0" build="p"/>
      <p:bldP spid="13" grpId="0" uiExpand="1" build="p"/>
      <p:bldP spid="14" grpId="0" animBg="1"/>
      <p:bldP spid="3" grpId="0" uiExpand="1" build="p"/>
      <p:bldP spid="17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>
            <a:extLst>
              <a:ext uri="{FF2B5EF4-FFF2-40B4-BE49-F238E27FC236}">
                <a16:creationId xmlns:a16="http://schemas.microsoft.com/office/drawing/2014/main" id="{3479DC5E-35E2-C0D4-CE44-AD659635F80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112" y="2048377"/>
            <a:ext cx="11953597" cy="1147332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2B4CE3A-8C88-45AA-A849-57E5A7AC22C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10</a:t>
            </a:fld>
            <a:endParaRPr lang="fr-FR" dirty="0"/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C0AF89E8-B08C-5A74-99DF-9BAA81C160F3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0000"/>
          </a:xfrm>
          <a:prstGeom prst="snip2Diag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lumMod val="50000"/>
                <a:alpha val="40000"/>
              </a:schemeClr>
            </a:glow>
          </a:effectLst>
        </p:spPr>
        <p:txBody>
          <a:bodyPr vert="horz" wrap="square" lIns="91440" tIns="108000" rIns="91440" bIns="108000" rtlCol="0" anchor="ctr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0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dirty="0">
                <a:latin typeface="Franklin Gothic Medium Cond" panose="020B0606030402020204" pitchFamily="34" charset="0"/>
              </a:rPr>
              <a:t>TABLEAU STRUCTURÉ</a:t>
            </a:r>
          </a:p>
        </p:txBody>
      </p:sp>
      <p:pic>
        <p:nvPicPr>
          <p:cNvPr id="6" name="Graphique 5" descr="Logement avec un remplissage uni">
            <a:hlinkClick r:id="rId4" action="ppaction://hlinksldjump"/>
            <a:extLst>
              <a:ext uri="{FF2B5EF4-FFF2-40B4-BE49-F238E27FC236}">
                <a16:creationId xmlns:a16="http://schemas.microsoft.com/office/drawing/2014/main" id="{EF6143E2-C85F-06A5-8232-CEA882D91D1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1484900" y="63882"/>
            <a:ext cx="576000" cy="576000"/>
          </a:xfrm>
          <a:prstGeom prst="rect">
            <a:avLst/>
          </a:prstGeom>
        </p:spPr>
      </p:pic>
      <p:sp>
        <p:nvSpPr>
          <p:cNvPr id="13" name="Espace réservé du contenu 2">
            <a:extLst>
              <a:ext uri="{FF2B5EF4-FFF2-40B4-BE49-F238E27FC236}">
                <a16:creationId xmlns:a16="http://schemas.microsoft.com/office/drawing/2014/main" id="{F1053A09-199A-6659-D726-53DBB0E9F8DA}"/>
              </a:ext>
            </a:extLst>
          </p:cNvPr>
          <p:cNvSpPr txBox="1">
            <a:spLocks/>
          </p:cNvSpPr>
          <p:nvPr/>
        </p:nvSpPr>
        <p:spPr>
          <a:xfrm>
            <a:off x="107303" y="939424"/>
            <a:ext cx="11649728" cy="849241"/>
          </a:xfrm>
          <a:prstGeom prst="rect">
            <a:avLst/>
          </a:prstGeom>
        </p:spPr>
        <p:txBody>
          <a:bodyPr vert="horz" lIns="108000" tIns="108000" rIns="108000" bIns="108000" rtlCol="0"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spcAft>
                <a:spcPts val="600"/>
              </a:spcAft>
              <a:buNone/>
            </a:pPr>
            <a:r>
              <a:rPr lang="fr-FR" sz="3200" dirty="0"/>
              <a:t>Modifier la largeur des boutons à l’aide de la rubrique </a:t>
            </a:r>
            <a:r>
              <a:rPr lang="fr-FR" sz="3200" dirty="0">
                <a:solidFill>
                  <a:srgbClr val="FFFF00"/>
                </a:solidFill>
              </a:rPr>
              <a:t>Largeur :</a:t>
            </a:r>
            <a:endParaRPr lang="fr-FR" sz="3000" noProof="1">
              <a:solidFill>
                <a:srgbClr val="FFFF00"/>
              </a:solidFill>
            </a:endParaRPr>
          </a:p>
        </p:txBody>
      </p:sp>
      <p:sp>
        <p:nvSpPr>
          <p:cNvPr id="14" name="Flèche : droite 13">
            <a:extLst>
              <a:ext uri="{FF2B5EF4-FFF2-40B4-BE49-F238E27FC236}">
                <a16:creationId xmlns:a16="http://schemas.microsoft.com/office/drawing/2014/main" id="{2A535A76-0797-4224-5281-13CFB980D5E2}"/>
              </a:ext>
            </a:extLst>
          </p:cNvPr>
          <p:cNvSpPr/>
          <p:nvPr/>
        </p:nvSpPr>
        <p:spPr>
          <a:xfrm rot="16200000">
            <a:off x="10054264" y="3045523"/>
            <a:ext cx="447473" cy="476655"/>
          </a:xfrm>
          <a:prstGeom prst="rightArrow">
            <a:avLst/>
          </a:prstGeom>
          <a:solidFill>
            <a:srgbClr val="C00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5FFFC7E6-10E1-1DE8-8485-02676F607AA7}"/>
              </a:ext>
            </a:extLst>
          </p:cNvPr>
          <p:cNvSpPr/>
          <p:nvPr/>
        </p:nvSpPr>
        <p:spPr>
          <a:xfrm>
            <a:off x="9159016" y="2786063"/>
            <a:ext cx="1357312" cy="233364"/>
          </a:xfrm>
          <a:prstGeom prst="rect">
            <a:avLst/>
          </a:prstGeom>
          <a:noFill/>
          <a:ln w="12700">
            <a:solidFill>
              <a:srgbClr val="FFFF00"/>
            </a:solidFill>
          </a:ln>
          <a:effectLst>
            <a:glow rad="63500">
              <a:schemeClr val="bg1">
                <a:lumMod val="9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0C96F067-360A-E26D-ED76-0F2A5E85CAF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105677" y="3742037"/>
            <a:ext cx="4219048" cy="2714286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  <p:cxnSp>
        <p:nvCxnSpPr>
          <p:cNvPr id="15" name="Connecteur droit avec flèche 14">
            <a:extLst>
              <a:ext uri="{FF2B5EF4-FFF2-40B4-BE49-F238E27FC236}">
                <a16:creationId xmlns:a16="http://schemas.microsoft.com/office/drawing/2014/main" id="{DD1251D2-E38D-BBCD-60FF-3CC9BDFAAB6E}"/>
              </a:ext>
            </a:extLst>
          </p:cNvPr>
          <p:cNvCxnSpPr>
            <a:cxnSpLocks/>
          </p:cNvCxnSpPr>
          <p:nvPr/>
        </p:nvCxnSpPr>
        <p:spPr>
          <a:xfrm>
            <a:off x="5602158" y="5063316"/>
            <a:ext cx="1265367" cy="0"/>
          </a:xfrm>
          <a:prstGeom prst="straightConnector1">
            <a:avLst/>
          </a:prstGeom>
          <a:ln w="28575">
            <a:solidFill>
              <a:srgbClr val="C00000"/>
            </a:solidFill>
            <a:headEnd type="triangle" w="lg" len="lg"/>
            <a:tailEnd type="triangle" w="lg" len="lg"/>
          </a:ln>
          <a:effectLst>
            <a:glow rad="63500">
              <a:schemeClr val="tx1">
                <a:lumMod val="50000"/>
                <a:lumOff val="50000"/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123447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50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4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4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7000"/>
                            </p:stCondLst>
                            <p:childTnLst>
                              <p:par>
                                <p:cTn id="26" presetID="10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6" presetClass="entr" presetSubtype="37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3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13" grpId="0" uiExpand="1" build="p"/>
      <p:bldP spid="14" grpId="0" animBg="1"/>
      <p:bldP spid="17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>
            <a:extLst>
              <a:ext uri="{FF2B5EF4-FFF2-40B4-BE49-F238E27FC236}">
                <a16:creationId xmlns:a16="http://schemas.microsoft.com/office/drawing/2014/main" id="{3479DC5E-35E2-C0D4-CE44-AD659635F80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4727840"/>
            <a:ext cx="11953597" cy="1147332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2B4CE3A-8C88-45AA-A849-57E5A7AC22C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11</a:t>
            </a:fld>
            <a:endParaRPr lang="fr-FR" dirty="0"/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C0AF89E8-B08C-5A74-99DF-9BAA81C160F3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0000"/>
          </a:xfrm>
          <a:prstGeom prst="snip2Diag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lumMod val="50000"/>
                <a:alpha val="40000"/>
              </a:schemeClr>
            </a:glow>
          </a:effectLst>
        </p:spPr>
        <p:txBody>
          <a:bodyPr vert="horz" wrap="square" lIns="91440" tIns="108000" rIns="91440" bIns="108000" rtlCol="0" anchor="ctr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0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dirty="0">
                <a:latin typeface="Franklin Gothic Medium Cond" panose="020B0606030402020204" pitchFamily="34" charset="0"/>
              </a:rPr>
              <a:t>TABLEAU STRUCTURÉ</a:t>
            </a:r>
          </a:p>
        </p:txBody>
      </p:sp>
      <p:pic>
        <p:nvPicPr>
          <p:cNvPr id="6" name="Graphique 5" descr="Logement avec un remplissage uni">
            <a:hlinkClick r:id="rId4" action="ppaction://hlinksldjump"/>
            <a:extLst>
              <a:ext uri="{FF2B5EF4-FFF2-40B4-BE49-F238E27FC236}">
                <a16:creationId xmlns:a16="http://schemas.microsoft.com/office/drawing/2014/main" id="{EF6143E2-C85F-06A5-8232-CEA882D91D1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1484900" y="63882"/>
            <a:ext cx="576000" cy="576000"/>
          </a:xfrm>
          <a:prstGeom prst="rect">
            <a:avLst/>
          </a:prstGeom>
        </p:spPr>
      </p:pic>
      <p:sp>
        <p:nvSpPr>
          <p:cNvPr id="13" name="Espace réservé du contenu 2">
            <a:extLst>
              <a:ext uri="{FF2B5EF4-FFF2-40B4-BE49-F238E27FC236}">
                <a16:creationId xmlns:a16="http://schemas.microsoft.com/office/drawing/2014/main" id="{F1053A09-199A-6659-D726-53DBB0E9F8DA}"/>
              </a:ext>
            </a:extLst>
          </p:cNvPr>
          <p:cNvSpPr txBox="1">
            <a:spLocks/>
          </p:cNvSpPr>
          <p:nvPr/>
        </p:nvSpPr>
        <p:spPr>
          <a:xfrm>
            <a:off x="107303" y="1043785"/>
            <a:ext cx="11649728" cy="1243084"/>
          </a:xfrm>
          <a:prstGeom prst="rect">
            <a:avLst/>
          </a:prstGeom>
        </p:spPr>
        <p:txBody>
          <a:bodyPr vert="horz" lIns="108000" tIns="108000" rIns="108000" bIns="108000" rtlCol="0"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spcAft>
                <a:spcPts val="600"/>
              </a:spcAft>
              <a:buNone/>
            </a:pPr>
            <a:r>
              <a:rPr lang="fr-FR" sz="3200" dirty="0"/>
              <a:t>Les poignées permettent de redimensionner l’ensemble du segment. Il est possible également de réaliser cette opération avec le groupe </a:t>
            </a:r>
            <a:r>
              <a:rPr lang="fr-FR" sz="3200" dirty="0">
                <a:solidFill>
                  <a:srgbClr val="FFFF00"/>
                </a:solidFill>
              </a:rPr>
              <a:t>Taille</a:t>
            </a:r>
            <a:endParaRPr lang="fr-FR" sz="3000" noProof="1">
              <a:solidFill>
                <a:srgbClr val="FFFF00"/>
              </a:solidFill>
            </a:endParaRPr>
          </a:p>
        </p:txBody>
      </p:sp>
      <p:sp>
        <p:nvSpPr>
          <p:cNvPr id="14" name="Flèche : droite 13">
            <a:extLst>
              <a:ext uri="{FF2B5EF4-FFF2-40B4-BE49-F238E27FC236}">
                <a16:creationId xmlns:a16="http://schemas.microsoft.com/office/drawing/2014/main" id="{2A535A76-0797-4224-5281-13CFB980D5E2}"/>
              </a:ext>
            </a:extLst>
          </p:cNvPr>
          <p:cNvSpPr/>
          <p:nvPr/>
        </p:nvSpPr>
        <p:spPr>
          <a:xfrm rot="16200000">
            <a:off x="10963828" y="5860581"/>
            <a:ext cx="447473" cy="476655"/>
          </a:xfrm>
          <a:prstGeom prst="rightArrow">
            <a:avLst/>
          </a:prstGeom>
          <a:solidFill>
            <a:srgbClr val="C00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5FFFC7E6-10E1-1DE8-8485-02676F607AA7}"/>
              </a:ext>
            </a:extLst>
          </p:cNvPr>
          <p:cNvSpPr/>
          <p:nvPr/>
        </p:nvSpPr>
        <p:spPr>
          <a:xfrm>
            <a:off x="10504348" y="5006738"/>
            <a:ext cx="1437350" cy="657224"/>
          </a:xfrm>
          <a:prstGeom prst="rect">
            <a:avLst/>
          </a:prstGeom>
          <a:noFill/>
          <a:ln w="12700">
            <a:solidFill>
              <a:srgbClr val="FFFF00"/>
            </a:solidFill>
          </a:ln>
          <a:effectLst>
            <a:glow rad="63500">
              <a:schemeClr val="bg1">
                <a:lumMod val="9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7" name="Picture 2">
            <a:extLst>
              <a:ext uri="{FF2B5EF4-FFF2-40B4-BE49-F238E27FC236}">
                <a16:creationId xmlns:a16="http://schemas.microsoft.com/office/drawing/2014/main" id="{929BF1C5-CFB9-DBE4-A6A3-9EC0FB0E048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40097" y="2067875"/>
            <a:ext cx="3511806" cy="2336180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409690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50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8500"/>
                            </p:stCondLst>
                            <p:childTnLst>
                              <p:par>
                                <p:cTn id="20" presetID="10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4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4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13" grpId="0" uiExpand="1" build="p"/>
      <p:bldP spid="14" grpId="0" animBg="1"/>
      <p:bldP spid="17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>
            <a:extLst>
              <a:ext uri="{FF2B5EF4-FFF2-40B4-BE49-F238E27FC236}">
                <a16:creationId xmlns:a16="http://schemas.microsoft.com/office/drawing/2014/main" id="{F3D8BB46-A0CE-FF84-ACDA-53BE724CF17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4623" y="2278139"/>
            <a:ext cx="11884631" cy="2956333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2B4CE3A-8C88-45AA-A849-57E5A7AC22C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12</a:t>
            </a:fld>
            <a:endParaRPr lang="fr-FR" dirty="0"/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C0AF89E8-B08C-5A74-99DF-9BAA81C160F3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0000"/>
          </a:xfrm>
          <a:prstGeom prst="snip2Diag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lumMod val="50000"/>
                <a:alpha val="40000"/>
              </a:schemeClr>
            </a:glow>
          </a:effectLst>
        </p:spPr>
        <p:txBody>
          <a:bodyPr vert="horz" wrap="square" lIns="91440" tIns="108000" rIns="91440" bIns="108000" rtlCol="0" anchor="ctr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0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dirty="0">
                <a:latin typeface="Franklin Gothic Medium Cond" panose="020B0606030402020204" pitchFamily="34" charset="0"/>
              </a:rPr>
              <a:t>TABLEAU STRUCTURÉ</a:t>
            </a:r>
          </a:p>
        </p:txBody>
      </p:sp>
      <p:pic>
        <p:nvPicPr>
          <p:cNvPr id="6" name="Graphique 5" descr="Logement avec un remplissage uni">
            <a:hlinkClick r:id="rId4" action="ppaction://hlinksldjump"/>
            <a:extLst>
              <a:ext uri="{FF2B5EF4-FFF2-40B4-BE49-F238E27FC236}">
                <a16:creationId xmlns:a16="http://schemas.microsoft.com/office/drawing/2014/main" id="{EF6143E2-C85F-06A5-8232-CEA882D91D1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1484900" y="63882"/>
            <a:ext cx="576000" cy="576000"/>
          </a:xfrm>
          <a:prstGeom prst="rect">
            <a:avLst/>
          </a:prstGeom>
        </p:spPr>
      </p:pic>
      <p:sp>
        <p:nvSpPr>
          <p:cNvPr id="13" name="Espace réservé du contenu 2">
            <a:extLst>
              <a:ext uri="{FF2B5EF4-FFF2-40B4-BE49-F238E27FC236}">
                <a16:creationId xmlns:a16="http://schemas.microsoft.com/office/drawing/2014/main" id="{F1053A09-199A-6659-D726-53DBB0E9F8DA}"/>
              </a:ext>
            </a:extLst>
          </p:cNvPr>
          <p:cNvSpPr txBox="1">
            <a:spLocks/>
          </p:cNvSpPr>
          <p:nvPr/>
        </p:nvSpPr>
        <p:spPr>
          <a:xfrm>
            <a:off x="123172" y="1200188"/>
            <a:ext cx="11649728" cy="1001836"/>
          </a:xfrm>
          <a:prstGeom prst="rect">
            <a:avLst/>
          </a:prstGeom>
        </p:spPr>
        <p:txBody>
          <a:bodyPr vert="horz" lIns="108000" tIns="108000" rIns="108000" bIns="108000" rtlCol="0"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spcAft>
                <a:spcPts val="600"/>
              </a:spcAft>
              <a:buNone/>
            </a:pPr>
            <a:r>
              <a:rPr lang="fr-FR" sz="3200" dirty="0"/>
              <a:t>Résultat après déplacement et dimensionnement du segment</a:t>
            </a:r>
            <a:endParaRPr lang="fr-FR" sz="3000" noProof="1">
              <a:solidFill>
                <a:srgbClr val="FFFF00"/>
              </a:solidFill>
            </a:endParaRPr>
          </a:p>
        </p:txBody>
      </p:sp>
      <p:sp>
        <p:nvSpPr>
          <p:cNvPr id="14" name="Flèche : droite 13">
            <a:extLst>
              <a:ext uri="{FF2B5EF4-FFF2-40B4-BE49-F238E27FC236}">
                <a16:creationId xmlns:a16="http://schemas.microsoft.com/office/drawing/2014/main" id="{2A535A76-0797-4224-5281-13CFB980D5E2}"/>
              </a:ext>
            </a:extLst>
          </p:cNvPr>
          <p:cNvSpPr/>
          <p:nvPr/>
        </p:nvSpPr>
        <p:spPr>
          <a:xfrm rot="10800000">
            <a:off x="4075737" y="2900953"/>
            <a:ext cx="447473" cy="476655"/>
          </a:xfrm>
          <a:prstGeom prst="rightArrow">
            <a:avLst/>
          </a:prstGeom>
          <a:solidFill>
            <a:srgbClr val="C00000"/>
          </a:solidFill>
          <a:ln>
            <a:solidFill>
              <a:schemeClr val="bg1"/>
            </a:solidFill>
          </a:ln>
          <a:effectLst>
            <a:glow rad="63500">
              <a:schemeClr val="tx1">
                <a:lumMod val="50000"/>
                <a:lumOff val="50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0689221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50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2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13" grpId="0" uiExpand="1" build="p"/>
      <p:bldP spid="14" grpId="0" animBg="1"/>
    </p:bldLst>
  </p:timing>
</p:sld>
</file>

<file path=ppt/theme/theme1.xml><?xml version="1.0" encoding="utf-8"?>
<a:theme xmlns:a="http://schemas.openxmlformats.org/drawingml/2006/main" name="Thème Office">
  <a:themeElements>
    <a:clrScheme name="Custom 254">
      <a:dk1>
        <a:srgbClr val="000000"/>
      </a:dk1>
      <a:lt1>
        <a:srgbClr val="FFFFFF"/>
      </a:lt1>
      <a:dk2>
        <a:srgbClr val="242A41"/>
      </a:dk2>
      <a:lt2>
        <a:srgbClr val="E2E8E3"/>
      </a:lt2>
      <a:accent1>
        <a:srgbClr val="5370C5"/>
      </a:accent1>
      <a:accent2>
        <a:srgbClr val="17B2D1"/>
      </a:accent2>
      <a:accent3>
        <a:srgbClr val="2978E7"/>
      </a:accent3>
      <a:accent4>
        <a:srgbClr val="7829E7"/>
      </a:accent4>
      <a:accent5>
        <a:srgbClr val="B517D5"/>
      </a:accent5>
      <a:accent6>
        <a:srgbClr val="E729B7"/>
      </a:accent6>
      <a:hlink>
        <a:srgbClr val="5370C5"/>
      </a:hlink>
      <a:folHlink>
        <a:srgbClr val="7F7F7F"/>
      </a:folHlink>
    </a:clrScheme>
    <a:fontScheme name="MS Surge Teach Light and Dark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_60959019_TF67543618_Win32" id="{B85E8FAF-C91C-4DAC-9A7C-AA8D17CC8157}" vid="{CD744272-D770-45A8-87FB-D52E1996D68C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Custom 254">
    <a:dk1>
      <a:srgbClr val="000000"/>
    </a:dk1>
    <a:lt1>
      <a:srgbClr val="FFFFFF"/>
    </a:lt1>
    <a:dk2>
      <a:srgbClr val="242A41"/>
    </a:dk2>
    <a:lt2>
      <a:srgbClr val="E2E8E3"/>
    </a:lt2>
    <a:accent1>
      <a:srgbClr val="5370C5"/>
    </a:accent1>
    <a:accent2>
      <a:srgbClr val="17B2D1"/>
    </a:accent2>
    <a:accent3>
      <a:srgbClr val="2978E7"/>
    </a:accent3>
    <a:accent4>
      <a:srgbClr val="7829E7"/>
    </a:accent4>
    <a:accent5>
      <a:srgbClr val="B517D5"/>
    </a:accent5>
    <a:accent6>
      <a:srgbClr val="E729B7"/>
    </a:accent6>
    <a:hlink>
      <a:srgbClr val="5370C5"/>
    </a:hlink>
    <a:folHlink>
      <a:srgbClr val="7F7F7F"/>
    </a:folHlink>
  </a:clrScheme>
</a:themeOverride>
</file>

<file path=ppt/theme/themeOverride2.xml><?xml version="1.0" encoding="utf-8"?>
<a:themeOverride xmlns:a="http://schemas.openxmlformats.org/drawingml/2006/main">
  <a:clrScheme name="Custom 254">
    <a:dk1>
      <a:srgbClr val="000000"/>
    </a:dk1>
    <a:lt1>
      <a:srgbClr val="FFFFFF"/>
    </a:lt1>
    <a:dk2>
      <a:srgbClr val="242A41"/>
    </a:dk2>
    <a:lt2>
      <a:srgbClr val="E2E8E3"/>
    </a:lt2>
    <a:accent1>
      <a:srgbClr val="5370C5"/>
    </a:accent1>
    <a:accent2>
      <a:srgbClr val="17B2D1"/>
    </a:accent2>
    <a:accent3>
      <a:srgbClr val="2978E7"/>
    </a:accent3>
    <a:accent4>
      <a:srgbClr val="7829E7"/>
    </a:accent4>
    <a:accent5>
      <a:srgbClr val="B517D5"/>
    </a:accent5>
    <a:accent6>
      <a:srgbClr val="E729B7"/>
    </a:accent6>
    <a:hlink>
      <a:srgbClr val="5370C5"/>
    </a:hlink>
    <a:folHlink>
      <a:srgbClr val="7F7F7F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Formation au sein de l'entreprise</Template>
  <TotalTime>1145</TotalTime>
  <Words>277</Words>
  <Application>Microsoft Office PowerPoint</Application>
  <PresentationFormat>Grand écran</PresentationFormat>
  <Paragraphs>64</Paragraphs>
  <Slides>12</Slides>
  <Notes>12</Notes>
  <HiddenSlides>0</HiddenSlides>
  <MMClips>0</MMClips>
  <ScaleCrop>false</ScaleCrop>
  <HeadingPairs>
    <vt:vector size="6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12</vt:i4>
      </vt:variant>
    </vt:vector>
  </HeadingPairs>
  <TitlesOfParts>
    <vt:vector size="18" baseType="lpstr">
      <vt:lpstr>Arial</vt:lpstr>
      <vt:lpstr>Calibri</vt:lpstr>
      <vt:lpstr>Calibri Light</vt:lpstr>
      <vt:lpstr>Franklin Gothic Medium Cond</vt:lpstr>
      <vt:lpstr>Wingdings</vt:lpstr>
      <vt:lpstr>Thème Office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Microsoft Excel </dc:title>
  <dc:creator>Lionel ZANITTI</dc:creator>
  <cp:lastModifiedBy>Lionel ZANITTI</cp:lastModifiedBy>
  <cp:revision>320</cp:revision>
  <dcterms:created xsi:type="dcterms:W3CDTF">2022-09-28T14:03:26Z</dcterms:created>
  <dcterms:modified xsi:type="dcterms:W3CDTF">2023-04-25T08:24:26Z</dcterms:modified>
</cp:coreProperties>
</file>