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2" r:id="rId2"/>
    <p:sldId id="260" r:id="rId3"/>
    <p:sldId id="288" r:id="rId4"/>
    <p:sldId id="296" r:id="rId5"/>
    <p:sldId id="297" r:id="rId6"/>
    <p:sldId id="298" r:id="rId7"/>
    <p:sldId id="299" r:id="rId8"/>
    <p:sldId id="300" r:id="rId9"/>
    <p:sldId id="301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9.xml"/><Relationship Id="rId4" Type="http://schemas.openxmlformats.org/officeDocument/2006/relationships/slide" Target="../slides/slide4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Afficher ou masquer les boutons de filtre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différents types de filtre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6DA5A0F5-4507-40DC-BA4D-211EDDD2392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Effacer un critère dans un filtre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9059DC4-FFA1-4B5E-8AC3-76E0CEF2DE3E}" type="parTrans" cxnId="{4F55E471-C6AE-485C-B5F5-D78F494430D5}">
      <dgm:prSet/>
      <dgm:spPr/>
      <dgm:t>
        <a:bodyPr/>
        <a:lstStyle/>
        <a:p>
          <a:endParaRPr lang="fr-FR"/>
        </a:p>
      </dgm:t>
    </dgm:pt>
    <dgm:pt modelId="{59E816C3-3056-4E36-8822-A46655E965E2}" type="sibTrans" cxnId="{4F55E471-C6AE-485C-B5F5-D78F494430D5}">
      <dgm:prSet/>
      <dgm:spPr/>
      <dgm:t>
        <a:bodyPr/>
        <a:lstStyle/>
        <a:p>
          <a:endParaRPr lang="fr-FR"/>
        </a:p>
      </dgm:t>
    </dgm:pt>
    <dgm:pt modelId="{E3E26D51-269E-4F78-8A7C-E30CB8D6A7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Effacer tous les critères en conservant les filtres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402005A-6801-4976-8629-59FC4502C452}" type="parTrans" cxnId="{1A27B037-2DDC-4A1B-A6FD-CBE035091033}">
      <dgm:prSet/>
      <dgm:spPr/>
      <dgm:t>
        <a:bodyPr/>
        <a:lstStyle/>
        <a:p>
          <a:endParaRPr lang="fr-FR"/>
        </a:p>
      </dgm:t>
    </dgm:pt>
    <dgm:pt modelId="{3E208A36-88CB-4986-A143-F8D4FEE4065A}" type="sibTrans" cxnId="{1A27B037-2DDC-4A1B-A6FD-CBE035091033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A2617982-0C61-48E0-9356-FEC02AFD49D7}" type="pres">
      <dgm:prSet presAssocID="{80EFB54F-1AC8-40D9-981D-4C85160A5799}" presName="sibTrans" presStyleCnt="0"/>
      <dgm:spPr/>
    </dgm:pt>
    <dgm:pt modelId="{BCFAAA4F-3499-4755-861D-12676D2724B5}" type="pres">
      <dgm:prSet presAssocID="{6DA5A0F5-4507-40DC-BA4D-211EDDD2392D}" presName="compNode" presStyleCnt="0"/>
      <dgm:spPr/>
    </dgm:pt>
    <dgm:pt modelId="{D00AAE45-F17E-4E7B-9FCC-95B6F1FBC482}" type="pres">
      <dgm:prSet presAssocID="{6DA5A0F5-4507-40DC-BA4D-211EDDD2392D}" presName="bgRect" presStyleLbl="bgShp" presStyleIdx="2" presStyleCnt="4"/>
      <dgm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BF49585-8FA7-48A6-93B8-E2460B23393D}" type="pres">
      <dgm:prSet presAssocID="{6DA5A0F5-4507-40DC-BA4D-211EDDD2392D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79CEA2-F1D2-4B0B-A65D-F4CFCCD97ADA}" type="pres">
      <dgm:prSet presAssocID="{6DA5A0F5-4507-40DC-BA4D-211EDDD2392D}" presName="spaceRect" presStyleCnt="0"/>
      <dgm:spPr/>
    </dgm:pt>
    <dgm:pt modelId="{C420AFCB-CC28-4685-ABC8-BE86CF0ABEAE}" type="pres">
      <dgm:prSet presAssocID="{6DA5A0F5-4507-40DC-BA4D-211EDDD2392D}" presName="parTx" presStyleLbl="revTx" presStyleIdx="2" presStyleCnt="4">
        <dgm:presLayoutVars>
          <dgm:chMax val="0"/>
          <dgm:chPref val="0"/>
        </dgm:presLayoutVars>
      </dgm:prSet>
      <dgm:spPr/>
    </dgm:pt>
    <dgm:pt modelId="{0DF52083-5F0A-41C5-A53E-04E804153F1F}" type="pres">
      <dgm:prSet presAssocID="{59E816C3-3056-4E36-8822-A46655E965E2}" presName="sibTrans" presStyleCnt="0"/>
      <dgm:spPr/>
    </dgm:pt>
    <dgm:pt modelId="{D3FCA69D-79FF-4285-A736-8103653495F2}" type="pres">
      <dgm:prSet presAssocID="{E3E26D51-269E-4F78-8A7C-E30CB8D6A73D}" presName="compNode" presStyleCnt="0"/>
      <dgm:spPr/>
    </dgm:pt>
    <dgm:pt modelId="{EA82F964-DA99-4E70-8B1C-91EFAAB8FF51}" type="pres">
      <dgm:prSet presAssocID="{E3E26D51-269E-4F78-8A7C-E30CB8D6A73D}" presName="bgRect" presStyleLbl="bgShp" presStyleIdx="3" presStyleCnt="4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A3F2F34A-2A66-40EF-A68B-2FB3D799E358}" type="pres">
      <dgm:prSet presAssocID="{E3E26D51-269E-4F78-8A7C-E30CB8D6A73D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A968342D-038B-45FA-9FB6-CBE1447EF077}" type="pres">
      <dgm:prSet presAssocID="{E3E26D51-269E-4F78-8A7C-E30CB8D6A73D}" presName="spaceRect" presStyleCnt="0"/>
      <dgm:spPr/>
    </dgm:pt>
    <dgm:pt modelId="{95664F7C-0397-44A6-ADC1-0BB6AF0234E1}" type="pres">
      <dgm:prSet presAssocID="{E3E26D51-269E-4F78-8A7C-E30CB8D6A73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A27B037-2DDC-4A1B-A6FD-CBE035091033}" srcId="{162F69A6-0780-49EA-A6A8-3965C12489B2}" destId="{E3E26D51-269E-4F78-8A7C-E30CB8D6A73D}" srcOrd="3" destOrd="0" parTransId="{5402005A-6801-4976-8629-59FC4502C452}" sibTransId="{3E208A36-88CB-4986-A143-F8D4FEE4065A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4F55E471-C6AE-485C-B5F5-D78F494430D5}" srcId="{162F69A6-0780-49EA-A6A8-3965C12489B2}" destId="{6DA5A0F5-4507-40DC-BA4D-211EDDD2392D}" srcOrd="2" destOrd="0" parTransId="{09059DC4-FFA1-4B5E-8AC3-76E0CEF2DE3E}" sibTransId="{59E816C3-3056-4E36-8822-A46655E965E2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96D227A6-B425-4EBA-9DE7-AC153367C059}" type="presOf" srcId="{E3E26D51-269E-4F78-8A7C-E30CB8D6A73D}" destId="{95664F7C-0397-44A6-ADC1-0BB6AF0234E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4A337EE-5A10-409D-8326-6C0EA68D4D69}" type="presOf" srcId="{6DA5A0F5-4507-40DC-BA4D-211EDDD2392D}" destId="{C420AFCB-CC28-4685-ABC8-BE86CF0ABEAE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940C21BE-3187-49AC-B15F-2207342599B5}" type="presParOf" srcId="{05261D3E-3CC7-4C85-9E09-D67FC777908C}" destId="{A2617982-0C61-48E0-9356-FEC02AFD49D7}" srcOrd="3" destOrd="0" presId="urn:microsoft.com/office/officeart/2018/2/layout/IconVerticalSolidList#1"/>
    <dgm:cxn modelId="{87C9972E-D00A-4290-B8FB-182C1D59F68D}" type="presParOf" srcId="{05261D3E-3CC7-4C85-9E09-D67FC777908C}" destId="{BCFAAA4F-3499-4755-861D-12676D2724B5}" srcOrd="4" destOrd="0" presId="urn:microsoft.com/office/officeart/2018/2/layout/IconVerticalSolidList#1"/>
    <dgm:cxn modelId="{B48F9C48-532F-4440-87AE-9A11B976844E}" type="presParOf" srcId="{BCFAAA4F-3499-4755-861D-12676D2724B5}" destId="{D00AAE45-F17E-4E7B-9FCC-95B6F1FBC482}" srcOrd="0" destOrd="0" presId="urn:microsoft.com/office/officeart/2018/2/layout/IconVerticalSolidList#1"/>
    <dgm:cxn modelId="{9148B2DA-ACE3-435E-BA3B-C79C6424E8D0}" type="presParOf" srcId="{BCFAAA4F-3499-4755-861D-12676D2724B5}" destId="{5BF49585-8FA7-48A6-93B8-E2460B23393D}" srcOrd="1" destOrd="0" presId="urn:microsoft.com/office/officeart/2018/2/layout/IconVerticalSolidList#1"/>
    <dgm:cxn modelId="{287FC186-8C3E-4CF3-9A9F-3142B3877392}" type="presParOf" srcId="{BCFAAA4F-3499-4755-861D-12676D2724B5}" destId="{D379CEA2-F1D2-4B0B-A65D-F4CFCCD97ADA}" srcOrd="2" destOrd="0" presId="urn:microsoft.com/office/officeart/2018/2/layout/IconVerticalSolidList#1"/>
    <dgm:cxn modelId="{C07EA7C0-BAB6-419D-BD2B-A43C6F1D8825}" type="presParOf" srcId="{BCFAAA4F-3499-4755-861D-12676D2724B5}" destId="{C420AFCB-CC28-4685-ABC8-BE86CF0ABEAE}" srcOrd="3" destOrd="0" presId="urn:microsoft.com/office/officeart/2018/2/layout/IconVerticalSolidList#1"/>
    <dgm:cxn modelId="{EF36B7B1-3465-4BCA-8AD6-6A7A6E8262CC}" type="presParOf" srcId="{05261D3E-3CC7-4C85-9E09-D67FC777908C}" destId="{0DF52083-5F0A-41C5-A53E-04E804153F1F}" srcOrd="5" destOrd="0" presId="urn:microsoft.com/office/officeart/2018/2/layout/IconVerticalSolidList#1"/>
    <dgm:cxn modelId="{246C76BD-E06A-46A3-8563-4CF4B61E63C5}" type="presParOf" srcId="{05261D3E-3CC7-4C85-9E09-D67FC777908C}" destId="{D3FCA69D-79FF-4285-A736-8103653495F2}" srcOrd="6" destOrd="0" presId="urn:microsoft.com/office/officeart/2018/2/layout/IconVerticalSolidList#1"/>
    <dgm:cxn modelId="{FC3F318A-33EF-4A1E-B097-541B9B41EA67}" type="presParOf" srcId="{D3FCA69D-79FF-4285-A736-8103653495F2}" destId="{EA82F964-DA99-4E70-8B1C-91EFAAB8FF51}" srcOrd="0" destOrd="0" presId="urn:microsoft.com/office/officeart/2018/2/layout/IconVerticalSolidList#1"/>
    <dgm:cxn modelId="{C1E7BD08-7419-4FDC-B027-FFBB618B6394}" type="presParOf" srcId="{D3FCA69D-79FF-4285-A736-8103653495F2}" destId="{A3F2F34A-2A66-40EF-A68B-2FB3D799E358}" srcOrd="1" destOrd="0" presId="urn:microsoft.com/office/officeart/2018/2/layout/IconVerticalSolidList#1"/>
    <dgm:cxn modelId="{5537452F-23AD-4573-B280-8AFEB1538364}" type="presParOf" srcId="{D3FCA69D-79FF-4285-A736-8103653495F2}" destId="{A968342D-038B-45FA-9FB6-CBE1447EF077}" srcOrd="2" destOrd="0" presId="urn:microsoft.com/office/officeart/2018/2/layout/IconVerticalSolidList#1"/>
    <dgm:cxn modelId="{F6A13749-5D79-480A-BEC6-1A38D6B3CD1B}" type="presParOf" srcId="{D3FCA69D-79FF-4285-A736-8103653495F2}" destId="{95664F7C-0397-44A6-ADC1-0BB6AF0234E1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Afficher ou masquer les boutons de filtre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différents types de filtre</a:t>
          </a:r>
        </a:p>
      </dsp:txBody>
      <dsp:txXfrm>
        <a:off x="1454061" y="1576143"/>
        <a:ext cx="5337261" cy="1258927"/>
      </dsp:txXfrm>
    </dsp:sp>
    <dsp:sp modelId="{D00AAE45-F17E-4E7B-9FCC-95B6F1FBC482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49585-8FA7-48A6-93B8-E2460B23393D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0AFCB-CC28-4685-ABC8-BE86CF0ABEAE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Effacer un critère dans un filtre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EA82F964-DA99-4E70-8B1C-91EFAAB8FF51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2F34A-2A66-40EF-A68B-2FB3D799E358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64F7C-0397-44A6-ADC1-0BB6AF0234E1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Effacer tous les critères en conservant les filtres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6963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19418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79722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81178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99075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13742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01414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8226091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FILTRE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81EF555-ADA2-C42E-00F1-4F9F70176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13" y="3680927"/>
            <a:ext cx="11593065" cy="12967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636086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Cliquer dans l’une des cellules du tableau structuré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Afficher ou masquer les boutons de filtre…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1BDD788-A522-080C-5FC1-D6CB7B5DF179}"/>
              </a:ext>
            </a:extLst>
          </p:cNvPr>
          <p:cNvSpPr txBox="1">
            <a:spLocks/>
          </p:cNvSpPr>
          <p:nvPr/>
        </p:nvSpPr>
        <p:spPr>
          <a:xfrm>
            <a:off x="163286" y="2258565"/>
            <a:ext cx="10806404" cy="9768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Création de tableau </a:t>
            </a:r>
            <a:r>
              <a:rPr lang="fr-FR" sz="2800" noProof="1"/>
              <a:t>puis cocher ou décocher l’option </a:t>
            </a:r>
            <a:r>
              <a:rPr lang="fr-FR" sz="2800" noProof="1">
                <a:solidFill>
                  <a:srgbClr val="FFFF00"/>
                </a:solidFill>
              </a:rPr>
              <a:t>Bouton de filtre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331B94A-04DA-B873-F6EF-516312B102FF}"/>
              </a:ext>
            </a:extLst>
          </p:cNvPr>
          <p:cNvSpPr/>
          <p:nvPr/>
        </p:nvSpPr>
        <p:spPr>
          <a:xfrm rot="5400000" flipV="1">
            <a:off x="8529856" y="328369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4A93D-68DA-B230-640F-22B5A6A7D8CD}"/>
              </a:ext>
            </a:extLst>
          </p:cNvPr>
          <p:cNvSpPr/>
          <p:nvPr/>
        </p:nvSpPr>
        <p:spPr>
          <a:xfrm>
            <a:off x="9867893" y="4011128"/>
            <a:ext cx="1101797" cy="29210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2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2FA4789-21F6-63FA-6F9F-ADE537EF3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057" y="2143039"/>
            <a:ext cx="4647619" cy="31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B9D8BA-883C-0F33-686D-E438F1B28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79" y="2143039"/>
            <a:ext cx="4619048" cy="31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/>
          <p:nvPr/>
        </p:nvSpPr>
        <p:spPr>
          <a:xfrm rot="5400000" flipV="1">
            <a:off x="3374277" y="248082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 rot="5400000">
            <a:off x="9597234" y="2503929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9250A33C-4FCE-D598-26D9-C4AD82DD86BB}"/>
              </a:ext>
            </a:extLst>
          </p:cNvPr>
          <p:cNvSpPr txBox="1">
            <a:spLocks/>
          </p:cNvSpPr>
          <p:nvPr/>
        </p:nvSpPr>
        <p:spPr>
          <a:xfrm>
            <a:off x="350762" y="1644535"/>
            <a:ext cx="4386853" cy="476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Option </a:t>
            </a:r>
            <a:r>
              <a:rPr lang="fr-FR" sz="2800" noProof="1">
                <a:solidFill>
                  <a:srgbClr val="FFFF00"/>
                </a:solidFill>
              </a:rPr>
              <a:t>Bouton de filtre </a:t>
            </a:r>
            <a:r>
              <a:rPr lang="fr-FR" sz="2800" noProof="1"/>
              <a:t>cochée</a:t>
            </a:r>
            <a:endParaRPr lang="fr-FR" sz="2400" noProof="1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C14CF76-9C03-2F35-6B73-8A93999E8532}"/>
              </a:ext>
            </a:extLst>
          </p:cNvPr>
          <p:cNvSpPr txBox="1">
            <a:spLocks/>
          </p:cNvSpPr>
          <p:nvPr/>
        </p:nvSpPr>
        <p:spPr>
          <a:xfrm>
            <a:off x="6408664" y="1644535"/>
            <a:ext cx="4386853" cy="476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noProof="1"/>
              <a:t>Option </a:t>
            </a:r>
            <a:r>
              <a:rPr lang="fr-FR" sz="2400" noProof="1">
                <a:solidFill>
                  <a:srgbClr val="FFFF00"/>
                </a:solidFill>
              </a:rPr>
              <a:t>Bouton de filtre </a:t>
            </a:r>
            <a:r>
              <a:rPr lang="fr-FR" sz="2400" noProof="1"/>
              <a:t>décochée</a:t>
            </a:r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891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 animBg="1"/>
      <p:bldP spid="19" grpId="0" uiExpand="1" build="p"/>
      <p:bldP spid="2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différents types de filtre…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C3795BA-029A-AF9E-D4D1-B0F9C6612E23}"/>
              </a:ext>
            </a:extLst>
          </p:cNvPr>
          <p:cNvSpPr txBox="1">
            <a:spLocks/>
          </p:cNvSpPr>
          <p:nvPr/>
        </p:nvSpPr>
        <p:spPr>
          <a:xfrm>
            <a:off x="2001511" y="1515908"/>
            <a:ext cx="3704495" cy="452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Filtre </a:t>
            </a:r>
            <a:r>
              <a:rPr lang="fr-FR" sz="2800" dirty="0">
                <a:solidFill>
                  <a:srgbClr val="FFFF00"/>
                </a:solidFill>
              </a:rPr>
              <a:t>chronologique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noProof="1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AAA1DE1-03F8-BA7F-4FAA-05DDED5D7C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006" y="887127"/>
            <a:ext cx="3434506" cy="57663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4D9124B-E835-F45E-E2EC-06583FD47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5083" y="3396277"/>
            <a:ext cx="2900172" cy="970452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dirty="0"/>
              <a:t>Option disponible sur les colonnes contenant des </a:t>
            </a:r>
            <a:r>
              <a:rPr lang="fr-FR" dirty="0">
                <a:solidFill>
                  <a:srgbClr val="FFFF00"/>
                </a:solidFill>
              </a:rPr>
              <a:t>dates</a:t>
            </a:r>
          </a:p>
          <a:p>
            <a:pPr algn="just">
              <a:spcAft>
                <a:spcPts val="1200"/>
              </a:spcAft>
            </a:pPr>
            <a:endParaRPr lang="fr-FR" dirty="0"/>
          </a:p>
        </p:txBody>
      </p:sp>
      <p:sp>
        <p:nvSpPr>
          <p:cNvPr id="17" name="Flèche : courbe vers la droite 16">
            <a:extLst>
              <a:ext uri="{FF2B5EF4-FFF2-40B4-BE49-F238E27FC236}">
                <a16:creationId xmlns:a16="http://schemas.microsoft.com/office/drawing/2014/main" id="{FBE418B8-9CCE-BAD6-9687-414D8E51EB8F}"/>
              </a:ext>
            </a:extLst>
          </p:cNvPr>
          <p:cNvSpPr/>
          <p:nvPr/>
        </p:nvSpPr>
        <p:spPr>
          <a:xfrm rot="4645055" flipV="1">
            <a:off x="8537406" y="2314061"/>
            <a:ext cx="746449" cy="150576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199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/>
      <p:bldP spid="16" grpId="0" uiExpand="1" build="p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60BD780-E990-2891-53C2-8326A872C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153" y="1179132"/>
            <a:ext cx="4852450" cy="53709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C3795BA-029A-AF9E-D4D1-B0F9C6612E23}"/>
              </a:ext>
            </a:extLst>
          </p:cNvPr>
          <p:cNvSpPr txBox="1">
            <a:spLocks/>
          </p:cNvSpPr>
          <p:nvPr/>
        </p:nvSpPr>
        <p:spPr>
          <a:xfrm>
            <a:off x="1115230" y="1319346"/>
            <a:ext cx="2803628" cy="452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1200"/>
              </a:spcAft>
              <a:buNone/>
            </a:pPr>
            <a:r>
              <a:rPr lang="fr-FR" sz="2800" dirty="0"/>
              <a:t>Filtre </a:t>
            </a:r>
            <a:r>
              <a:rPr lang="fr-FR" sz="2800" dirty="0">
                <a:solidFill>
                  <a:srgbClr val="FFFF00"/>
                </a:solidFill>
              </a:rPr>
              <a:t>textuel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noProof="1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4D9124B-E835-F45E-E2EC-06583FD47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9893" y="3974777"/>
            <a:ext cx="2900172" cy="970452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dirty="0"/>
              <a:t>Option disponible sur les colonnes contenant du </a:t>
            </a:r>
            <a:r>
              <a:rPr lang="fr-FR" dirty="0">
                <a:solidFill>
                  <a:srgbClr val="FFFF00"/>
                </a:solidFill>
              </a:rPr>
              <a:t>texte</a:t>
            </a:r>
          </a:p>
        </p:txBody>
      </p:sp>
      <p:sp>
        <p:nvSpPr>
          <p:cNvPr id="17" name="Flèche : courbe vers la droite 16">
            <a:extLst>
              <a:ext uri="{FF2B5EF4-FFF2-40B4-BE49-F238E27FC236}">
                <a16:creationId xmlns:a16="http://schemas.microsoft.com/office/drawing/2014/main" id="{FBE418B8-9CCE-BAD6-9687-414D8E51EB8F}"/>
              </a:ext>
            </a:extLst>
          </p:cNvPr>
          <p:cNvSpPr/>
          <p:nvPr/>
        </p:nvSpPr>
        <p:spPr>
          <a:xfrm rot="4645055" flipV="1">
            <a:off x="8382216" y="2892561"/>
            <a:ext cx="746449" cy="150576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51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6" grpId="0" uiExpand="1" build="p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FFB22C3-EBDC-7E33-B10D-19BC0838E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046" y="1229300"/>
            <a:ext cx="5912974" cy="52947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C3795BA-029A-AF9E-D4D1-B0F9C6612E23}"/>
              </a:ext>
            </a:extLst>
          </p:cNvPr>
          <p:cNvSpPr txBox="1">
            <a:spLocks/>
          </p:cNvSpPr>
          <p:nvPr/>
        </p:nvSpPr>
        <p:spPr>
          <a:xfrm>
            <a:off x="256813" y="1229300"/>
            <a:ext cx="4493268" cy="452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1200"/>
              </a:spcAft>
              <a:buNone/>
            </a:pPr>
            <a:r>
              <a:rPr lang="fr-FR" sz="2800" dirty="0"/>
              <a:t>Filtre </a:t>
            </a:r>
            <a:r>
              <a:rPr lang="fr-FR" sz="2800" dirty="0">
                <a:solidFill>
                  <a:srgbClr val="FFFF00"/>
                </a:solidFill>
              </a:rPr>
              <a:t>numérique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noProof="1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04D9124B-E835-F45E-E2EC-06583FD47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8020" y="3758106"/>
            <a:ext cx="2900172" cy="970452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dirty="0"/>
              <a:t>Option disponible sur les colonnes contenant des </a:t>
            </a:r>
            <a:r>
              <a:rPr lang="fr-FR" dirty="0">
                <a:solidFill>
                  <a:srgbClr val="FFFF00"/>
                </a:solidFill>
              </a:rPr>
              <a:t>valeurs numériques</a:t>
            </a:r>
          </a:p>
        </p:txBody>
      </p:sp>
      <p:sp>
        <p:nvSpPr>
          <p:cNvPr id="17" name="Flèche : courbe vers la droite 16">
            <a:extLst>
              <a:ext uri="{FF2B5EF4-FFF2-40B4-BE49-F238E27FC236}">
                <a16:creationId xmlns:a16="http://schemas.microsoft.com/office/drawing/2014/main" id="{FBE418B8-9CCE-BAD6-9687-414D8E51EB8F}"/>
              </a:ext>
            </a:extLst>
          </p:cNvPr>
          <p:cNvSpPr/>
          <p:nvPr/>
        </p:nvSpPr>
        <p:spPr>
          <a:xfrm rot="4645055" flipV="1">
            <a:off x="8510343" y="2675890"/>
            <a:ext cx="746449" cy="150576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65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6" grpId="0" uiExpand="1" build="p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5C327B3-196D-2AC2-4AAC-D73201F72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33" y="2692423"/>
            <a:ext cx="7058025" cy="27622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Effacer un critère dans un filtre…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F5528C4-E953-4EAA-C738-9BF4F84DD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626801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Dérouler le filtre contenant le critère</a:t>
            </a:r>
            <a:endParaRPr lang="fr-FR" sz="24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797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B4827FE-2002-9248-BB8A-BCD101CFB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399" y="1217666"/>
            <a:ext cx="3428571" cy="53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E0885F9A-14E8-F7AC-6DF5-00C7C3A5D5DA}"/>
              </a:ext>
            </a:extLst>
          </p:cNvPr>
          <p:cNvSpPr txBox="1">
            <a:spLocks/>
          </p:cNvSpPr>
          <p:nvPr/>
        </p:nvSpPr>
        <p:spPr>
          <a:xfrm>
            <a:off x="163286" y="984480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</a:t>
            </a:r>
            <a:r>
              <a:rPr lang="fr-FR" sz="2800" noProof="1">
                <a:solidFill>
                  <a:srgbClr val="FFFF00"/>
                </a:solidFill>
              </a:rPr>
              <a:t>Effacer le filtre de</a:t>
            </a:r>
            <a:r>
              <a:rPr lang="fr-FR" sz="2800" noProof="1"/>
              <a:t>…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A635453-ECB1-5682-114B-2DFDAD3655EF}"/>
              </a:ext>
            </a:extLst>
          </p:cNvPr>
          <p:cNvSpPr/>
          <p:nvPr/>
        </p:nvSpPr>
        <p:spPr>
          <a:xfrm rot="10800000" flipV="1">
            <a:off x="10021175" y="332780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F6F85F-1F2D-5162-9B6A-86565B2EC770}"/>
              </a:ext>
            </a:extLst>
          </p:cNvPr>
          <p:cNvSpPr/>
          <p:nvPr/>
        </p:nvSpPr>
        <p:spPr>
          <a:xfrm>
            <a:off x="7448550" y="3429000"/>
            <a:ext cx="2514600" cy="28574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996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uiExpand="1" build="p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Effacer tous les critères en conservant les filtres…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F5528C4-E953-4EAA-C738-9BF4F84DD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860296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Cliquer dans l’une des cellules du tableau structuré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5011D0-7446-CF96-F839-51D9B9241AE7}"/>
              </a:ext>
            </a:extLst>
          </p:cNvPr>
          <p:cNvSpPr txBox="1">
            <a:spLocks/>
          </p:cNvSpPr>
          <p:nvPr/>
        </p:nvSpPr>
        <p:spPr>
          <a:xfrm>
            <a:off x="163286" y="2537636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Données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Effacer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396539-8982-A687-8363-393867312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0" y="3556211"/>
            <a:ext cx="12047619" cy="12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14F6A5A-AE22-2D31-1D4A-95335500D1F5}"/>
              </a:ext>
            </a:extLst>
          </p:cNvPr>
          <p:cNvSpPr/>
          <p:nvPr/>
        </p:nvSpPr>
        <p:spPr>
          <a:xfrm rot="5400000" flipV="1">
            <a:off x="3639036" y="312669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F13535-8476-AAFD-1852-BBD5B88825B1}"/>
              </a:ext>
            </a:extLst>
          </p:cNvPr>
          <p:cNvSpPr/>
          <p:nvPr/>
        </p:nvSpPr>
        <p:spPr>
          <a:xfrm>
            <a:off x="9801225" y="3869483"/>
            <a:ext cx="985837" cy="26669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123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3" grpId="0" uiExpand="1" build="p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1038</TotalTime>
  <Words>198</Words>
  <Application>Microsoft Office PowerPoint</Application>
  <PresentationFormat>Grand écran</PresentationFormat>
  <Paragraphs>51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277</cp:revision>
  <dcterms:created xsi:type="dcterms:W3CDTF">2022-09-28T14:03:26Z</dcterms:created>
  <dcterms:modified xsi:type="dcterms:W3CDTF">2023-04-24T11:21:35Z</dcterms:modified>
</cp:coreProperties>
</file>