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82" r:id="rId2"/>
    <p:sldId id="260" r:id="rId3"/>
    <p:sldId id="288" r:id="rId4"/>
    <p:sldId id="302" r:id="rId5"/>
    <p:sldId id="303" r:id="rId6"/>
    <p:sldId id="305" r:id="rId7"/>
    <p:sldId id="304" r:id="rId8"/>
    <p:sldId id="306" r:id="rId9"/>
    <p:sldId id="308" r:id="rId10"/>
    <p:sldId id="309" r:id="rId11"/>
    <p:sldId id="310" r:id="rId12"/>
    <p:sldId id="311" r:id="rId13"/>
    <p:sldId id="312" r:id="rId14"/>
    <p:sldId id="313" r:id="rId15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40DC73-951C-4D31-B639-EC468BFF52FD}" v="510" dt="2022-11-06T14:08:21.1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12" autoAdjust="0"/>
  </p:normalViewPr>
  <p:slideViewPr>
    <p:cSldViewPr snapToGrid="0">
      <p:cViewPr varScale="1">
        <p:scale>
          <a:sx n="103" d="100"/>
          <a:sy n="103" d="100"/>
        </p:scale>
        <p:origin x="2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0440DC73-951C-4D31-B639-EC468BFF52FD}"/>
    <pc:docChg chg="undo custSel addSld delSld modSld sldOrd modMainMaster">
      <pc:chgData name="Lionel ZANITTI" userId="1e51b01e59126d6e" providerId="LiveId" clId="{0440DC73-951C-4D31-B639-EC468BFF52FD}" dt="2022-11-06T14:08:21.170" v="846"/>
      <pc:docMkLst>
        <pc:docMk/>
      </pc:docMkLst>
      <pc:sldChg chg="del">
        <pc:chgData name="Lionel ZANITTI" userId="1e51b01e59126d6e" providerId="LiveId" clId="{0440DC73-951C-4D31-B639-EC468BFF52FD}" dt="2022-11-06T14:01:29.524" v="673" actId="47"/>
        <pc:sldMkLst>
          <pc:docMk/>
          <pc:sldMk cId="1136250268" sldId="256"/>
        </pc:sldMkLst>
      </pc:sldChg>
      <pc:sldChg chg="del">
        <pc:chgData name="Lionel ZANITTI" userId="1e51b01e59126d6e" providerId="LiveId" clId="{0440DC73-951C-4D31-B639-EC468BFF52FD}" dt="2022-11-06T14:05:31.783" v="828" actId="47"/>
        <pc:sldMkLst>
          <pc:docMk/>
          <pc:sldMk cId="4080338747" sldId="257"/>
        </pc:sldMkLst>
      </pc:sldChg>
      <pc:sldChg chg="addSp delSp modSp mod modAnim">
        <pc:chgData name="Lionel ZANITTI" userId="1e51b01e59126d6e" providerId="LiveId" clId="{0440DC73-951C-4D31-B639-EC468BFF52FD}" dt="2022-11-06T14:07:34.138" v="831"/>
        <pc:sldMkLst>
          <pc:docMk/>
          <pc:sldMk cId="2169832658" sldId="260"/>
        </pc:sldMkLst>
        <pc:spChg chg="add mod">
          <ac:chgData name="Lionel ZANITTI" userId="1e51b01e59126d6e" providerId="LiveId" clId="{0440DC73-951C-4D31-B639-EC468BFF52FD}" dt="2022-11-06T12:49:12.033" v="56" actId="1076"/>
          <ac:spMkLst>
            <pc:docMk/>
            <pc:sldMk cId="2169832658" sldId="260"/>
            <ac:spMk id="2" creationId="{7369A1CC-F2EA-E3A5-54BD-7DFD3613F228}"/>
          </ac:spMkLst>
        </pc:spChg>
        <pc:spChg chg="mod">
          <ac:chgData name="Lionel ZANITTI" userId="1e51b01e59126d6e" providerId="LiveId" clId="{0440DC73-951C-4D31-B639-EC468BFF52FD}" dt="2022-11-06T12:49:01.768" v="55" actId="6549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0440DC73-951C-4D31-B639-EC468BFF52FD}" dt="2022-11-06T12:44:34.997" v="49" actId="2711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0440DC73-951C-4D31-B639-EC468BFF52FD}" dt="2022-11-06T12:45:00.353" v="54" actId="478"/>
          <ac:spMkLst>
            <pc:docMk/>
            <pc:sldMk cId="2169832658" sldId="260"/>
            <ac:spMk id="8" creationId="{52C2DB72-01A8-424A-8CEF-8BD2418A8D25}"/>
          </ac:spMkLst>
        </pc:spChg>
        <pc:spChg chg="del">
          <ac:chgData name="Lionel ZANITTI" userId="1e51b01e59126d6e" providerId="LiveId" clId="{0440DC73-951C-4D31-B639-EC468BFF52FD}" dt="2022-11-06T12:45:00.353" v="54" actId="478"/>
          <ac:spMkLst>
            <pc:docMk/>
            <pc:sldMk cId="2169832658" sldId="260"/>
            <ac:spMk id="10" creationId="{95AAAEAA-CCF6-4E36-A4A3-5AF49D00995B}"/>
          </ac:spMkLst>
        </pc:spChg>
        <pc:spChg chg="del">
          <ac:chgData name="Lionel ZANITTI" userId="1e51b01e59126d6e" providerId="LiveId" clId="{0440DC73-951C-4D31-B639-EC468BFF52FD}" dt="2022-11-06T12:45:00.353" v="54" actId="478"/>
          <ac:spMkLst>
            <pc:docMk/>
            <pc:sldMk cId="2169832658" sldId="260"/>
            <ac:spMk id="11" creationId="{5F253864-26FA-4AB1-9F0A-4F57D870EE85}"/>
          </ac:spMkLst>
        </pc:spChg>
        <pc:spChg chg="del">
          <ac:chgData name="Lionel ZANITTI" userId="1e51b01e59126d6e" providerId="LiveId" clId="{0440DC73-951C-4D31-B639-EC468BFF52FD}" dt="2022-11-06T12:45:00.353" v="54" actId="478"/>
          <ac:spMkLst>
            <pc:docMk/>
            <pc:sldMk cId="2169832658" sldId="260"/>
            <ac:spMk id="12" creationId="{84949406-858F-4224-BC48-197463899896}"/>
          </ac:spMkLst>
        </pc:spChg>
        <pc:spChg chg="del">
          <ac:chgData name="Lionel ZANITTI" userId="1e51b01e59126d6e" providerId="LiveId" clId="{0440DC73-951C-4D31-B639-EC468BFF52FD}" dt="2022-11-06T12:45:00.353" v="54" actId="478"/>
          <ac:spMkLst>
            <pc:docMk/>
            <pc:sldMk cId="2169832658" sldId="260"/>
            <ac:spMk id="14" creationId="{1D0A4E21-00BC-4451-94C9-943503852954}"/>
          </ac:spMkLst>
        </pc:spChg>
        <pc:picChg chg="add mod">
          <ac:chgData name="Lionel ZANITTI" userId="1e51b01e59126d6e" providerId="LiveId" clId="{0440DC73-951C-4D31-B639-EC468BFF52FD}" dt="2022-11-06T12:43:26.374" v="0"/>
          <ac:picMkLst>
            <pc:docMk/>
            <pc:sldMk cId="2169832658" sldId="260"/>
            <ac:picMk id="6" creationId="{EF6143E2-C85F-06A5-8232-CEA882D91D13}"/>
          </ac:picMkLst>
        </pc:picChg>
      </pc:sldChg>
      <pc:sldChg chg="addSp delSp modSp mod modAnim">
        <pc:chgData name="Lionel ZANITTI" userId="1e51b01e59126d6e" providerId="LiveId" clId="{0440DC73-951C-4D31-B639-EC468BFF52FD}" dt="2022-11-06T14:07:38.748" v="832"/>
        <pc:sldMkLst>
          <pc:docMk/>
          <pc:sldMk cId="3879804219" sldId="261"/>
        </pc:sldMkLst>
        <pc:spChg chg="add mod">
          <ac:chgData name="Lionel ZANITTI" userId="1e51b01e59126d6e" providerId="LiveId" clId="{0440DC73-951C-4D31-B639-EC468BFF52FD}" dt="2022-11-06T12:49:22.848" v="73" actId="20577"/>
          <ac:spMkLst>
            <pc:docMk/>
            <pc:sldMk cId="3879804219" sldId="261"/>
            <ac:spMk id="2" creationId="{9E913B67-D9C0-CC1A-D5BB-CE18B0E352A2}"/>
          </ac:spMkLst>
        </pc:spChg>
        <pc:spChg chg="del">
          <ac:chgData name="Lionel ZANITTI" userId="1e51b01e59126d6e" providerId="LiveId" clId="{0440DC73-951C-4D31-B639-EC468BFF52FD}" dt="2022-11-06T12:49:52.446" v="76" actId="478"/>
          <ac:spMkLst>
            <pc:docMk/>
            <pc:sldMk cId="3879804219" sldId="261"/>
            <ac:spMk id="8" creationId="{5FE2B34C-7760-453F-8A81-50335F1BD6C4}"/>
          </ac:spMkLst>
        </pc:spChg>
        <pc:spChg chg="del">
          <ac:chgData name="Lionel ZANITTI" userId="1e51b01e59126d6e" providerId="LiveId" clId="{0440DC73-951C-4D31-B639-EC468BFF52FD}" dt="2022-11-06T12:49:52.446" v="76" actId="478"/>
          <ac:spMkLst>
            <pc:docMk/>
            <pc:sldMk cId="3879804219" sldId="261"/>
            <ac:spMk id="9" creationId="{8BED1379-2C64-4902-A414-90051165C903}"/>
          </ac:spMkLst>
        </pc:spChg>
        <pc:spChg chg="del">
          <ac:chgData name="Lionel ZANITTI" userId="1e51b01e59126d6e" providerId="LiveId" clId="{0440DC73-951C-4D31-B639-EC468BFF52FD}" dt="2022-11-06T12:49:52.446" v="76" actId="478"/>
          <ac:spMkLst>
            <pc:docMk/>
            <pc:sldMk cId="3879804219" sldId="261"/>
            <ac:spMk id="11" creationId="{774383B4-AACC-4685-AB80-6888FAA0B696}"/>
          </ac:spMkLst>
        </pc:spChg>
        <pc:spChg chg="del">
          <ac:chgData name="Lionel ZANITTI" userId="1e51b01e59126d6e" providerId="LiveId" clId="{0440DC73-951C-4D31-B639-EC468BFF52FD}" dt="2022-11-06T12:49:52.446" v="76" actId="478"/>
          <ac:spMkLst>
            <pc:docMk/>
            <pc:sldMk cId="3879804219" sldId="261"/>
            <ac:spMk id="13" creationId="{EEC3D0FF-B59D-47D4-8EEE-5EF3EA7C3CC0}"/>
          </ac:spMkLst>
        </pc:spChg>
        <pc:spChg chg="del">
          <ac:chgData name="Lionel ZANITTI" userId="1e51b01e59126d6e" providerId="LiveId" clId="{0440DC73-951C-4D31-B639-EC468BFF52FD}" dt="2022-11-06T12:49:52.446" v="76" actId="478"/>
          <ac:spMkLst>
            <pc:docMk/>
            <pc:sldMk cId="3879804219" sldId="261"/>
            <ac:spMk id="17" creationId="{C1168A37-F12A-42E8-A95E-69747461C003}"/>
          </ac:spMkLst>
        </pc:spChg>
        <pc:spChg chg="mod">
          <ac:chgData name="Lionel ZANITTI" userId="1e51b01e59126d6e" providerId="LiveId" clId="{0440DC73-951C-4D31-B639-EC468BFF52FD}" dt="2022-11-06T12:55:20.617" v="144" actId="20577"/>
          <ac:spMkLst>
            <pc:docMk/>
            <pc:sldMk cId="3879804219" sldId="261"/>
            <ac:spMk id="18" creationId="{A7BDF9F5-5F33-21A7-8149-9298D78B868C}"/>
          </ac:spMkLst>
        </pc:spChg>
        <pc:spChg chg="mod">
          <ac:chgData name="Lionel ZANITTI" userId="1e51b01e59126d6e" providerId="LiveId" clId="{0440DC73-951C-4D31-B639-EC468BFF52FD}" dt="2022-11-06T12:50:40.638" v="78"/>
          <ac:spMkLst>
            <pc:docMk/>
            <pc:sldMk cId="3879804219" sldId="261"/>
            <ac:spMk id="20" creationId="{46CF1C9D-7FFC-FFDA-0172-0061348E93D3}"/>
          </ac:spMkLst>
        </pc:spChg>
        <pc:picChg chg="add mod">
          <ac:chgData name="Lionel ZANITTI" userId="1e51b01e59126d6e" providerId="LiveId" clId="{0440DC73-951C-4D31-B639-EC468BFF52FD}" dt="2022-11-06T14:07:38.748" v="832"/>
          <ac:picMkLst>
            <pc:docMk/>
            <pc:sldMk cId="3879804219" sldId="261"/>
            <ac:picMk id="3" creationId="{D7F45E12-DD9B-5B22-D8F4-50A14BF87792}"/>
          </ac:picMkLst>
        </pc:picChg>
        <pc:picChg chg="mod">
          <ac:chgData name="Lionel ZANITTI" userId="1e51b01e59126d6e" providerId="LiveId" clId="{0440DC73-951C-4D31-B639-EC468BFF52FD}" dt="2022-11-06T12:54:06.888" v="140" actId="12788"/>
          <ac:picMkLst>
            <pc:docMk/>
            <pc:sldMk cId="3879804219" sldId="261"/>
            <ac:picMk id="6" creationId="{D3ED944C-ABC0-DF73-B92F-E0277C03CF8A}"/>
          </ac:picMkLst>
        </pc:picChg>
      </pc:sldChg>
      <pc:sldChg chg="addSp delSp modSp mod modAnim">
        <pc:chgData name="Lionel ZANITTI" userId="1e51b01e59126d6e" providerId="LiveId" clId="{0440DC73-951C-4D31-B639-EC468BFF52FD}" dt="2022-11-06T14:07:53.479" v="836"/>
        <pc:sldMkLst>
          <pc:docMk/>
          <pc:sldMk cId="3803842256" sldId="262"/>
        </pc:sldMkLst>
        <pc:spChg chg="add mod">
          <ac:chgData name="Lionel ZANITTI" userId="1e51b01e59126d6e" providerId="LiveId" clId="{0440DC73-951C-4D31-B639-EC468BFF52FD}" dt="2022-11-06T13:14:01.710" v="229" actId="20577"/>
          <ac:spMkLst>
            <pc:docMk/>
            <pc:sldMk cId="3803842256" sldId="262"/>
            <ac:spMk id="2" creationId="{49C23323-E66C-41EC-FBDC-C2C6A7FB2E73}"/>
          </ac:spMkLst>
        </pc:spChg>
        <pc:spChg chg="del">
          <ac:chgData name="Lionel ZANITTI" userId="1e51b01e59126d6e" providerId="LiveId" clId="{0440DC73-951C-4D31-B639-EC468BFF52FD}" dt="2022-11-06T13:16:16.310" v="266" actId="478"/>
          <ac:spMkLst>
            <pc:docMk/>
            <pc:sldMk cId="3803842256" sldId="262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16:16.310" v="266" actId="478"/>
          <ac:spMkLst>
            <pc:docMk/>
            <pc:sldMk cId="3803842256" sldId="262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16:16.310" v="266" actId="478"/>
          <ac:spMkLst>
            <pc:docMk/>
            <pc:sldMk cId="3803842256" sldId="262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16:16.310" v="266" actId="478"/>
          <ac:spMkLst>
            <pc:docMk/>
            <pc:sldMk cId="3803842256" sldId="262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16:16.310" v="266" actId="478"/>
          <ac:spMkLst>
            <pc:docMk/>
            <pc:sldMk cId="3803842256" sldId="262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16:38.858" v="267"/>
          <ac:spMkLst>
            <pc:docMk/>
            <pc:sldMk cId="3803842256" sldId="262"/>
            <ac:spMk id="42" creationId="{3DD874CF-7821-4DAC-8C13-6E1A2931C45F}"/>
          </ac:spMkLst>
        </pc:spChg>
        <pc:picChg chg="mod">
          <ac:chgData name="Lionel ZANITTI" userId="1e51b01e59126d6e" providerId="LiveId" clId="{0440DC73-951C-4D31-B639-EC468BFF52FD}" dt="2022-11-06T13:15:05.866" v="265" actId="14100"/>
          <ac:picMkLst>
            <pc:docMk/>
            <pc:sldMk cId="3803842256" sldId="262"/>
            <ac:picMk id="3" creationId="{D1F56FBE-A9D8-0B5F-A017-9FBA0E1548B0}"/>
          </ac:picMkLst>
        </pc:picChg>
        <pc:picChg chg="add mod">
          <ac:chgData name="Lionel ZANITTI" userId="1e51b01e59126d6e" providerId="LiveId" clId="{0440DC73-951C-4D31-B639-EC468BFF52FD}" dt="2022-11-06T14:07:53.479" v="836"/>
          <ac:picMkLst>
            <pc:docMk/>
            <pc:sldMk cId="3803842256" sldId="262"/>
            <ac:picMk id="7" creationId="{E84BBF1C-C175-1677-5D62-B59E63984A0F}"/>
          </ac:picMkLst>
        </pc:picChg>
        <pc:cxnChg chg="mod">
          <ac:chgData name="Lionel ZANITTI" userId="1e51b01e59126d6e" providerId="LiveId" clId="{0440DC73-951C-4D31-B639-EC468BFF52FD}" dt="2022-11-06T13:15:02.286" v="259" actId="1076"/>
          <ac:cxnSpMkLst>
            <pc:docMk/>
            <pc:sldMk cId="3803842256" sldId="262"/>
            <ac:cxnSpMk id="26" creationId="{B414D4B3-0D0E-0D93-420D-F30C9CC1A7F5}"/>
          </ac:cxnSpMkLst>
        </pc:cxnChg>
      </pc:sldChg>
      <pc:sldChg chg="addSp delSp modSp mod modAnim">
        <pc:chgData name="Lionel ZANITTI" userId="1e51b01e59126d6e" providerId="LiveId" clId="{0440DC73-951C-4D31-B639-EC468BFF52FD}" dt="2022-11-06T14:08:11.159" v="842"/>
        <pc:sldMkLst>
          <pc:docMk/>
          <pc:sldMk cId="613291450" sldId="263"/>
        </pc:sldMkLst>
        <pc:spChg chg="add mod">
          <ac:chgData name="Lionel ZANITTI" userId="1e51b01e59126d6e" providerId="LiveId" clId="{0440DC73-951C-4D31-B639-EC468BFF52FD}" dt="2022-11-06T13:32:03.966" v="472" actId="6549"/>
          <ac:spMkLst>
            <pc:docMk/>
            <pc:sldMk cId="613291450" sldId="263"/>
            <ac:spMk id="2" creationId="{AC19720D-DDF1-C5AA-5137-1DC343A51C76}"/>
          </ac:spMkLst>
        </pc:spChg>
        <pc:spChg chg="mod">
          <ac:chgData name="Lionel ZANITTI" userId="1e51b01e59126d6e" providerId="LiveId" clId="{0440DC73-951C-4D31-B639-EC468BFF52FD}" dt="2022-11-06T13:34:07.027" v="480" actId="20577"/>
          <ac:spMkLst>
            <pc:docMk/>
            <pc:sldMk cId="613291450" sldId="263"/>
            <ac:spMk id="4" creationId="{0272E5D6-6001-2535-3166-6BBAD5F182D8}"/>
          </ac:spMkLst>
        </pc:spChg>
        <pc:spChg chg="del">
          <ac:chgData name="Lionel ZANITTI" userId="1e51b01e59126d6e" providerId="LiveId" clId="{0440DC73-951C-4D31-B639-EC468BFF52FD}" dt="2022-11-06T13:31:30.525" v="424" actId="478"/>
          <ac:spMkLst>
            <pc:docMk/>
            <pc:sldMk cId="613291450" sldId="263"/>
            <ac:spMk id="5" creationId="{093D1241-4F6B-4523-A0D3-68E3CDBC0F28}"/>
          </ac:spMkLst>
        </pc:spChg>
        <pc:spChg chg="del">
          <ac:chgData name="Lionel ZANITTI" userId="1e51b01e59126d6e" providerId="LiveId" clId="{0440DC73-951C-4D31-B639-EC468BFF52FD}" dt="2022-11-06T13:31:30.525" v="424" actId="478"/>
          <ac:spMkLst>
            <pc:docMk/>
            <pc:sldMk cId="613291450" sldId="263"/>
            <ac:spMk id="6" creationId="{C7BF8379-6FA4-47C8-A343-950346DD4931}"/>
          </ac:spMkLst>
        </pc:spChg>
        <pc:spChg chg="del">
          <ac:chgData name="Lionel ZANITTI" userId="1e51b01e59126d6e" providerId="LiveId" clId="{0440DC73-951C-4D31-B639-EC468BFF52FD}" dt="2022-11-06T13:31:30.525" v="424" actId="478"/>
          <ac:spMkLst>
            <pc:docMk/>
            <pc:sldMk cId="613291450" sldId="263"/>
            <ac:spMk id="7" creationId="{CD0DE557-B4FF-44B4-B945-B5B41DBDA39C}"/>
          </ac:spMkLst>
        </pc:spChg>
        <pc:spChg chg="del">
          <ac:chgData name="Lionel ZANITTI" userId="1e51b01e59126d6e" providerId="LiveId" clId="{0440DC73-951C-4D31-B639-EC468BFF52FD}" dt="2022-11-06T13:31:37.477" v="425" actId="478"/>
          <ac:spMkLst>
            <pc:docMk/>
            <pc:sldMk cId="613291450" sldId="263"/>
            <ac:spMk id="8" creationId="{BB801CDE-088C-4A56-83CA-BF9F271065B0}"/>
          </ac:spMkLst>
        </pc:spChg>
        <pc:spChg chg="mod">
          <ac:chgData name="Lionel ZANITTI" userId="1e51b01e59126d6e" providerId="LiveId" clId="{0440DC73-951C-4D31-B639-EC468BFF52FD}" dt="2022-11-06T13:31:49.287" v="439" actId="1036"/>
          <ac:spMkLst>
            <pc:docMk/>
            <pc:sldMk cId="613291450" sldId="263"/>
            <ac:spMk id="9" creationId="{D34E46FF-644D-FFA9-9FF7-66CE66A2F77C}"/>
          </ac:spMkLst>
        </pc:spChg>
        <pc:spChg chg="del">
          <ac:chgData name="Lionel ZANITTI" userId="1e51b01e59126d6e" providerId="LiveId" clId="{0440DC73-951C-4D31-B639-EC468BFF52FD}" dt="2022-11-06T13:31:40.027" v="426" actId="478"/>
          <ac:spMkLst>
            <pc:docMk/>
            <pc:sldMk cId="613291450" sldId="263"/>
            <ac:spMk id="10" creationId="{792980D7-ED01-4955-83DB-59BA18C94FBA}"/>
          </ac:spMkLst>
        </pc:spChg>
        <pc:spChg chg="mod">
          <ac:chgData name="Lionel ZANITTI" userId="1e51b01e59126d6e" providerId="LiveId" clId="{0440DC73-951C-4D31-B639-EC468BFF52FD}" dt="2022-11-06T13:30:55.565" v="422"/>
          <ac:spMkLst>
            <pc:docMk/>
            <pc:sldMk cId="613291450" sldId="263"/>
            <ac:spMk id="13" creationId="{5A6F3240-733C-D8A7-FFEB-05DBEB2479AD}"/>
          </ac:spMkLst>
        </pc:spChg>
        <pc:picChg chg="add mod">
          <ac:chgData name="Lionel ZANITTI" userId="1e51b01e59126d6e" providerId="LiveId" clId="{0440DC73-951C-4D31-B639-EC468BFF52FD}" dt="2022-11-06T14:08:11.159" v="842"/>
          <ac:picMkLst>
            <pc:docMk/>
            <pc:sldMk cId="613291450" sldId="263"/>
            <ac:picMk id="3" creationId="{24E61BEE-B38A-5158-0AA4-E9E25C6F9108}"/>
          </ac:picMkLst>
        </pc:picChg>
        <pc:picChg chg="mod">
          <ac:chgData name="Lionel ZANITTI" userId="1e51b01e59126d6e" providerId="LiveId" clId="{0440DC73-951C-4D31-B639-EC468BFF52FD}" dt="2022-11-06T13:31:43.362" v="427" actId="1076"/>
          <ac:picMkLst>
            <pc:docMk/>
            <pc:sldMk cId="613291450" sldId="263"/>
            <ac:picMk id="12" creationId="{0DFEA0A3-CD9E-D84A-D380-999F11BB2DC7}"/>
          </ac:picMkLst>
        </pc:picChg>
      </pc:sldChg>
      <pc:sldChg chg="add">
        <pc:chgData name="Lionel ZANITTI" userId="1e51b01e59126d6e" providerId="LiveId" clId="{0440DC73-951C-4D31-B639-EC468BFF52FD}" dt="2022-11-06T14:01:22.449" v="670"/>
        <pc:sldMkLst>
          <pc:docMk/>
          <pc:sldMk cId="2654108350" sldId="264"/>
        </pc:sldMkLst>
      </pc:sldChg>
      <pc:sldChg chg="del">
        <pc:chgData name="Lionel ZANITTI" userId="1e51b01e59126d6e" providerId="LiveId" clId="{0440DC73-951C-4D31-B639-EC468BFF52FD}" dt="2022-11-06T14:01:53.975" v="699" actId="47"/>
        <pc:sldMkLst>
          <pc:docMk/>
          <pc:sldMk cId="573966109" sldId="269"/>
        </pc:sldMkLst>
      </pc:sldChg>
      <pc:sldChg chg="addSp delSp modSp mod modAnim">
        <pc:chgData name="Lionel ZANITTI" userId="1e51b01e59126d6e" providerId="LiveId" clId="{0440DC73-951C-4D31-B639-EC468BFF52FD}" dt="2022-11-06T14:07:41.258" v="833"/>
        <pc:sldMkLst>
          <pc:docMk/>
          <pc:sldMk cId="3363568350" sldId="270"/>
        </pc:sldMkLst>
        <pc:spChg chg="del">
          <ac:chgData name="Lionel ZANITTI" userId="1e51b01e59126d6e" providerId="LiveId" clId="{0440DC73-951C-4D31-B639-EC468BFF52FD}" dt="2022-11-06T12:58:01.595" v="145" actId="478"/>
          <ac:spMkLst>
            <pc:docMk/>
            <pc:sldMk cId="3363568350" sldId="270"/>
            <ac:spMk id="8" creationId="{5FE2B34C-7760-453F-8A81-50335F1BD6C4}"/>
          </ac:spMkLst>
        </pc:spChg>
        <pc:spChg chg="del">
          <ac:chgData name="Lionel ZANITTI" userId="1e51b01e59126d6e" providerId="LiveId" clId="{0440DC73-951C-4D31-B639-EC468BFF52FD}" dt="2022-11-06T12:58:01.595" v="145" actId="478"/>
          <ac:spMkLst>
            <pc:docMk/>
            <pc:sldMk cId="3363568350" sldId="270"/>
            <ac:spMk id="9" creationId="{8BED1379-2C64-4902-A414-90051165C903}"/>
          </ac:spMkLst>
        </pc:spChg>
        <pc:spChg chg="del">
          <ac:chgData name="Lionel ZANITTI" userId="1e51b01e59126d6e" providerId="LiveId" clId="{0440DC73-951C-4D31-B639-EC468BFF52FD}" dt="2022-11-06T12:58:01.595" v="145" actId="478"/>
          <ac:spMkLst>
            <pc:docMk/>
            <pc:sldMk cId="3363568350" sldId="270"/>
            <ac:spMk id="11" creationId="{774383B4-AACC-4685-AB80-6888FAA0B696}"/>
          </ac:spMkLst>
        </pc:spChg>
        <pc:spChg chg="del">
          <ac:chgData name="Lionel ZANITTI" userId="1e51b01e59126d6e" providerId="LiveId" clId="{0440DC73-951C-4D31-B639-EC468BFF52FD}" dt="2022-11-06T12:58:01.595" v="145" actId="478"/>
          <ac:spMkLst>
            <pc:docMk/>
            <pc:sldMk cId="3363568350" sldId="270"/>
            <ac:spMk id="13" creationId="{EEC3D0FF-B59D-47D4-8EEE-5EF3EA7C3CC0}"/>
          </ac:spMkLst>
        </pc:spChg>
        <pc:spChg chg="del">
          <ac:chgData name="Lionel ZANITTI" userId="1e51b01e59126d6e" providerId="LiveId" clId="{0440DC73-951C-4D31-B639-EC468BFF52FD}" dt="2022-11-06T12:58:01.595" v="145" actId="478"/>
          <ac:spMkLst>
            <pc:docMk/>
            <pc:sldMk cId="3363568350" sldId="270"/>
            <ac:spMk id="17" creationId="{C1168A37-F12A-42E8-A95E-69747461C003}"/>
          </ac:spMkLst>
        </pc:spChg>
        <pc:spChg chg="mod">
          <ac:chgData name="Lionel ZANITTI" userId="1e51b01e59126d6e" providerId="LiveId" clId="{0440DC73-951C-4D31-B639-EC468BFF52FD}" dt="2022-11-06T13:00:20.327" v="178" actId="1035"/>
          <ac:spMkLst>
            <pc:docMk/>
            <pc:sldMk cId="3363568350" sldId="270"/>
            <ac:spMk id="18" creationId="{A7BDF9F5-5F33-21A7-8149-9298D78B868C}"/>
          </ac:spMkLst>
        </pc:spChg>
        <pc:spChg chg="mod">
          <ac:chgData name="Lionel ZANITTI" userId="1e51b01e59126d6e" providerId="LiveId" clId="{0440DC73-951C-4D31-B639-EC468BFF52FD}" dt="2022-11-06T12:58:23.677" v="157"/>
          <ac:spMkLst>
            <pc:docMk/>
            <pc:sldMk cId="3363568350" sldId="270"/>
            <ac:spMk id="20" creationId="{46CF1C9D-7FFC-FFDA-0172-0061348E93D3}"/>
          </ac:spMkLst>
        </pc:spChg>
        <pc:picChg chg="add mod">
          <ac:chgData name="Lionel ZANITTI" userId="1e51b01e59126d6e" providerId="LiveId" clId="{0440DC73-951C-4D31-B639-EC468BFF52FD}" dt="2022-11-06T14:07:41.258" v="833"/>
          <ac:picMkLst>
            <pc:docMk/>
            <pc:sldMk cId="3363568350" sldId="270"/>
            <ac:picMk id="2" creationId="{075F1766-13F6-F0EA-5D31-C23ED142ABB2}"/>
          </ac:picMkLst>
        </pc:picChg>
        <pc:picChg chg="mod">
          <ac:chgData name="Lionel ZANITTI" userId="1e51b01e59126d6e" providerId="LiveId" clId="{0440DC73-951C-4D31-B639-EC468BFF52FD}" dt="2022-11-06T13:00:26.288" v="183" actId="12788"/>
          <ac:picMkLst>
            <pc:docMk/>
            <pc:sldMk cId="3363568350" sldId="270"/>
            <ac:picMk id="3" creationId="{36A51FFD-3B81-D2DB-B9E4-ED1BF4691F4F}"/>
          </ac:picMkLst>
        </pc:picChg>
      </pc:sldChg>
      <pc:sldChg chg="addSp delSp modSp mod modAnim">
        <pc:chgData name="Lionel ZANITTI" userId="1e51b01e59126d6e" providerId="LiveId" clId="{0440DC73-951C-4D31-B639-EC468BFF52FD}" dt="2022-11-06T14:07:43.215" v="834"/>
        <pc:sldMkLst>
          <pc:docMk/>
          <pc:sldMk cId="612017608" sldId="271"/>
        </pc:sldMkLst>
        <pc:spChg chg="del">
          <ac:chgData name="Lionel ZANITTI" userId="1e51b01e59126d6e" providerId="LiveId" clId="{0440DC73-951C-4D31-B639-EC468BFF52FD}" dt="2022-11-06T13:00:57.142" v="184" actId="478"/>
          <ac:spMkLst>
            <pc:docMk/>
            <pc:sldMk cId="612017608" sldId="271"/>
            <ac:spMk id="8" creationId="{5FE2B34C-7760-453F-8A81-50335F1BD6C4}"/>
          </ac:spMkLst>
        </pc:spChg>
        <pc:spChg chg="del">
          <ac:chgData name="Lionel ZANITTI" userId="1e51b01e59126d6e" providerId="LiveId" clId="{0440DC73-951C-4D31-B639-EC468BFF52FD}" dt="2022-11-06T13:00:57.142" v="184" actId="478"/>
          <ac:spMkLst>
            <pc:docMk/>
            <pc:sldMk cId="612017608" sldId="271"/>
            <ac:spMk id="9" creationId="{8BED1379-2C64-4902-A414-90051165C903}"/>
          </ac:spMkLst>
        </pc:spChg>
        <pc:spChg chg="del">
          <ac:chgData name="Lionel ZANITTI" userId="1e51b01e59126d6e" providerId="LiveId" clId="{0440DC73-951C-4D31-B639-EC468BFF52FD}" dt="2022-11-06T13:00:57.142" v="184" actId="478"/>
          <ac:spMkLst>
            <pc:docMk/>
            <pc:sldMk cId="612017608" sldId="271"/>
            <ac:spMk id="11" creationId="{774383B4-AACC-4685-AB80-6888FAA0B696}"/>
          </ac:spMkLst>
        </pc:spChg>
        <pc:spChg chg="del">
          <ac:chgData name="Lionel ZANITTI" userId="1e51b01e59126d6e" providerId="LiveId" clId="{0440DC73-951C-4D31-B639-EC468BFF52FD}" dt="2022-11-06T13:00:57.142" v="184" actId="478"/>
          <ac:spMkLst>
            <pc:docMk/>
            <pc:sldMk cId="612017608" sldId="271"/>
            <ac:spMk id="13" creationId="{EEC3D0FF-B59D-47D4-8EEE-5EF3EA7C3CC0}"/>
          </ac:spMkLst>
        </pc:spChg>
        <pc:spChg chg="mod">
          <ac:chgData name="Lionel ZANITTI" userId="1e51b01e59126d6e" providerId="LiveId" clId="{0440DC73-951C-4D31-B639-EC468BFF52FD}" dt="2022-11-06T13:04:51.533" v="193" actId="14100"/>
          <ac:spMkLst>
            <pc:docMk/>
            <pc:sldMk cId="612017608" sldId="271"/>
            <ac:spMk id="16" creationId="{593DDBD0-0062-091F-E12C-F394359A8A44}"/>
          </ac:spMkLst>
        </pc:spChg>
        <pc:spChg chg="del">
          <ac:chgData name="Lionel ZANITTI" userId="1e51b01e59126d6e" providerId="LiveId" clId="{0440DC73-951C-4D31-B639-EC468BFF52FD}" dt="2022-11-06T13:00:57.142" v="184" actId="478"/>
          <ac:spMkLst>
            <pc:docMk/>
            <pc:sldMk cId="612017608" sldId="271"/>
            <ac:spMk id="17" creationId="{C1168A37-F12A-42E8-A95E-69747461C003}"/>
          </ac:spMkLst>
        </pc:spChg>
        <pc:spChg chg="mod">
          <ac:chgData name="Lionel ZANITTI" userId="1e51b01e59126d6e" providerId="LiveId" clId="{0440DC73-951C-4D31-B639-EC468BFF52FD}" dt="2022-11-06T13:01:26.900" v="190" actId="1076"/>
          <ac:spMkLst>
            <pc:docMk/>
            <pc:sldMk cId="612017608" sldId="271"/>
            <ac:spMk id="18" creationId="{A7BDF9F5-5F33-21A7-8149-9298D78B868C}"/>
          </ac:spMkLst>
        </pc:spChg>
        <pc:spChg chg="mod">
          <ac:chgData name="Lionel ZANITTI" userId="1e51b01e59126d6e" providerId="LiveId" clId="{0440DC73-951C-4D31-B639-EC468BFF52FD}" dt="2022-11-06T13:01:49.938" v="192"/>
          <ac:spMkLst>
            <pc:docMk/>
            <pc:sldMk cId="612017608" sldId="271"/>
            <ac:spMk id="20" creationId="{46CF1C9D-7FFC-FFDA-0172-0061348E93D3}"/>
          </ac:spMkLst>
        </pc:spChg>
        <pc:picChg chg="mod">
          <ac:chgData name="Lionel ZANITTI" userId="1e51b01e59126d6e" providerId="LiveId" clId="{0440DC73-951C-4D31-B639-EC468BFF52FD}" dt="2022-11-06T13:01:01.380" v="185" actId="14100"/>
          <ac:picMkLst>
            <pc:docMk/>
            <pc:sldMk cId="612017608" sldId="271"/>
            <ac:picMk id="5" creationId="{3C6AD6A7-8265-64F6-2A82-60806ABDC7E1}"/>
          </ac:picMkLst>
        </pc:picChg>
        <pc:picChg chg="add mod">
          <ac:chgData name="Lionel ZANITTI" userId="1e51b01e59126d6e" providerId="LiveId" clId="{0440DC73-951C-4D31-B639-EC468BFF52FD}" dt="2022-11-06T14:07:43.215" v="834"/>
          <ac:picMkLst>
            <pc:docMk/>
            <pc:sldMk cId="612017608" sldId="271"/>
            <ac:picMk id="14" creationId="{74475ABB-4D02-D9C6-53A6-5631E5782D27}"/>
          </ac:picMkLst>
        </pc:picChg>
        <pc:cxnChg chg="mod">
          <ac:chgData name="Lionel ZANITTI" userId="1e51b01e59126d6e" providerId="LiveId" clId="{0440DC73-951C-4D31-B639-EC468BFF52FD}" dt="2022-11-06T13:04:51.533" v="193" actId="14100"/>
          <ac:cxnSpMkLst>
            <pc:docMk/>
            <pc:sldMk cId="612017608" sldId="271"/>
            <ac:cxnSpMk id="2" creationId="{F1E2829B-CAD2-2860-CC02-C803A097475F}"/>
          </ac:cxnSpMkLst>
        </pc:cxnChg>
      </pc:sldChg>
      <pc:sldChg chg="addSp modSp mod modAnim">
        <pc:chgData name="Lionel ZANITTI" userId="1e51b01e59126d6e" providerId="LiveId" clId="{0440DC73-951C-4D31-B639-EC468BFF52FD}" dt="2022-11-06T14:07:45.469" v="835"/>
        <pc:sldMkLst>
          <pc:docMk/>
          <pc:sldMk cId="3036898558" sldId="272"/>
        </pc:sldMkLst>
        <pc:spChg chg="mod">
          <ac:chgData name="Lionel ZANITTI" userId="1e51b01e59126d6e" providerId="LiveId" clId="{0440DC73-951C-4D31-B639-EC468BFF52FD}" dt="2022-11-06T13:11:13.002" v="211" actId="179"/>
          <ac:spMkLst>
            <pc:docMk/>
            <pc:sldMk cId="3036898558" sldId="272"/>
            <ac:spMk id="18" creationId="{A7BDF9F5-5F33-21A7-8149-9298D78B868C}"/>
          </ac:spMkLst>
        </pc:spChg>
        <pc:spChg chg="mod">
          <ac:chgData name="Lionel ZANITTI" userId="1e51b01e59126d6e" providerId="LiveId" clId="{0440DC73-951C-4D31-B639-EC468BFF52FD}" dt="2022-11-06T13:12:54.553" v="212"/>
          <ac:spMkLst>
            <pc:docMk/>
            <pc:sldMk cId="3036898558" sldId="272"/>
            <ac:spMk id="20" creationId="{46CF1C9D-7FFC-FFDA-0172-0061348E93D3}"/>
          </ac:spMkLst>
        </pc:spChg>
        <pc:picChg chg="add mod">
          <ac:chgData name="Lionel ZANITTI" userId="1e51b01e59126d6e" providerId="LiveId" clId="{0440DC73-951C-4D31-B639-EC468BFF52FD}" dt="2022-11-06T14:07:45.469" v="835"/>
          <ac:picMkLst>
            <pc:docMk/>
            <pc:sldMk cId="3036898558" sldId="272"/>
            <ac:picMk id="2" creationId="{968EDACD-E5ED-77A5-0ECE-C0560DBC4E6F}"/>
          </ac:picMkLst>
        </pc:picChg>
      </pc:sldChg>
      <pc:sldChg chg="addSp delSp modSp mod modAnim">
        <pc:chgData name="Lionel ZANITTI" userId="1e51b01e59126d6e" providerId="LiveId" clId="{0440DC73-951C-4D31-B639-EC468BFF52FD}" dt="2022-11-06T14:07:56.743" v="837"/>
        <pc:sldMkLst>
          <pc:docMk/>
          <pc:sldMk cId="4233740745" sldId="273"/>
        </pc:sldMkLst>
        <pc:spChg chg="del">
          <ac:chgData name="Lionel ZANITTI" userId="1e51b01e59126d6e" providerId="LiveId" clId="{0440DC73-951C-4D31-B639-EC468BFF52FD}" dt="2022-11-06T13:17:20.134" v="278" actId="478"/>
          <ac:spMkLst>
            <pc:docMk/>
            <pc:sldMk cId="4233740745" sldId="273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17:20.134" v="278" actId="478"/>
          <ac:spMkLst>
            <pc:docMk/>
            <pc:sldMk cId="4233740745" sldId="273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17:20.134" v="278" actId="478"/>
          <ac:spMkLst>
            <pc:docMk/>
            <pc:sldMk cId="4233740745" sldId="273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17:20.134" v="278" actId="478"/>
          <ac:spMkLst>
            <pc:docMk/>
            <pc:sldMk cId="4233740745" sldId="273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17:20.134" v="278" actId="478"/>
          <ac:spMkLst>
            <pc:docMk/>
            <pc:sldMk cId="4233740745" sldId="273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17:14.031" v="277" actId="1076"/>
          <ac:spMkLst>
            <pc:docMk/>
            <pc:sldMk cId="4233740745" sldId="273"/>
            <ac:spMk id="24" creationId="{EDDEDEF9-3958-CABC-B960-93302E81C03E}"/>
          </ac:spMkLst>
        </pc:spChg>
        <pc:spChg chg="mod">
          <ac:chgData name="Lionel ZANITTI" userId="1e51b01e59126d6e" providerId="LiveId" clId="{0440DC73-951C-4D31-B639-EC468BFF52FD}" dt="2022-11-06T13:16:51.174" v="268"/>
          <ac:spMkLst>
            <pc:docMk/>
            <pc:sldMk cId="4233740745" sldId="273"/>
            <ac:spMk id="42" creationId="{3DD874CF-7821-4DAC-8C13-6E1A2931C45F}"/>
          </ac:spMkLst>
        </pc:spChg>
        <pc:picChg chg="add mod">
          <ac:chgData name="Lionel ZANITTI" userId="1e51b01e59126d6e" providerId="LiveId" clId="{0440DC73-951C-4D31-B639-EC468BFF52FD}" dt="2022-11-06T14:07:56.743" v="837"/>
          <ac:picMkLst>
            <pc:docMk/>
            <pc:sldMk cId="4233740745" sldId="273"/>
            <ac:picMk id="2" creationId="{B59B637D-B0DF-BA2B-AA0F-0E0B1DC8D2C4}"/>
          </ac:picMkLst>
        </pc:picChg>
        <pc:picChg chg="mod">
          <ac:chgData name="Lionel ZANITTI" userId="1e51b01e59126d6e" providerId="LiveId" clId="{0440DC73-951C-4D31-B639-EC468BFF52FD}" dt="2022-11-06T13:17:03.997" v="276" actId="14100"/>
          <ac:picMkLst>
            <pc:docMk/>
            <pc:sldMk cId="4233740745" sldId="273"/>
            <ac:picMk id="4" creationId="{9C0778A7-7517-1106-A363-3F3A47505C02}"/>
          </ac:picMkLst>
        </pc:picChg>
        <pc:cxnChg chg="mod">
          <ac:chgData name="Lionel ZANITTI" userId="1e51b01e59126d6e" providerId="LiveId" clId="{0440DC73-951C-4D31-B639-EC468BFF52FD}" dt="2022-11-06T13:17:14.031" v="277" actId="1076"/>
          <ac:cxnSpMkLst>
            <pc:docMk/>
            <pc:sldMk cId="4233740745" sldId="273"/>
            <ac:cxnSpMk id="26" creationId="{B414D4B3-0D0E-0D93-420D-F30C9CC1A7F5}"/>
          </ac:cxnSpMkLst>
        </pc:cxnChg>
      </pc:sldChg>
      <pc:sldChg chg="addSp delSp modSp mod addAnim delAnim modAnim">
        <pc:chgData name="Lionel ZANITTI" userId="1e51b01e59126d6e" providerId="LiveId" clId="{0440DC73-951C-4D31-B639-EC468BFF52FD}" dt="2022-11-06T14:07:59.374" v="838"/>
        <pc:sldMkLst>
          <pc:docMk/>
          <pc:sldMk cId="3912197953" sldId="274"/>
        </pc:sldMkLst>
        <pc:spChg chg="del">
          <ac:chgData name="Lionel ZANITTI" userId="1e51b01e59126d6e" providerId="LiveId" clId="{0440DC73-951C-4D31-B639-EC468BFF52FD}" dt="2022-11-06T13:20:39.880" v="312" actId="478"/>
          <ac:spMkLst>
            <pc:docMk/>
            <pc:sldMk cId="3912197953" sldId="274"/>
            <ac:spMk id="2" creationId="{9E5E2C2B-7011-DE5F-331F-46A84AC0EB53}"/>
          </ac:spMkLst>
        </pc:spChg>
        <pc:spChg chg="add del mod">
          <ac:chgData name="Lionel ZANITTI" userId="1e51b01e59126d6e" providerId="LiveId" clId="{0440DC73-951C-4D31-B639-EC468BFF52FD}" dt="2022-11-06T13:20:44.600" v="313" actId="1076"/>
          <ac:spMkLst>
            <pc:docMk/>
            <pc:sldMk cId="3912197953" sldId="274"/>
            <ac:spMk id="3" creationId="{0ABC2A44-5E90-A16D-FDAF-91394138CB32}"/>
          </ac:spMkLst>
        </pc:spChg>
        <pc:spChg chg="mod">
          <ac:chgData name="Lionel ZANITTI" userId="1e51b01e59126d6e" providerId="LiveId" clId="{0440DC73-951C-4D31-B639-EC468BFF52FD}" dt="2022-11-06T13:22:41.904" v="330" actId="1036"/>
          <ac:spMkLst>
            <pc:docMk/>
            <pc:sldMk cId="3912197953" sldId="274"/>
            <ac:spMk id="10" creationId="{18054147-C2CC-9407-21E0-E22107457EB8}"/>
          </ac:spMkLst>
        </pc:spChg>
        <pc:spChg chg="del">
          <ac:chgData name="Lionel ZANITTI" userId="1e51b01e59126d6e" providerId="LiveId" clId="{0440DC73-951C-4D31-B639-EC468BFF52FD}" dt="2022-11-06T13:21:07.402" v="315" actId="478"/>
          <ac:spMkLst>
            <pc:docMk/>
            <pc:sldMk cId="3912197953" sldId="274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21:07.402" v="315" actId="478"/>
          <ac:spMkLst>
            <pc:docMk/>
            <pc:sldMk cId="3912197953" sldId="274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21:07.402" v="315" actId="478"/>
          <ac:spMkLst>
            <pc:docMk/>
            <pc:sldMk cId="3912197953" sldId="274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21:07.402" v="315" actId="478"/>
          <ac:spMkLst>
            <pc:docMk/>
            <pc:sldMk cId="3912197953" sldId="274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21:07.402" v="315" actId="478"/>
          <ac:spMkLst>
            <pc:docMk/>
            <pc:sldMk cId="3912197953" sldId="274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20:58.578" v="314"/>
          <ac:spMkLst>
            <pc:docMk/>
            <pc:sldMk cId="3912197953" sldId="274"/>
            <ac:spMk id="42" creationId="{3DD874CF-7821-4DAC-8C13-6E1A2931C45F}"/>
          </ac:spMkLst>
        </pc:spChg>
        <pc:picChg chg="add mod">
          <ac:chgData name="Lionel ZANITTI" userId="1e51b01e59126d6e" providerId="LiveId" clId="{0440DC73-951C-4D31-B639-EC468BFF52FD}" dt="2022-11-06T14:07:59.374" v="838"/>
          <ac:picMkLst>
            <pc:docMk/>
            <pc:sldMk cId="3912197953" sldId="274"/>
            <ac:picMk id="4" creationId="{8762087F-ABA6-7A99-B362-0883ABBD4AAA}"/>
          </ac:picMkLst>
        </pc:picChg>
        <pc:picChg chg="mod">
          <ac:chgData name="Lionel ZANITTI" userId="1e51b01e59126d6e" providerId="LiveId" clId="{0440DC73-951C-4D31-B639-EC468BFF52FD}" dt="2022-11-06T13:22:41.904" v="330" actId="1036"/>
          <ac:picMkLst>
            <pc:docMk/>
            <pc:sldMk cId="3912197953" sldId="274"/>
            <ac:picMk id="9" creationId="{4321396B-2F75-1CB0-6AD8-23CFF9985732}"/>
          </ac:picMkLst>
        </pc:picChg>
        <pc:picChg chg="mod">
          <ac:chgData name="Lionel ZANITTI" userId="1e51b01e59126d6e" providerId="LiveId" clId="{0440DC73-951C-4D31-B639-EC468BFF52FD}" dt="2022-11-06T13:22:41.904" v="330" actId="1036"/>
          <ac:picMkLst>
            <pc:docMk/>
            <pc:sldMk cId="3912197953" sldId="274"/>
            <ac:picMk id="1026" creationId="{FC20CA08-B73F-804E-C35C-AE9CA0779E17}"/>
          </ac:picMkLst>
        </pc:picChg>
      </pc:sldChg>
      <pc:sldChg chg="addSp delSp modSp mod modAnim">
        <pc:chgData name="Lionel ZANITTI" userId="1e51b01e59126d6e" providerId="LiveId" clId="{0440DC73-951C-4D31-B639-EC468BFF52FD}" dt="2022-11-06T14:08:01.487" v="839"/>
        <pc:sldMkLst>
          <pc:docMk/>
          <pc:sldMk cId="573856359" sldId="275"/>
        </pc:sldMkLst>
        <pc:spChg chg="mod">
          <ac:chgData name="Lionel ZANITTI" userId="1e51b01e59126d6e" providerId="LiveId" clId="{0440DC73-951C-4D31-B639-EC468BFF52FD}" dt="2022-11-06T13:23:23.896" v="358" actId="1038"/>
          <ac:spMkLst>
            <pc:docMk/>
            <pc:sldMk cId="573856359" sldId="275"/>
            <ac:spMk id="10" creationId="{18054147-C2CC-9407-21E0-E22107457EB8}"/>
          </ac:spMkLst>
        </pc:spChg>
        <pc:spChg chg="del">
          <ac:chgData name="Lionel ZANITTI" userId="1e51b01e59126d6e" providerId="LiveId" clId="{0440DC73-951C-4D31-B639-EC468BFF52FD}" dt="2022-11-06T13:23:14.582" v="332" actId="478"/>
          <ac:spMkLst>
            <pc:docMk/>
            <pc:sldMk cId="573856359" sldId="275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23:14.582" v="332" actId="478"/>
          <ac:spMkLst>
            <pc:docMk/>
            <pc:sldMk cId="573856359" sldId="275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23:14.582" v="332" actId="478"/>
          <ac:spMkLst>
            <pc:docMk/>
            <pc:sldMk cId="573856359" sldId="275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23:14.582" v="332" actId="478"/>
          <ac:spMkLst>
            <pc:docMk/>
            <pc:sldMk cId="573856359" sldId="275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23:14.582" v="332" actId="478"/>
          <ac:spMkLst>
            <pc:docMk/>
            <pc:sldMk cId="573856359" sldId="275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23:23.896" v="358" actId="1038"/>
          <ac:spMkLst>
            <pc:docMk/>
            <pc:sldMk cId="573856359" sldId="275"/>
            <ac:spMk id="24" creationId="{EDDEDEF9-3958-CABC-B960-93302E81C03E}"/>
          </ac:spMkLst>
        </pc:spChg>
        <pc:spChg chg="mod">
          <ac:chgData name="Lionel ZANITTI" userId="1e51b01e59126d6e" providerId="LiveId" clId="{0440DC73-951C-4D31-B639-EC468BFF52FD}" dt="2022-11-06T13:23:02.361" v="331"/>
          <ac:spMkLst>
            <pc:docMk/>
            <pc:sldMk cId="573856359" sldId="275"/>
            <ac:spMk id="42" creationId="{3DD874CF-7821-4DAC-8C13-6E1A2931C45F}"/>
          </ac:spMkLst>
        </pc:spChg>
        <pc:picChg chg="add mod">
          <ac:chgData name="Lionel ZANITTI" userId="1e51b01e59126d6e" providerId="LiveId" clId="{0440DC73-951C-4D31-B639-EC468BFF52FD}" dt="2022-11-06T14:08:01.487" v="839"/>
          <ac:picMkLst>
            <pc:docMk/>
            <pc:sldMk cId="573856359" sldId="275"/>
            <ac:picMk id="3" creationId="{D60FC949-540B-A685-DD89-A2BACF1F6262}"/>
          </ac:picMkLst>
        </pc:picChg>
        <pc:picChg chg="mod">
          <ac:chgData name="Lionel ZANITTI" userId="1e51b01e59126d6e" providerId="LiveId" clId="{0440DC73-951C-4D31-B639-EC468BFF52FD}" dt="2022-11-06T13:23:23.896" v="358" actId="1038"/>
          <ac:picMkLst>
            <pc:docMk/>
            <pc:sldMk cId="573856359" sldId="275"/>
            <ac:picMk id="4" creationId="{AB9629CE-F118-A05E-0173-B3CC9C193D12}"/>
          </ac:picMkLst>
        </pc:picChg>
      </pc:sldChg>
      <pc:sldChg chg="addSp delSp modSp mod modAnim">
        <pc:chgData name="Lionel ZANITTI" userId="1e51b01e59126d6e" providerId="LiveId" clId="{0440DC73-951C-4D31-B639-EC468BFF52FD}" dt="2022-11-06T14:08:03.809" v="840"/>
        <pc:sldMkLst>
          <pc:docMk/>
          <pc:sldMk cId="2843949167" sldId="276"/>
        </pc:sldMkLst>
        <pc:spChg chg="mod">
          <ac:chgData name="Lionel ZANITTI" userId="1e51b01e59126d6e" providerId="LiveId" clId="{0440DC73-951C-4D31-B639-EC468BFF52FD}" dt="2022-11-06T13:26:53.942" v="387" actId="1036"/>
          <ac:spMkLst>
            <pc:docMk/>
            <pc:sldMk cId="2843949167" sldId="276"/>
            <ac:spMk id="10" creationId="{18054147-C2CC-9407-21E0-E22107457EB8}"/>
          </ac:spMkLst>
        </pc:spChg>
        <pc:spChg chg="del">
          <ac:chgData name="Lionel ZANITTI" userId="1e51b01e59126d6e" providerId="LiveId" clId="{0440DC73-951C-4D31-B639-EC468BFF52FD}" dt="2022-11-06T13:26:43.734" v="366" actId="478"/>
          <ac:spMkLst>
            <pc:docMk/>
            <pc:sldMk cId="2843949167" sldId="276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26:43.734" v="366" actId="478"/>
          <ac:spMkLst>
            <pc:docMk/>
            <pc:sldMk cId="2843949167" sldId="276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26:43.734" v="366" actId="478"/>
          <ac:spMkLst>
            <pc:docMk/>
            <pc:sldMk cId="2843949167" sldId="276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26:43.734" v="366" actId="478"/>
          <ac:spMkLst>
            <pc:docMk/>
            <pc:sldMk cId="2843949167" sldId="276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26:43.734" v="366" actId="478"/>
          <ac:spMkLst>
            <pc:docMk/>
            <pc:sldMk cId="2843949167" sldId="276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26:53.942" v="387" actId="1036"/>
          <ac:spMkLst>
            <pc:docMk/>
            <pc:sldMk cId="2843949167" sldId="276"/>
            <ac:spMk id="24" creationId="{EDDEDEF9-3958-CABC-B960-93302E81C03E}"/>
          </ac:spMkLst>
        </pc:spChg>
        <pc:spChg chg="mod">
          <ac:chgData name="Lionel ZANITTI" userId="1e51b01e59126d6e" providerId="LiveId" clId="{0440DC73-951C-4D31-B639-EC468BFF52FD}" dt="2022-11-06T13:27:52.697" v="391" actId="20577"/>
          <ac:spMkLst>
            <pc:docMk/>
            <pc:sldMk cId="2843949167" sldId="276"/>
            <ac:spMk id="42" creationId="{3DD874CF-7821-4DAC-8C13-6E1A2931C45F}"/>
          </ac:spMkLst>
        </pc:spChg>
        <pc:picChg chg="add mod">
          <ac:chgData name="Lionel ZANITTI" userId="1e51b01e59126d6e" providerId="LiveId" clId="{0440DC73-951C-4D31-B639-EC468BFF52FD}" dt="2022-11-06T14:08:03.809" v="840"/>
          <ac:picMkLst>
            <pc:docMk/>
            <pc:sldMk cId="2843949167" sldId="276"/>
            <ac:picMk id="3" creationId="{660FD4CF-7E77-34B6-BF89-5F6C93732716}"/>
          </ac:picMkLst>
        </pc:picChg>
        <pc:picChg chg="mod">
          <ac:chgData name="Lionel ZANITTI" userId="1e51b01e59126d6e" providerId="LiveId" clId="{0440DC73-951C-4D31-B639-EC468BFF52FD}" dt="2022-11-06T13:26:53.942" v="387" actId="1036"/>
          <ac:picMkLst>
            <pc:docMk/>
            <pc:sldMk cId="2843949167" sldId="276"/>
            <ac:picMk id="6" creationId="{04B235B2-3C1E-5D98-4BC7-F0B293BF9917}"/>
          </ac:picMkLst>
        </pc:picChg>
      </pc:sldChg>
      <pc:sldChg chg="addSp delSp modSp mod modAnim">
        <pc:chgData name="Lionel ZANITTI" userId="1e51b01e59126d6e" providerId="LiveId" clId="{0440DC73-951C-4D31-B639-EC468BFF52FD}" dt="2022-11-06T14:08:06.096" v="841"/>
        <pc:sldMkLst>
          <pc:docMk/>
          <pc:sldMk cId="3963462404" sldId="277"/>
        </pc:sldMkLst>
        <pc:spChg chg="mod">
          <ac:chgData name="Lionel ZANITTI" userId="1e51b01e59126d6e" providerId="LiveId" clId="{0440DC73-951C-4D31-B639-EC468BFF52FD}" dt="2022-11-06T13:28:54.787" v="421" actId="1036"/>
          <ac:spMkLst>
            <pc:docMk/>
            <pc:sldMk cId="3963462404" sldId="277"/>
            <ac:spMk id="10" creationId="{18054147-C2CC-9407-21E0-E22107457EB8}"/>
          </ac:spMkLst>
        </pc:spChg>
        <pc:spChg chg="del">
          <ac:chgData name="Lionel ZANITTI" userId="1e51b01e59126d6e" providerId="LiveId" clId="{0440DC73-951C-4D31-B639-EC468BFF52FD}" dt="2022-11-06T13:28:42.946" v="397" actId="478"/>
          <ac:spMkLst>
            <pc:docMk/>
            <pc:sldMk cId="3963462404" sldId="277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28:42.946" v="397" actId="478"/>
          <ac:spMkLst>
            <pc:docMk/>
            <pc:sldMk cId="3963462404" sldId="277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28:42.946" v="397" actId="478"/>
          <ac:spMkLst>
            <pc:docMk/>
            <pc:sldMk cId="3963462404" sldId="277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28:42.946" v="397" actId="478"/>
          <ac:spMkLst>
            <pc:docMk/>
            <pc:sldMk cId="3963462404" sldId="277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28:45.863" v="398" actId="478"/>
          <ac:spMkLst>
            <pc:docMk/>
            <pc:sldMk cId="3963462404" sldId="277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28:54.787" v="421" actId="1036"/>
          <ac:spMkLst>
            <pc:docMk/>
            <pc:sldMk cId="3963462404" sldId="277"/>
            <ac:spMk id="24" creationId="{EDDEDEF9-3958-CABC-B960-93302E81C03E}"/>
          </ac:spMkLst>
        </pc:spChg>
        <pc:spChg chg="mod">
          <ac:chgData name="Lionel ZANITTI" userId="1e51b01e59126d6e" providerId="LiveId" clId="{0440DC73-951C-4D31-B639-EC468BFF52FD}" dt="2022-11-06T13:28:05.341" v="392"/>
          <ac:spMkLst>
            <pc:docMk/>
            <pc:sldMk cId="3963462404" sldId="277"/>
            <ac:spMk id="42" creationId="{3DD874CF-7821-4DAC-8C13-6E1A2931C45F}"/>
          </ac:spMkLst>
        </pc:spChg>
        <pc:picChg chg="add mod">
          <ac:chgData name="Lionel ZANITTI" userId="1e51b01e59126d6e" providerId="LiveId" clId="{0440DC73-951C-4D31-B639-EC468BFF52FD}" dt="2022-11-06T14:08:06.096" v="841"/>
          <ac:picMkLst>
            <pc:docMk/>
            <pc:sldMk cId="3963462404" sldId="277"/>
            <ac:picMk id="3" creationId="{8626CC6F-FFE8-8DCC-24CA-EB285130FBD8}"/>
          </ac:picMkLst>
        </pc:picChg>
        <pc:picChg chg="mod">
          <ac:chgData name="Lionel ZANITTI" userId="1e51b01e59126d6e" providerId="LiveId" clId="{0440DC73-951C-4D31-B639-EC468BFF52FD}" dt="2022-11-06T13:28:54.787" v="421" actId="1036"/>
          <ac:picMkLst>
            <pc:docMk/>
            <pc:sldMk cId="3963462404" sldId="277"/>
            <ac:picMk id="4" creationId="{FFA6D698-16A5-54AD-3544-6A577639819C}"/>
          </ac:picMkLst>
        </pc:picChg>
      </pc:sldChg>
      <pc:sldChg chg="addSp delSp modSp mod modAnim">
        <pc:chgData name="Lionel ZANITTI" userId="1e51b01e59126d6e" providerId="LiveId" clId="{0440DC73-951C-4D31-B639-EC468BFF52FD}" dt="2022-11-06T14:08:14.793" v="843"/>
        <pc:sldMkLst>
          <pc:docMk/>
          <pc:sldMk cId="3326186537" sldId="278"/>
        </pc:sldMkLst>
        <pc:spChg chg="mod">
          <ac:chgData name="Lionel ZANITTI" userId="1e51b01e59126d6e" providerId="LiveId" clId="{0440DC73-951C-4D31-B639-EC468BFF52FD}" dt="2022-11-06T13:40:50.052" v="497" actId="14100"/>
          <ac:spMkLst>
            <pc:docMk/>
            <pc:sldMk cId="3326186537" sldId="278"/>
            <ac:spMk id="4" creationId="{0272E5D6-6001-2535-3166-6BBAD5F182D8}"/>
          </ac:spMkLst>
        </pc:spChg>
        <pc:spChg chg="del">
          <ac:chgData name="Lionel ZANITTI" userId="1e51b01e59126d6e" providerId="LiveId" clId="{0440DC73-951C-4D31-B639-EC468BFF52FD}" dt="2022-11-06T13:40:59.538" v="498" actId="478"/>
          <ac:spMkLst>
            <pc:docMk/>
            <pc:sldMk cId="3326186537" sldId="278"/>
            <ac:spMk id="5" creationId="{093D1241-4F6B-4523-A0D3-68E3CDBC0F28}"/>
          </ac:spMkLst>
        </pc:spChg>
        <pc:spChg chg="del">
          <ac:chgData name="Lionel ZANITTI" userId="1e51b01e59126d6e" providerId="LiveId" clId="{0440DC73-951C-4D31-B639-EC468BFF52FD}" dt="2022-11-06T13:40:59.538" v="498" actId="478"/>
          <ac:spMkLst>
            <pc:docMk/>
            <pc:sldMk cId="3326186537" sldId="278"/>
            <ac:spMk id="6" creationId="{C7BF8379-6FA4-47C8-A343-950346DD4931}"/>
          </ac:spMkLst>
        </pc:spChg>
        <pc:spChg chg="del">
          <ac:chgData name="Lionel ZANITTI" userId="1e51b01e59126d6e" providerId="LiveId" clId="{0440DC73-951C-4D31-B639-EC468BFF52FD}" dt="2022-11-06T13:40:59.538" v="498" actId="478"/>
          <ac:spMkLst>
            <pc:docMk/>
            <pc:sldMk cId="3326186537" sldId="278"/>
            <ac:spMk id="7" creationId="{CD0DE557-B4FF-44B4-B945-B5B41DBDA39C}"/>
          </ac:spMkLst>
        </pc:spChg>
        <pc:spChg chg="del">
          <ac:chgData name="Lionel ZANITTI" userId="1e51b01e59126d6e" providerId="LiveId" clId="{0440DC73-951C-4D31-B639-EC468BFF52FD}" dt="2022-11-06T13:40:59.538" v="498" actId="478"/>
          <ac:spMkLst>
            <pc:docMk/>
            <pc:sldMk cId="3326186537" sldId="278"/>
            <ac:spMk id="8" creationId="{BB801CDE-088C-4A56-83CA-BF9F271065B0}"/>
          </ac:spMkLst>
        </pc:spChg>
        <pc:spChg chg="del">
          <ac:chgData name="Lionel ZANITTI" userId="1e51b01e59126d6e" providerId="LiveId" clId="{0440DC73-951C-4D31-B639-EC468BFF52FD}" dt="2022-11-06T13:40:59.538" v="498" actId="478"/>
          <ac:spMkLst>
            <pc:docMk/>
            <pc:sldMk cId="3326186537" sldId="278"/>
            <ac:spMk id="10" creationId="{792980D7-ED01-4955-83DB-59BA18C94FBA}"/>
          </ac:spMkLst>
        </pc:spChg>
        <pc:spChg chg="mod">
          <ac:chgData name="Lionel ZANITTI" userId="1e51b01e59126d6e" providerId="LiveId" clId="{0440DC73-951C-4D31-B639-EC468BFF52FD}" dt="2022-11-06T13:45:29.825" v="541"/>
          <ac:spMkLst>
            <pc:docMk/>
            <pc:sldMk cId="3326186537" sldId="278"/>
            <ac:spMk id="13" creationId="{5A6F3240-733C-D8A7-FFEB-05DBEB2479AD}"/>
          </ac:spMkLst>
        </pc:spChg>
        <pc:picChg chg="add mod">
          <ac:chgData name="Lionel ZANITTI" userId="1e51b01e59126d6e" providerId="LiveId" clId="{0440DC73-951C-4D31-B639-EC468BFF52FD}" dt="2022-11-06T14:08:14.793" v="843"/>
          <ac:picMkLst>
            <pc:docMk/>
            <pc:sldMk cId="3326186537" sldId="278"/>
            <ac:picMk id="2" creationId="{0201E50E-70D9-F687-3CD2-DC9D4F4DD648}"/>
          </ac:picMkLst>
        </pc:picChg>
        <pc:picChg chg="mod">
          <ac:chgData name="Lionel ZANITTI" userId="1e51b01e59126d6e" providerId="LiveId" clId="{0440DC73-951C-4D31-B639-EC468BFF52FD}" dt="2022-11-06T13:45:01.619" v="540" actId="1038"/>
          <ac:picMkLst>
            <pc:docMk/>
            <pc:sldMk cId="3326186537" sldId="278"/>
            <ac:picMk id="14" creationId="{1D0D0B85-7553-6AA3-143C-16146E8A7FED}"/>
          </ac:picMkLst>
        </pc:picChg>
        <pc:picChg chg="mod">
          <ac:chgData name="Lionel ZANITTI" userId="1e51b01e59126d6e" providerId="LiveId" clId="{0440DC73-951C-4D31-B639-EC468BFF52FD}" dt="2022-11-06T13:45:01.619" v="540" actId="1038"/>
          <ac:picMkLst>
            <pc:docMk/>
            <pc:sldMk cId="3326186537" sldId="278"/>
            <ac:picMk id="16" creationId="{04250B7B-97AF-26AE-41FF-22279565E64A}"/>
          </ac:picMkLst>
        </pc:picChg>
      </pc:sldChg>
      <pc:sldChg chg="addSp delSp modSp mod modAnim">
        <pc:chgData name="Lionel ZANITTI" userId="1e51b01e59126d6e" providerId="LiveId" clId="{0440DC73-951C-4D31-B639-EC468BFF52FD}" dt="2022-11-06T14:08:16.987" v="844"/>
        <pc:sldMkLst>
          <pc:docMk/>
          <pc:sldMk cId="2356046449" sldId="279"/>
        </pc:sldMkLst>
        <pc:spChg chg="del">
          <ac:chgData name="Lionel ZANITTI" userId="1e51b01e59126d6e" providerId="LiveId" clId="{0440DC73-951C-4D31-B639-EC468BFF52FD}" dt="2022-11-06T13:48:01.645" v="546" actId="478"/>
          <ac:spMkLst>
            <pc:docMk/>
            <pc:sldMk cId="2356046449" sldId="279"/>
            <ac:spMk id="5" creationId="{093D1241-4F6B-4523-A0D3-68E3CDBC0F28}"/>
          </ac:spMkLst>
        </pc:spChg>
        <pc:spChg chg="del">
          <ac:chgData name="Lionel ZANITTI" userId="1e51b01e59126d6e" providerId="LiveId" clId="{0440DC73-951C-4D31-B639-EC468BFF52FD}" dt="2022-11-06T13:48:01.645" v="546" actId="478"/>
          <ac:spMkLst>
            <pc:docMk/>
            <pc:sldMk cId="2356046449" sldId="279"/>
            <ac:spMk id="6" creationId="{C7BF8379-6FA4-47C8-A343-950346DD4931}"/>
          </ac:spMkLst>
        </pc:spChg>
        <pc:spChg chg="del">
          <ac:chgData name="Lionel ZANITTI" userId="1e51b01e59126d6e" providerId="LiveId" clId="{0440DC73-951C-4D31-B639-EC468BFF52FD}" dt="2022-11-06T13:48:01.645" v="546" actId="478"/>
          <ac:spMkLst>
            <pc:docMk/>
            <pc:sldMk cId="2356046449" sldId="279"/>
            <ac:spMk id="7" creationId="{CD0DE557-B4FF-44B4-B945-B5B41DBDA39C}"/>
          </ac:spMkLst>
        </pc:spChg>
        <pc:spChg chg="del">
          <ac:chgData name="Lionel ZANITTI" userId="1e51b01e59126d6e" providerId="LiveId" clId="{0440DC73-951C-4D31-B639-EC468BFF52FD}" dt="2022-11-06T13:48:01.645" v="546" actId="478"/>
          <ac:spMkLst>
            <pc:docMk/>
            <pc:sldMk cId="2356046449" sldId="279"/>
            <ac:spMk id="8" creationId="{BB801CDE-088C-4A56-83CA-BF9F271065B0}"/>
          </ac:spMkLst>
        </pc:spChg>
        <pc:spChg chg="mod">
          <ac:chgData name="Lionel ZANITTI" userId="1e51b01e59126d6e" providerId="LiveId" clId="{0440DC73-951C-4D31-B639-EC468BFF52FD}" dt="2022-11-06T13:52:52.276" v="633" actId="1037"/>
          <ac:spMkLst>
            <pc:docMk/>
            <pc:sldMk cId="2356046449" sldId="279"/>
            <ac:spMk id="9" creationId="{44D58BC2-D3A1-0E29-00EE-62DB023999D9}"/>
          </ac:spMkLst>
        </pc:spChg>
        <pc:spChg chg="del">
          <ac:chgData name="Lionel ZANITTI" userId="1e51b01e59126d6e" providerId="LiveId" clId="{0440DC73-951C-4D31-B639-EC468BFF52FD}" dt="2022-11-06T13:48:01.645" v="546" actId="478"/>
          <ac:spMkLst>
            <pc:docMk/>
            <pc:sldMk cId="2356046449" sldId="279"/>
            <ac:spMk id="10" creationId="{792980D7-ED01-4955-83DB-59BA18C94FBA}"/>
          </ac:spMkLst>
        </pc:spChg>
        <pc:spChg chg="mod">
          <ac:chgData name="Lionel ZANITTI" userId="1e51b01e59126d6e" providerId="LiveId" clId="{0440DC73-951C-4D31-B639-EC468BFF52FD}" dt="2022-11-06T13:52:52.276" v="633" actId="1037"/>
          <ac:spMkLst>
            <pc:docMk/>
            <pc:sldMk cId="2356046449" sldId="279"/>
            <ac:spMk id="11" creationId="{AD266BB2-C5D5-98EA-793C-4316D34A0E81}"/>
          </ac:spMkLst>
        </pc:spChg>
        <pc:spChg chg="mod">
          <ac:chgData name="Lionel ZANITTI" userId="1e51b01e59126d6e" providerId="LiveId" clId="{0440DC73-951C-4D31-B639-EC468BFF52FD}" dt="2022-11-06T13:47:50.168" v="545"/>
          <ac:spMkLst>
            <pc:docMk/>
            <pc:sldMk cId="2356046449" sldId="279"/>
            <ac:spMk id="13" creationId="{5A6F3240-733C-D8A7-FFEB-05DBEB2479AD}"/>
          </ac:spMkLst>
        </pc:spChg>
        <pc:picChg chg="add mod">
          <ac:chgData name="Lionel ZANITTI" userId="1e51b01e59126d6e" providerId="LiveId" clId="{0440DC73-951C-4D31-B639-EC468BFF52FD}" dt="2022-11-06T14:08:16.987" v="844"/>
          <ac:picMkLst>
            <pc:docMk/>
            <pc:sldMk cId="2356046449" sldId="279"/>
            <ac:picMk id="2" creationId="{231AA00A-921E-F91E-2C55-E6FAF6BD4129}"/>
          </ac:picMkLst>
        </pc:picChg>
        <pc:picChg chg="mod">
          <ac:chgData name="Lionel ZANITTI" userId="1e51b01e59126d6e" providerId="LiveId" clId="{0440DC73-951C-4D31-B639-EC468BFF52FD}" dt="2022-11-06T13:52:52.276" v="633" actId="1037"/>
          <ac:picMkLst>
            <pc:docMk/>
            <pc:sldMk cId="2356046449" sldId="279"/>
            <ac:picMk id="3" creationId="{66B157C9-986E-024F-8033-D275A655F014}"/>
          </ac:picMkLst>
        </pc:picChg>
      </pc:sldChg>
      <pc:sldChg chg="addSp delSp modSp mod modAnim">
        <pc:chgData name="Lionel ZANITTI" userId="1e51b01e59126d6e" providerId="LiveId" clId="{0440DC73-951C-4D31-B639-EC468BFF52FD}" dt="2022-11-06T14:08:19.067" v="845"/>
        <pc:sldMkLst>
          <pc:docMk/>
          <pc:sldMk cId="1770395035" sldId="280"/>
        </pc:sldMkLst>
        <pc:spChg chg="del">
          <ac:chgData name="Lionel ZANITTI" userId="1e51b01e59126d6e" providerId="LiveId" clId="{0440DC73-951C-4D31-B639-EC468BFF52FD}" dt="2022-11-06T13:59:12.592" v="639" actId="478"/>
          <ac:spMkLst>
            <pc:docMk/>
            <pc:sldMk cId="1770395035" sldId="280"/>
            <ac:spMk id="5" creationId="{093D1241-4F6B-4523-A0D3-68E3CDBC0F28}"/>
          </ac:spMkLst>
        </pc:spChg>
        <pc:spChg chg="del">
          <ac:chgData name="Lionel ZANITTI" userId="1e51b01e59126d6e" providerId="LiveId" clId="{0440DC73-951C-4D31-B639-EC468BFF52FD}" dt="2022-11-06T13:59:12.592" v="639" actId="478"/>
          <ac:spMkLst>
            <pc:docMk/>
            <pc:sldMk cId="1770395035" sldId="280"/>
            <ac:spMk id="6" creationId="{C7BF8379-6FA4-47C8-A343-950346DD4931}"/>
          </ac:spMkLst>
        </pc:spChg>
        <pc:spChg chg="del">
          <ac:chgData name="Lionel ZANITTI" userId="1e51b01e59126d6e" providerId="LiveId" clId="{0440DC73-951C-4D31-B639-EC468BFF52FD}" dt="2022-11-06T13:59:12.592" v="639" actId="478"/>
          <ac:spMkLst>
            <pc:docMk/>
            <pc:sldMk cId="1770395035" sldId="280"/>
            <ac:spMk id="7" creationId="{CD0DE557-B4FF-44B4-B945-B5B41DBDA39C}"/>
          </ac:spMkLst>
        </pc:spChg>
        <pc:spChg chg="del">
          <ac:chgData name="Lionel ZANITTI" userId="1e51b01e59126d6e" providerId="LiveId" clId="{0440DC73-951C-4D31-B639-EC468BFF52FD}" dt="2022-11-06T13:59:12.592" v="639" actId="478"/>
          <ac:spMkLst>
            <pc:docMk/>
            <pc:sldMk cId="1770395035" sldId="280"/>
            <ac:spMk id="8" creationId="{BB801CDE-088C-4A56-83CA-BF9F271065B0}"/>
          </ac:spMkLst>
        </pc:spChg>
        <pc:spChg chg="mod">
          <ac:chgData name="Lionel ZANITTI" userId="1e51b01e59126d6e" providerId="LiveId" clId="{0440DC73-951C-4D31-B639-EC468BFF52FD}" dt="2022-11-06T13:59:54.796" v="649" actId="1076"/>
          <ac:spMkLst>
            <pc:docMk/>
            <pc:sldMk cId="1770395035" sldId="280"/>
            <ac:spMk id="9" creationId="{44D58BC2-D3A1-0E29-00EE-62DB023999D9}"/>
          </ac:spMkLst>
        </pc:spChg>
        <pc:spChg chg="del">
          <ac:chgData name="Lionel ZANITTI" userId="1e51b01e59126d6e" providerId="LiveId" clId="{0440DC73-951C-4D31-B639-EC468BFF52FD}" dt="2022-11-06T13:59:12.592" v="639" actId="478"/>
          <ac:spMkLst>
            <pc:docMk/>
            <pc:sldMk cId="1770395035" sldId="280"/>
            <ac:spMk id="10" creationId="{792980D7-ED01-4955-83DB-59BA18C94FBA}"/>
          </ac:spMkLst>
        </pc:spChg>
        <pc:spChg chg="mod">
          <ac:chgData name="Lionel ZANITTI" userId="1e51b01e59126d6e" providerId="LiveId" clId="{0440DC73-951C-4D31-B639-EC468BFF52FD}" dt="2022-11-06T13:58:40.077" v="634"/>
          <ac:spMkLst>
            <pc:docMk/>
            <pc:sldMk cId="1770395035" sldId="280"/>
            <ac:spMk id="13" creationId="{5A6F3240-733C-D8A7-FFEB-05DBEB2479AD}"/>
          </ac:spMkLst>
        </pc:spChg>
        <pc:picChg chg="add mod">
          <ac:chgData name="Lionel ZANITTI" userId="1e51b01e59126d6e" providerId="LiveId" clId="{0440DC73-951C-4D31-B639-EC468BFF52FD}" dt="2022-11-06T14:08:19.067" v="845"/>
          <ac:picMkLst>
            <pc:docMk/>
            <pc:sldMk cId="1770395035" sldId="280"/>
            <ac:picMk id="2" creationId="{6BE2AB84-5F99-D6B0-16B3-2813F84C4323}"/>
          </ac:picMkLst>
        </pc:picChg>
        <pc:picChg chg="mod">
          <ac:chgData name="Lionel ZANITTI" userId="1e51b01e59126d6e" providerId="LiveId" clId="{0440DC73-951C-4D31-B639-EC468BFF52FD}" dt="2022-11-06T13:59:47.941" v="647" actId="1076"/>
          <ac:picMkLst>
            <pc:docMk/>
            <pc:sldMk cId="1770395035" sldId="280"/>
            <ac:picMk id="11" creationId="{E2201B49-0C64-4116-492A-263FA8923CB3}"/>
          </ac:picMkLst>
        </pc:picChg>
      </pc:sldChg>
      <pc:sldChg chg="addSp delSp modSp mod modAnim">
        <pc:chgData name="Lionel ZANITTI" userId="1e51b01e59126d6e" providerId="LiveId" clId="{0440DC73-951C-4D31-B639-EC468BFF52FD}" dt="2022-11-06T14:08:21.170" v="846"/>
        <pc:sldMkLst>
          <pc:docMk/>
          <pc:sldMk cId="238519127" sldId="281"/>
        </pc:sldMkLst>
        <pc:spChg chg="mod">
          <ac:chgData name="Lionel ZANITTI" userId="1e51b01e59126d6e" providerId="LiveId" clId="{0440DC73-951C-4D31-B639-EC468BFF52FD}" dt="2022-11-06T14:00:30.355" v="665" actId="1036"/>
          <ac:spMkLst>
            <pc:docMk/>
            <pc:sldMk cId="238519127" sldId="281"/>
            <ac:spMk id="4" creationId="{0272E5D6-6001-2535-3166-6BBAD5F182D8}"/>
          </ac:spMkLst>
        </pc:spChg>
        <pc:spChg chg="del">
          <ac:chgData name="Lionel ZANITTI" userId="1e51b01e59126d6e" providerId="LiveId" clId="{0440DC73-951C-4D31-B639-EC468BFF52FD}" dt="2022-11-06T14:00:21.161" v="650" actId="478"/>
          <ac:spMkLst>
            <pc:docMk/>
            <pc:sldMk cId="238519127" sldId="281"/>
            <ac:spMk id="5" creationId="{093D1241-4F6B-4523-A0D3-68E3CDBC0F28}"/>
          </ac:spMkLst>
        </pc:spChg>
        <pc:spChg chg="del">
          <ac:chgData name="Lionel ZANITTI" userId="1e51b01e59126d6e" providerId="LiveId" clId="{0440DC73-951C-4D31-B639-EC468BFF52FD}" dt="2022-11-06T14:00:21.161" v="650" actId="478"/>
          <ac:spMkLst>
            <pc:docMk/>
            <pc:sldMk cId="238519127" sldId="281"/>
            <ac:spMk id="6" creationId="{C7BF8379-6FA4-47C8-A343-950346DD4931}"/>
          </ac:spMkLst>
        </pc:spChg>
        <pc:spChg chg="del">
          <ac:chgData name="Lionel ZANITTI" userId="1e51b01e59126d6e" providerId="LiveId" clId="{0440DC73-951C-4D31-B639-EC468BFF52FD}" dt="2022-11-06T14:00:21.161" v="650" actId="478"/>
          <ac:spMkLst>
            <pc:docMk/>
            <pc:sldMk cId="238519127" sldId="281"/>
            <ac:spMk id="7" creationId="{CD0DE557-B4FF-44B4-B945-B5B41DBDA39C}"/>
          </ac:spMkLst>
        </pc:spChg>
        <pc:spChg chg="del">
          <ac:chgData name="Lionel ZANITTI" userId="1e51b01e59126d6e" providerId="LiveId" clId="{0440DC73-951C-4D31-B639-EC468BFF52FD}" dt="2022-11-06T14:00:21.161" v="650" actId="478"/>
          <ac:spMkLst>
            <pc:docMk/>
            <pc:sldMk cId="238519127" sldId="281"/>
            <ac:spMk id="8" creationId="{BB801CDE-088C-4A56-83CA-BF9F271065B0}"/>
          </ac:spMkLst>
        </pc:spChg>
        <pc:spChg chg="del">
          <ac:chgData name="Lionel ZANITTI" userId="1e51b01e59126d6e" providerId="LiveId" clId="{0440DC73-951C-4D31-B639-EC468BFF52FD}" dt="2022-11-06T14:00:21.161" v="650" actId="478"/>
          <ac:spMkLst>
            <pc:docMk/>
            <pc:sldMk cId="238519127" sldId="281"/>
            <ac:spMk id="10" creationId="{792980D7-ED01-4955-83DB-59BA18C94FBA}"/>
          </ac:spMkLst>
        </pc:spChg>
        <pc:spChg chg="mod">
          <ac:chgData name="Lionel ZANITTI" userId="1e51b01e59126d6e" providerId="LiveId" clId="{0440DC73-951C-4D31-B639-EC468BFF52FD}" dt="2022-11-06T13:58:44.207" v="635"/>
          <ac:spMkLst>
            <pc:docMk/>
            <pc:sldMk cId="238519127" sldId="281"/>
            <ac:spMk id="13" creationId="{5A6F3240-733C-D8A7-FFEB-05DBEB2479AD}"/>
          </ac:spMkLst>
        </pc:spChg>
        <pc:picChg chg="add mod">
          <ac:chgData name="Lionel ZANITTI" userId="1e51b01e59126d6e" providerId="LiveId" clId="{0440DC73-951C-4D31-B639-EC468BFF52FD}" dt="2022-11-06T14:08:21.170" v="846"/>
          <ac:picMkLst>
            <pc:docMk/>
            <pc:sldMk cId="238519127" sldId="281"/>
            <ac:picMk id="2" creationId="{B1B4DB49-4804-7908-B067-ED1972FA2D04}"/>
          </ac:picMkLst>
        </pc:picChg>
        <pc:picChg chg="mod">
          <ac:chgData name="Lionel ZANITTI" userId="1e51b01e59126d6e" providerId="LiveId" clId="{0440DC73-951C-4D31-B639-EC468BFF52FD}" dt="2022-11-06T14:00:24.945" v="658" actId="1036"/>
          <ac:picMkLst>
            <pc:docMk/>
            <pc:sldMk cId="238519127" sldId="281"/>
            <ac:picMk id="2050" creationId="{6AEB75C1-8DD9-7870-6108-44CE94F374A8}"/>
          </ac:picMkLst>
        </pc:picChg>
      </pc:sldChg>
      <pc:sldChg chg="modSp add modAnim">
        <pc:chgData name="Lionel ZANITTI" userId="1e51b01e59126d6e" providerId="LiveId" clId="{0440DC73-951C-4D31-B639-EC468BFF52FD}" dt="2022-11-06T14:04:41.238" v="826" actId="207"/>
        <pc:sldMkLst>
          <pc:docMk/>
          <pc:sldMk cId="718536988" sldId="282"/>
        </pc:sldMkLst>
        <pc:spChg chg="mod">
          <ac:chgData name="Lionel ZANITTI" userId="1e51b01e59126d6e" providerId="LiveId" clId="{0440DC73-951C-4D31-B639-EC468BFF52FD}" dt="2022-11-06T14:01:41.322" v="696" actId="20577"/>
          <ac:spMkLst>
            <pc:docMk/>
            <pc:sldMk cId="718536988" sldId="282"/>
            <ac:spMk id="3" creationId="{0D9C7E8B-8B59-FD54-46EB-2014C73861AF}"/>
          </ac:spMkLst>
        </pc:spChg>
        <pc:graphicFrameChg chg="mod">
          <ac:chgData name="Lionel ZANITTI" userId="1e51b01e59126d6e" providerId="LiveId" clId="{0440DC73-951C-4D31-B639-EC468BFF52FD}" dt="2022-11-06T14:04:41.238" v="826" actId="207"/>
          <ac:graphicFrameMkLst>
            <pc:docMk/>
            <pc:sldMk cId="718536988" sldId="282"/>
            <ac:graphicFrameMk id="10" creationId="{4DBF5C5D-E8C1-4EFB-87B6-B4245AB407AE}"/>
          </ac:graphicFrameMkLst>
        </pc:graphicFrameChg>
      </pc:sldChg>
      <pc:sldChg chg="add ord">
        <pc:chgData name="Lionel ZANITTI" userId="1e51b01e59126d6e" providerId="LiveId" clId="{0440DC73-951C-4D31-B639-EC468BFF52FD}" dt="2022-11-06T14:01:51.935" v="698"/>
        <pc:sldMkLst>
          <pc:docMk/>
          <pc:sldMk cId="1374322667" sldId="283"/>
        </pc:sldMkLst>
      </pc:sldChg>
      <pc:sldMasterChg chg="addSp modSp">
        <pc:chgData name="Lionel ZANITTI" userId="1e51b01e59126d6e" providerId="LiveId" clId="{0440DC73-951C-4D31-B639-EC468BFF52FD}" dt="2022-11-06T14:05:17.760" v="827"/>
        <pc:sldMasterMkLst>
          <pc:docMk/>
          <pc:sldMasterMk cId="3853920126" sldId="2147483648"/>
        </pc:sldMasterMkLst>
        <pc:picChg chg="add mod">
          <ac:chgData name="Lionel ZANITTI" userId="1e51b01e59126d6e" providerId="LiveId" clId="{0440DC73-951C-4D31-B639-EC468BFF52FD}" dt="2022-11-06T14:05:17.760" v="827"/>
          <ac:picMkLst>
            <pc:docMk/>
            <pc:sldMasterMk cId="3853920126" sldId="2147483648"/>
            <ac:picMk id="4" creationId="{E7DC17D0-F548-00BA-4ADB-87B73C53C98F}"/>
          </ac:picMkLst>
        </pc:pic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slide" Target="../slides/slide9.xml"/><Relationship Id="rId18" Type="http://schemas.openxmlformats.org/officeDocument/2006/relationships/image" Target="../media/image13.svg"/><Relationship Id="rId3" Type="http://schemas.openxmlformats.org/officeDocument/2006/relationships/image" Target="../media/image3.svg"/><Relationship Id="rId7" Type="http://schemas.openxmlformats.org/officeDocument/2006/relationships/slide" Target="../slides/slide7.xml"/><Relationship Id="rId12" Type="http://schemas.openxmlformats.org/officeDocument/2006/relationships/image" Target="../media/image9.svg"/><Relationship Id="rId17" Type="http://schemas.openxmlformats.org/officeDocument/2006/relationships/image" Target="../media/image12.png"/><Relationship Id="rId2" Type="http://schemas.openxmlformats.org/officeDocument/2006/relationships/image" Target="../media/image2.png"/><Relationship Id="rId16" Type="http://schemas.openxmlformats.org/officeDocument/2006/relationships/slide" Target="../slides/slide14.xml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11.svg"/><Relationship Id="rId10" Type="http://schemas.openxmlformats.org/officeDocument/2006/relationships/slide" Target="../slides/slide8.xml"/><Relationship Id="rId4" Type="http://schemas.openxmlformats.org/officeDocument/2006/relationships/slide" Target="../slides/slide5.xml"/><Relationship Id="rId9" Type="http://schemas.openxmlformats.org/officeDocument/2006/relationships/image" Target="../media/image7.svg"/><Relationship Id="rId14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Insérer un total en dehors du tableau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Détail de la formule</a:t>
          </a: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504446D0-BB24-4D19-B390-0BB4E9D32A1A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Particularité de la formule</a:t>
          </a:r>
        </a:p>
      </dgm:t>
    </dgm:pt>
    <dgm:pt modelId="{BEBA49CC-06CE-449B-89D0-C9BF82B9A980}" type="parTrans" cxnId="{693B9800-D224-4DA1-B17B-79C3A27F0F65}">
      <dgm:prSet/>
      <dgm:spPr/>
      <dgm:t>
        <a:bodyPr/>
        <a:lstStyle/>
        <a:p>
          <a:endParaRPr lang="fr-FR"/>
        </a:p>
      </dgm:t>
    </dgm:pt>
    <dgm:pt modelId="{009E9625-C3C8-4E24-AE01-2CBA54ECE8A5}" type="sibTrans" cxnId="{693B9800-D224-4DA1-B17B-79C3A27F0F65}">
      <dgm:prSet/>
      <dgm:spPr/>
      <dgm:t>
        <a:bodyPr/>
        <a:lstStyle/>
        <a:p>
          <a:endParaRPr lang="fr-FR"/>
        </a:p>
      </dgm:t>
    </dgm:pt>
    <dgm:pt modelId="{945F6BF1-AC31-41C6-874B-685BBD105B9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Pour les autres fonctions</a:t>
          </a:r>
        </a:p>
      </dgm:t>
    </dgm:pt>
    <dgm:pt modelId="{CC7A382E-12B8-49FB-BD45-0CE00C93F0D0}" type="parTrans" cxnId="{CB69E59E-23F5-4F2D-9B04-A6BD9B0FCB71}">
      <dgm:prSet/>
      <dgm:spPr/>
      <dgm:t>
        <a:bodyPr/>
        <a:lstStyle/>
        <a:p>
          <a:endParaRPr lang="fr-FR"/>
        </a:p>
      </dgm:t>
    </dgm:pt>
    <dgm:pt modelId="{3631563B-CF3A-4FE0-AB93-DB23E6309E65}" type="sibTrans" cxnId="{CB69E59E-23F5-4F2D-9B04-A6BD9B0FCB71}">
      <dgm:prSet/>
      <dgm:spPr/>
      <dgm:t>
        <a:bodyPr/>
        <a:lstStyle/>
        <a:p>
          <a:endParaRPr lang="fr-FR"/>
        </a:p>
      </dgm:t>
    </dgm:pt>
    <dgm:pt modelId="{8D9FE8F9-4E25-41CB-8C28-E6BE3BA127D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Prise en compte d’un filtre avec une fonction</a:t>
          </a:r>
        </a:p>
      </dgm:t>
    </dgm:pt>
    <dgm:pt modelId="{FD164AFF-20CC-444E-9B3F-D7B323E9E740}" type="parTrans" cxnId="{62E6B2B2-DBD7-40EB-827B-EDBF76BD0BA6}">
      <dgm:prSet/>
      <dgm:spPr/>
      <dgm:t>
        <a:bodyPr/>
        <a:lstStyle/>
        <a:p>
          <a:endParaRPr lang="fr-FR"/>
        </a:p>
      </dgm:t>
    </dgm:pt>
    <dgm:pt modelId="{DD7C76A0-1CF7-4DDD-A520-4F6648396387}" type="sibTrans" cxnId="{62E6B2B2-DBD7-40EB-827B-EDBF76BD0BA6}">
      <dgm:prSet/>
      <dgm:spPr/>
      <dgm:t>
        <a:bodyPr/>
        <a:lstStyle/>
        <a:p>
          <a:endParaRPr lang="fr-FR"/>
        </a:p>
      </dgm:t>
    </dgm:pt>
    <dgm:pt modelId="{73EC190F-4359-41FF-954C-4543629F708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000" i="1" kern="1200" dirty="0">
              <a:solidFill>
                <a:srgbClr val="FF9933"/>
              </a:solidFill>
            </a:rPr>
            <a:t>Les différentes options de SOUS.TOTAL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B8096029-38F2-4E73-850D-84AB41B0EB57}" type="parTrans" cxnId="{2E22240B-C4EB-41AE-84FC-7BEE29D72E2A}">
      <dgm:prSet/>
      <dgm:spPr/>
      <dgm:t>
        <a:bodyPr/>
        <a:lstStyle/>
        <a:p>
          <a:endParaRPr lang="fr-FR"/>
        </a:p>
      </dgm:t>
    </dgm:pt>
    <dgm:pt modelId="{AC786248-EF93-44D5-B3DE-2D469D289731}" type="sibTrans" cxnId="{2E22240B-C4EB-41AE-84FC-7BEE29D72E2A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6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6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6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6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6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6">
        <dgm:presLayoutVars>
          <dgm:chMax val="0"/>
          <dgm:chPref val="0"/>
        </dgm:presLayoutVars>
      </dgm:prSet>
      <dgm:spPr/>
    </dgm:pt>
    <dgm:pt modelId="{45CFD6E6-F277-4F67-AAB7-951D8DDC787A}" type="pres">
      <dgm:prSet presAssocID="{80EFB54F-1AC8-40D9-981D-4C85160A5799}" presName="sibTrans" presStyleCnt="0"/>
      <dgm:spPr/>
    </dgm:pt>
    <dgm:pt modelId="{93729471-CC84-400E-A56D-82B0605C6081}" type="pres">
      <dgm:prSet presAssocID="{504446D0-BB24-4D19-B390-0BB4E9D32A1A}" presName="compNode" presStyleCnt="0"/>
      <dgm:spPr/>
    </dgm:pt>
    <dgm:pt modelId="{D009D6CD-7EA4-481F-8115-E0BF7306AB9C}" type="pres">
      <dgm:prSet presAssocID="{504446D0-BB24-4D19-B390-0BB4E9D32A1A}" presName="bgRect" presStyleLbl="bgShp" presStyleIdx="2" presStyleCnt="6"/>
      <dgm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53B7C301-BA14-4A98-9FD4-5E499C926D6C}" type="pres">
      <dgm:prSet presAssocID="{504446D0-BB24-4D19-B390-0BB4E9D32A1A}" presName="iconRect" presStyleLbl="node1" presStyleIdx="2" presStyleCnt="6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35A2598C-AB39-4636-A53E-527EF1A7F98E}" type="pres">
      <dgm:prSet presAssocID="{504446D0-BB24-4D19-B390-0BB4E9D32A1A}" presName="spaceRect" presStyleCnt="0"/>
      <dgm:spPr/>
    </dgm:pt>
    <dgm:pt modelId="{21675E52-A362-4E56-B597-EE9B768E43D1}" type="pres">
      <dgm:prSet presAssocID="{504446D0-BB24-4D19-B390-0BB4E9D32A1A}" presName="parTx" presStyleLbl="revTx" presStyleIdx="2" presStyleCnt="6">
        <dgm:presLayoutVars>
          <dgm:chMax val="0"/>
          <dgm:chPref val="0"/>
        </dgm:presLayoutVars>
      </dgm:prSet>
      <dgm:spPr/>
    </dgm:pt>
    <dgm:pt modelId="{2C12C36B-72A6-4B0D-83C8-035E614EC970}" type="pres">
      <dgm:prSet presAssocID="{009E9625-C3C8-4E24-AE01-2CBA54ECE8A5}" presName="sibTrans" presStyleCnt="0"/>
      <dgm:spPr/>
    </dgm:pt>
    <dgm:pt modelId="{70AA17D7-CE05-41A1-8554-26FF13A111D6}" type="pres">
      <dgm:prSet presAssocID="{945F6BF1-AC31-41C6-874B-685BBD105B94}" presName="compNode" presStyleCnt="0"/>
      <dgm:spPr/>
    </dgm:pt>
    <dgm:pt modelId="{67656573-405D-4FCA-8867-CA2DC696C308}" type="pres">
      <dgm:prSet presAssocID="{945F6BF1-AC31-41C6-874B-685BBD105B94}" presName="bgRect" presStyleLbl="bgShp" presStyleIdx="3" presStyleCnt="6"/>
      <dgm:spPr>
        <a:xfrm>
          <a:off x="0" y="37393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ECD07187-C20D-434E-A15B-B323773AF6FC}" type="pres">
      <dgm:prSet presAssocID="{945F6BF1-AC31-41C6-874B-685BBD105B94}" presName="iconRect" presStyleLbl="node1" presStyleIdx="3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C3BC03D0-08E5-4545-B296-3E2C5DB3A364}" type="pres">
      <dgm:prSet presAssocID="{945F6BF1-AC31-41C6-874B-685BBD105B94}" presName="spaceRect" presStyleCnt="0"/>
      <dgm:spPr/>
    </dgm:pt>
    <dgm:pt modelId="{4330CFE2-6753-48FB-8E77-2E64FEE0C793}" type="pres">
      <dgm:prSet presAssocID="{945F6BF1-AC31-41C6-874B-685BBD105B94}" presName="parTx" presStyleLbl="revTx" presStyleIdx="3" presStyleCnt="6">
        <dgm:presLayoutVars>
          <dgm:chMax val="0"/>
          <dgm:chPref val="0"/>
        </dgm:presLayoutVars>
      </dgm:prSet>
      <dgm:spPr/>
    </dgm:pt>
    <dgm:pt modelId="{67A02379-9EA9-476A-8BBF-F376C7CB5055}" type="pres">
      <dgm:prSet presAssocID="{3631563B-CF3A-4FE0-AB93-DB23E6309E65}" presName="sibTrans" presStyleCnt="0"/>
      <dgm:spPr/>
    </dgm:pt>
    <dgm:pt modelId="{A7834E2E-BA31-480A-B988-44EFFD4AE6E6}" type="pres">
      <dgm:prSet presAssocID="{8D9FE8F9-4E25-41CB-8C28-E6BE3BA127D6}" presName="compNode" presStyleCnt="0"/>
      <dgm:spPr/>
    </dgm:pt>
    <dgm:pt modelId="{443FE9DF-AF39-4643-8C48-2F2E715691C7}" type="pres">
      <dgm:prSet presAssocID="{8D9FE8F9-4E25-41CB-8C28-E6BE3BA127D6}" presName="bgRect" presStyleLbl="bgShp" presStyleIdx="4" presStyleCnt="6"/>
      <dgm:spPr>
        <a:xfrm>
          <a:off x="0" y="4984278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3" action="ppaction://hlinksldjump"/>
          </dgm14:cNvPr>
        </a:ext>
      </dgm:extLst>
    </dgm:pt>
    <dgm:pt modelId="{D866FC5D-22C5-447A-BC44-CDC4C319202F}" type="pres">
      <dgm:prSet presAssocID="{8D9FE8F9-4E25-41CB-8C28-E6BE3BA127D6}" presName="iconRect" presStyleLbl="node1" presStyleIdx="4" presStyleCnt="6"/>
      <dgm:spPr>
        <a:blipFill>
          <a:blip xmlns:r="http://schemas.openxmlformats.org/officeDocument/2006/relationships"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5 avec un remplissage uni"/>
        </a:ext>
      </dgm:extLst>
    </dgm:pt>
    <dgm:pt modelId="{0ED63965-361A-4CE5-9D8D-8C677E0C9A32}" type="pres">
      <dgm:prSet presAssocID="{8D9FE8F9-4E25-41CB-8C28-E6BE3BA127D6}" presName="spaceRect" presStyleCnt="0"/>
      <dgm:spPr/>
    </dgm:pt>
    <dgm:pt modelId="{7D925837-3C70-4434-8631-2D1EA539CFAB}" type="pres">
      <dgm:prSet presAssocID="{8D9FE8F9-4E25-41CB-8C28-E6BE3BA127D6}" presName="parTx" presStyleLbl="revTx" presStyleIdx="4" presStyleCnt="6">
        <dgm:presLayoutVars>
          <dgm:chMax val="0"/>
          <dgm:chPref val="0"/>
        </dgm:presLayoutVars>
      </dgm:prSet>
      <dgm:spPr/>
    </dgm:pt>
    <dgm:pt modelId="{F0DD08E9-2FDD-4140-B51A-AADCF7F37F6D}" type="pres">
      <dgm:prSet presAssocID="{DD7C76A0-1CF7-4DDD-A520-4F6648396387}" presName="sibTrans" presStyleCnt="0"/>
      <dgm:spPr/>
    </dgm:pt>
    <dgm:pt modelId="{57B7C94E-1CF4-4DC7-9358-52E915B4C7A2}" type="pres">
      <dgm:prSet presAssocID="{73EC190F-4359-41FF-954C-4543629F7081}" presName="compNode" presStyleCnt="0"/>
      <dgm:spPr/>
    </dgm:pt>
    <dgm:pt modelId="{9CCA73D1-4C05-4052-8A0B-2BFA579E9ADC}" type="pres">
      <dgm:prSet presAssocID="{73EC190F-4359-41FF-954C-4543629F7081}" presName="bgRect" presStyleLbl="bgShp" presStyleIdx="5" presStyleCnt="6"/>
      <dgm:spPr>
        <a:xfrm>
          <a:off x="0" y="5157973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6" action="ppaction://hlinksldjump"/>
          </dgm14:cNvPr>
        </a:ext>
      </dgm:extLst>
    </dgm:pt>
    <dgm:pt modelId="{9FDEB083-58CC-4B8E-A659-12D6307F4D52}" type="pres">
      <dgm:prSet presAssocID="{73EC190F-4359-41FF-954C-4543629F7081}" presName="iconRect" presStyleLbl="node1" presStyleIdx="5" presStyleCnt="6"/>
      <dgm:spPr>
        <a:blipFill>
          <a:blip xmlns:r="http://schemas.openxmlformats.org/officeDocument/2006/relationships"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6 avec un remplissage uni"/>
        </a:ext>
      </dgm:extLst>
    </dgm:pt>
    <dgm:pt modelId="{F0CBF516-7C06-4412-AB46-F479AF699C25}" type="pres">
      <dgm:prSet presAssocID="{73EC190F-4359-41FF-954C-4543629F7081}" presName="spaceRect" presStyleCnt="0"/>
      <dgm:spPr/>
    </dgm:pt>
    <dgm:pt modelId="{447E8D9D-5EF2-4B06-BD3D-D0B16901C424}" type="pres">
      <dgm:prSet presAssocID="{73EC190F-4359-41FF-954C-4543629F7081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693B9800-D224-4DA1-B17B-79C3A27F0F65}" srcId="{162F69A6-0780-49EA-A6A8-3965C12489B2}" destId="{504446D0-BB24-4D19-B390-0BB4E9D32A1A}" srcOrd="2" destOrd="0" parTransId="{BEBA49CC-06CE-449B-89D0-C9BF82B9A980}" sibTransId="{009E9625-C3C8-4E24-AE01-2CBA54ECE8A5}"/>
    <dgm:cxn modelId="{5E339305-767B-477A-8736-02705CE40352}" type="presOf" srcId="{73EC190F-4359-41FF-954C-4543629F7081}" destId="{447E8D9D-5EF2-4B06-BD3D-D0B16901C424}" srcOrd="0" destOrd="0" presId="urn:microsoft.com/office/officeart/2018/2/layout/IconVerticalSolidList#1"/>
    <dgm:cxn modelId="{2E22240B-C4EB-41AE-84FC-7BEE29D72E2A}" srcId="{162F69A6-0780-49EA-A6A8-3965C12489B2}" destId="{73EC190F-4359-41FF-954C-4543629F7081}" srcOrd="5" destOrd="0" parTransId="{B8096029-38F2-4E73-850D-84AB41B0EB57}" sibTransId="{AC786248-EF93-44D5-B3DE-2D469D289731}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37F5588F-6145-458C-9ABE-82658ABB57A4}" type="presOf" srcId="{8D9FE8F9-4E25-41CB-8C28-E6BE3BA127D6}" destId="{7D925837-3C70-4434-8631-2D1EA539CFAB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CB69E59E-23F5-4F2D-9B04-A6BD9B0FCB71}" srcId="{162F69A6-0780-49EA-A6A8-3965C12489B2}" destId="{945F6BF1-AC31-41C6-874B-685BBD105B94}" srcOrd="3" destOrd="0" parTransId="{CC7A382E-12B8-49FB-BD45-0CE00C93F0D0}" sibTransId="{3631563B-CF3A-4FE0-AB93-DB23E6309E65}"/>
    <dgm:cxn modelId="{A3677EAA-1437-4069-8025-F23A08302AB6}" type="presOf" srcId="{945F6BF1-AC31-41C6-874B-685BBD105B94}" destId="{4330CFE2-6753-48FB-8E77-2E64FEE0C793}" srcOrd="0" destOrd="0" presId="urn:microsoft.com/office/officeart/2018/2/layout/IconVerticalSolidList#1"/>
    <dgm:cxn modelId="{62E6B2B2-DBD7-40EB-827B-EDBF76BD0BA6}" srcId="{162F69A6-0780-49EA-A6A8-3965C12489B2}" destId="{8D9FE8F9-4E25-41CB-8C28-E6BE3BA127D6}" srcOrd="4" destOrd="0" parTransId="{FD164AFF-20CC-444E-9B3F-D7B323E9E740}" sibTransId="{DD7C76A0-1CF7-4DDD-A520-4F6648396387}"/>
    <dgm:cxn modelId="{4D8EAED2-1249-4AA2-A1E8-876A9AB3B1A5}" type="presOf" srcId="{504446D0-BB24-4D19-B390-0BB4E9D32A1A}" destId="{21675E52-A362-4E56-B597-EE9B768E43D1}" srcOrd="0" destOrd="0" presId="urn:microsoft.com/office/officeart/2018/2/layout/IconVerticalSolidList#1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8C8C2456-F976-4536-BD1C-FFF9647D31A7}" type="presParOf" srcId="{05261D3E-3CC7-4C85-9E09-D67FC777908C}" destId="{45CFD6E6-F277-4F67-AAB7-951D8DDC787A}" srcOrd="3" destOrd="0" presId="urn:microsoft.com/office/officeart/2018/2/layout/IconVerticalSolidList#1"/>
    <dgm:cxn modelId="{59BBA965-C616-4D41-8C4C-7874FB89BA8C}" type="presParOf" srcId="{05261D3E-3CC7-4C85-9E09-D67FC777908C}" destId="{93729471-CC84-400E-A56D-82B0605C6081}" srcOrd="4" destOrd="0" presId="urn:microsoft.com/office/officeart/2018/2/layout/IconVerticalSolidList#1"/>
    <dgm:cxn modelId="{8E3FA29A-6AE7-4C75-AE1E-BD2C3E1EBCDF}" type="presParOf" srcId="{93729471-CC84-400E-A56D-82B0605C6081}" destId="{D009D6CD-7EA4-481F-8115-E0BF7306AB9C}" srcOrd="0" destOrd="0" presId="urn:microsoft.com/office/officeart/2018/2/layout/IconVerticalSolidList#1"/>
    <dgm:cxn modelId="{A9079E2A-12B6-4057-9B76-53ECA7C3E889}" type="presParOf" srcId="{93729471-CC84-400E-A56D-82B0605C6081}" destId="{53B7C301-BA14-4A98-9FD4-5E499C926D6C}" srcOrd="1" destOrd="0" presId="urn:microsoft.com/office/officeart/2018/2/layout/IconVerticalSolidList#1"/>
    <dgm:cxn modelId="{EAF3021D-B138-4B5D-8A84-21D984E71A9C}" type="presParOf" srcId="{93729471-CC84-400E-A56D-82B0605C6081}" destId="{35A2598C-AB39-4636-A53E-527EF1A7F98E}" srcOrd="2" destOrd="0" presId="urn:microsoft.com/office/officeart/2018/2/layout/IconVerticalSolidList#1"/>
    <dgm:cxn modelId="{4C34901E-5F72-4EE4-A154-389CF4A2EDEF}" type="presParOf" srcId="{93729471-CC84-400E-A56D-82B0605C6081}" destId="{21675E52-A362-4E56-B597-EE9B768E43D1}" srcOrd="3" destOrd="0" presId="urn:microsoft.com/office/officeart/2018/2/layout/IconVerticalSolidList#1"/>
    <dgm:cxn modelId="{7FCEFE11-EDD0-42E8-B8A4-16C4966FAE11}" type="presParOf" srcId="{05261D3E-3CC7-4C85-9E09-D67FC777908C}" destId="{2C12C36B-72A6-4B0D-83C8-035E614EC970}" srcOrd="5" destOrd="0" presId="urn:microsoft.com/office/officeart/2018/2/layout/IconVerticalSolidList#1"/>
    <dgm:cxn modelId="{A7D97496-CDF8-429F-8B68-689E9BDE7314}" type="presParOf" srcId="{05261D3E-3CC7-4C85-9E09-D67FC777908C}" destId="{70AA17D7-CE05-41A1-8554-26FF13A111D6}" srcOrd="6" destOrd="0" presId="urn:microsoft.com/office/officeart/2018/2/layout/IconVerticalSolidList#1"/>
    <dgm:cxn modelId="{AFBB19CB-FD67-4262-9A1E-D0FFBA8679F5}" type="presParOf" srcId="{70AA17D7-CE05-41A1-8554-26FF13A111D6}" destId="{67656573-405D-4FCA-8867-CA2DC696C308}" srcOrd="0" destOrd="0" presId="urn:microsoft.com/office/officeart/2018/2/layout/IconVerticalSolidList#1"/>
    <dgm:cxn modelId="{B3CEFA85-5F10-4486-AA69-9F6675FAB323}" type="presParOf" srcId="{70AA17D7-CE05-41A1-8554-26FF13A111D6}" destId="{ECD07187-C20D-434E-A15B-B323773AF6FC}" srcOrd="1" destOrd="0" presId="urn:microsoft.com/office/officeart/2018/2/layout/IconVerticalSolidList#1"/>
    <dgm:cxn modelId="{E84656E2-264F-44C5-A6FA-866D7B1D5EA9}" type="presParOf" srcId="{70AA17D7-CE05-41A1-8554-26FF13A111D6}" destId="{C3BC03D0-08E5-4545-B296-3E2C5DB3A364}" srcOrd="2" destOrd="0" presId="urn:microsoft.com/office/officeart/2018/2/layout/IconVerticalSolidList#1"/>
    <dgm:cxn modelId="{0EE89BBA-90A2-4651-8322-FA30FD33E9B3}" type="presParOf" srcId="{70AA17D7-CE05-41A1-8554-26FF13A111D6}" destId="{4330CFE2-6753-48FB-8E77-2E64FEE0C793}" srcOrd="3" destOrd="0" presId="urn:microsoft.com/office/officeart/2018/2/layout/IconVerticalSolidList#1"/>
    <dgm:cxn modelId="{642FD21B-A1A8-46A1-A771-505E5156CF08}" type="presParOf" srcId="{05261D3E-3CC7-4C85-9E09-D67FC777908C}" destId="{67A02379-9EA9-476A-8BBF-F376C7CB5055}" srcOrd="7" destOrd="0" presId="urn:microsoft.com/office/officeart/2018/2/layout/IconVerticalSolidList#1"/>
    <dgm:cxn modelId="{636CD899-DCED-4CD7-A427-249CDDFABA9A}" type="presParOf" srcId="{05261D3E-3CC7-4C85-9E09-D67FC777908C}" destId="{A7834E2E-BA31-480A-B988-44EFFD4AE6E6}" srcOrd="8" destOrd="0" presId="urn:microsoft.com/office/officeart/2018/2/layout/IconVerticalSolidList#1"/>
    <dgm:cxn modelId="{DA570874-EA6D-4AD9-8F17-E6289A7D3127}" type="presParOf" srcId="{A7834E2E-BA31-480A-B988-44EFFD4AE6E6}" destId="{443FE9DF-AF39-4643-8C48-2F2E715691C7}" srcOrd="0" destOrd="0" presId="urn:microsoft.com/office/officeart/2018/2/layout/IconVerticalSolidList#1"/>
    <dgm:cxn modelId="{3149F5CF-8823-47FA-A71F-52A80A4EE98D}" type="presParOf" srcId="{A7834E2E-BA31-480A-B988-44EFFD4AE6E6}" destId="{D866FC5D-22C5-447A-BC44-CDC4C319202F}" srcOrd="1" destOrd="0" presId="urn:microsoft.com/office/officeart/2018/2/layout/IconVerticalSolidList#1"/>
    <dgm:cxn modelId="{93B59B5A-E00A-4920-9663-083D8594B0A4}" type="presParOf" srcId="{A7834E2E-BA31-480A-B988-44EFFD4AE6E6}" destId="{0ED63965-361A-4CE5-9D8D-8C677E0C9A32}" srcOrd="2" destOrd="0" presId="urn:microsoft.com/office/officeart/2018/2/layout/IconVerticalSolidList#1"/>
    <dgm:cxn modelId="{533ACC5D-AE2D-43B9-9777-4BDF7BD09CFF}" type="presParOf" srcId="{A7834E2E-BA31-480A-B988-44EFFD4AE6E6}" destId="{7D925837-3C70-4434-8631-2D1EA539CFAB}" srcOrd="3" destOrd="0" presId="urn:microsoft.com/office/officeart/2018/2/layout/IconVerticalSolidList#1"/>
    <dgm:cxn modelId="{E1D2BA73-7981-4DE7-9CD4-19E739CCD632}" type="presParOf" srcId="{05261D3E-3CC7-4C85-9E09-D67FC777908C}" destId="{F0DD08E9-2FDD-4140-B51A-AADCF7F37F6D}" srcOrd="9" destOrd="0" presId="urn:microsoft.com/office/officeart/2018/2/layout/IconVerticalSolidList#1"/>
    <dgm:cxn modelId="{4060053A-CB28-4D69-A10E-069B0BF291F1}" type="presParOf" srcId="{05261D3E-3CC7-4C85-9E09-D67FC777908C}" destId="{57B7C94E-1CF4-4DC7-9358-52E915B4C7A2}" srcOrd="10" destOrd="0" presId="urn:microsoft.com/office/officeart/2018/2/layout/IconVerticalSolidList#1"/>
    <dgm:cxn modelId="{98EFBAB8-FAEF-4547-801D-C7893FC60CBF}" type="presParOf" srcId="{57B7C94E-1CF4-4DC7-9358-52E915B4C7A2}" destId="{9CCA73D1-4C05-4052-8A0B-2BFA579E9ADC}" srcOrd="0" destOrd="0" presId="urn:microsoft.com/office/officeart/2018/2/layout/IconVerticalSolidList#1"/>
    <dgm:cxn modelId="{B51C5237-B4C4-4874-BB57-06D4FF3CFED8}" type="presParOf" srcId="{57B7C94E-1CF4-4DC7-9358-52E915B4C7A2}" destId="{9FDEB083-58CC-4B8E-A659-12D6307F4D52}" srcOrd="1" destOrd="0" presId="urn:microsoft.com/office/officeart/2018/2/layout/IconVerticalSolidList#1"/>
    <dgm:cxn modelId="{6C6DF845-E93C-4A5E-9C53-0CEF58DCBA4E}" type="presParOf" srcId="{57B7C94E-1CF4-4DC7-9358-52E915B4C7A2}" destId="{F0CBF516-7C06-4412-AB46-F479AF699C25}" srcOrd="2" destOrd="0" presId="urn:microsoft.com/office/officeart/2018/2/layout/IconVerticalSolidList#1"/>
    <dgm:cxn modelId="{B3EEF02F-6171-493A-A0AD-D5DEEFB13742}" type="presParOf" srcId="{57B7C94E-1CF4-4DC7-9358-52E915B4C7A2}" destId="{447E8D9D-5EF2-4B06-BD3D-D0B16901C424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1936"/>
          <a:ext cx="6791323" cy="824965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249552" y="187553"/>
          <a:ext cx="453731" cy="45373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952835" y="1936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Insérer un total en dehors du tableau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952835" y="1936"/>
        <a:ext cx="5838487" cy="824965"/>
      </dsp:txXfrm>
    </dsp:sp>
    <dsp:sp modelId="{FA3369E0-5B38-4FDD-A9F5-22B9810A03F7}">
      <dsp:nvSpPr>
        <dsp:cNvPr id="0" name=""/>
        <dsp:cNvSpPr/>
      </dsp:nvSpPr>
      <dsp:spPr>
        <a:xfrm>
          <a:off x="0" y="1033143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249552" y="1218760"/>
          <a:ext cx="453731" cy="45373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952835" y="1033143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Détail de la formule</a:t>
          </a:r>
        </a:p>
      </dsp:txBody>
      <dsp:txXfrm>
        <a:off x="952835" y="1033143"/>
        <a:ext cx="5838487" cy="824965"/>
      </dsp:txXfrm>
    </dsp:sp>
    <dsp:sp modelId="{D009D6CD-7EA4-481F-8115-E0BF7306AB9C}">
      <dsp:nvSpPr>
        <dsp:cNvPr id="0" name=""/>
        <dsp:cNvSpPr/>
      </dsp:nvSpPr>
      <dsp:spPr>
        <a:xfrm>
          <a:off x="0" y="2064350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B7C301-BA14-4A98-9FD4-5E499C926D6C}">
      <dsp:nvSpPr>
        <dsp:cNvPr id="0" name=""/>
        <dsp:cNvSpPr/>
      </dsp:nvSpPr>
      <dsp:spPr>
        <a:xfrm>
          <a:off x="249552" y="2249968"/>
          <a:ext cx="453731" cy="45373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675E52-A362-4E56-B597-EE9B768E43D1}">
      <dsp:nvSpPr>
        <dsp:cNvPr id="0" name=""/>
        <dsp:cNvSpPr/>
      </dsp:nvSpPr>
      <dsp:spPr>
        <a:xfrm>
          <a:off x="952835" y="2064350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Particularité de la formule</a:t>
          </a:r>
        </a:p>
      </dsp:txBody>
      <dsp:txXfrm>
        <a:off x="952835" y="2064350"/>
        <a:ext cx="5838487" cy="824965"/>
      </dsp:txXfrm>
    </dsp:sp>
    <dsp:sp modelId="{67656573-405D-4FCA-8867-CA2DC696C308}">
      <dsp:nvSpPr>
        <dsp:cNvPr id="0" name=""/>
        <dsp:cNvSpPr/>
      </dsp:nvSpPr>
      <dsp:spPr>
        <a:xfrm>
          <a:off x="0" y="3095558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D07187-C20D-434E-A15B-B323773AF6FC}">
      <dsp:nvSpPr>
        <dsp:cNvPr id="0" name=""/>
        <dsp:cNvSpPr/>
      </dsp:nvSpPr>
      <dsp:spPr>
        <a:xfrm>
          <a:off x="249552" y="3281175"/>
          <a:ext cx="453731" cy="45373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30CFE2-6753-48FB-8E77-2E64FEE0C793}">
      <dsp:nvSpPr>
        <dsp:cNvPr id="0" name=""/>
        <dsp:cNvSpPr/>
      </dsp:nvSpPr>
      <dsp:spPr>
        <a:xfrm>
          <a:off x="952835" y="3095558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Pour les autres fonctions</a:t>
          </a:r>
        </a:p>
      </dsp:txBody>
      <dsp:txXfrm>
        <a:off x="952835" y="3095558"/>
        <a:ext cx="5838487" cy="824965"/>
      </dsp:txXfrm>
    </dsp:sp>
    <dsp:sp modelId="{443FE9DF-AF39-4643-8C48-2F2E715691C7}">
      <dsp:nvSpPr>
        <dsp:cNvPr id="0" name=""/>
        <dsp:cNvSpPr/>
      </dsp:nvSpPr>
      <dsp:spPr>
        <a:xfrm>
          <a:off x="0" y="4126765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66FC5D-22C5-447A-BC44-CDC4C319202F}">
      <dsp:nvSpPr>
        <dsp:cNvPr id="0" name=""/>
        <dsp:cNvSpPr/>
      </dsp:nvSpPr>
      <dsp:spPr>
        <a:xfrm>
          <a:off x="249552" y="4312382"/>
          <a:ext cx="453731" cy="453731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925837-3C70-4434-8631-2D1EA539CFAB}">
      <dsp:nvSpPr>
        <dsp:cNvPr id="0" name=""/>
        <dsp:cNvSpPr/>
      </dsp:nvSpPr>
      <dsp:spPr>
        <a:xfrm>
          <a:off x="952835" y="4126765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Prise en compte d’un filtre avec une fonction</a:t>
          </a:r>
        </a:p>
      </dsp:txBody>
      <dsp:txXfrm>
        <a:off x="952835" y="4126765"/>
        <a:ext cx="5838487" cy="824965"/>
      </dsp:txXfrm>
    </dsp:sp>
    <dsp:sp modelId="{9CCA73D1-4C05-4052-8A0B-2BFA579E9ADC}">
      <dsp:nvSpPr>
        <dsp:cNvPr id="0" name=""/>
        <dsp:cNvSpPr/>
      </dsp:nvSpPr>
      <dsp:spPr>
        <a:xfrm>
          <a:off x="0" y="5157973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DEB083-58CC-4B8E-A659-12D6307F4D52}">
      <dsp:nvSpPr>
        <dsp:cNvPr id="0" name=""/>
        <dsp:cNvSpPr/>
      </dsp:nvSpPr>
      <dsp:spPr>
        <a:xfrm>
          <a:off x="249552" y="5343590"/>
          <a:ext cx="453731" cy="453731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7E8D9D-5EF2-4B06-BD3D-D0B16901C424}">
      <dsp:nvSpPr>
        <dsp:cNvPr id="0" name=""/>
        <dsp:cNvSpPr/>
      </dsp:nvSpPr>
      <dsp:spPr>
        <a:xfrm>
          <a:off x="952835" y="5157973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dirty="0">
              <a:solidFill>
                <a:srgbClr val="FF9933"/>
              </a:solidFill>
            </a:rPr>
            <a:t>Les différentes options de SOUS.TOTAL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952835" y="5157973"/>
        <a:ext cx="5838487" cy="8249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26/04/2023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26/04/2023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405620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8369630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8879586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9864598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10995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1590378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129915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2857901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397538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3972509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7207542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5471920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292792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slide" Target="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slide" Target="slid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3663389"/>
              </p:ext>
            </p:extLst>
          </p:nvPr>
        </p:nvGraphicFramePr>
        <p:xfrm>
          <a:off x="5399055" y="218611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89665"/>
            <a:ext cx="5399055" cy="1872513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TABLEAU STRUCTURÉ</a:t>
            </a:r>
          </a:p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FORMULE DE CALCUL</a:t>
            </a:r>
          </a:p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PART 2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61909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F6A58A34-0972-7951-B947-162A2D1F6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841" y="275407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8536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9297E4E-10A1-ED46-0548-6BB25B22A6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00" y="5176012"/>
            <a:ext cx="11952000" cy="115318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86" y="1542782"/>
            <a:ext cx="10806404" cy="752551"/>
          </a:xfrm>
        </p:spPr>
        <p:txBody>
          <a:bodyPr rtlCol="0">
            <a:normAutofit/>
          </a:bodyPr>
          <a:lstStyle/>
          <a:p>
            <a:pPr marL="0" indent="0" algn="just">
              <a:lnSpc>
                <a:spcPct val="110000"/>
              </a:lnSpc>
              <a:spcAft>
                <a:spcPts val="1200"/>
              </a:spcAft>
              <a:buNone/>
            </a:pPr>
            <a:r>
              <a:rPr lang="fr-FR" sz="2800" noProof="1"/>
              <a:t>Cliquer dans la cellule qui va recevoir le total</a:t>
            </a:r>
            <a:endParaRPr lang="fr-FR" sz="2400" noProof="1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369A1CC-F2EA-E3A5-54BD-7DFD3613F228}"/>
              </a:ext>
            </a:extLst>
          </p:cNvPr>
          <p:cNvSpPr txBox="1">
            <a:spLocks/>
          </p:cNvSpPr>
          <p:nvPr/>
        </p:nvSpPr>
        <p:spPr>
          <a:xfrm>
            <a:off x="0" y="8377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Insérer un total en dehors du tableau…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1949F8D3-5A75-06B5-ED88-B0B7AB1CBFC5}"/>
              </a:ext>
            </a:extLst>
          </p:cNvPr>
          <p:cNvSpPr txBox="1">
            <a:spLocks/>
          </p:cNvSpPr>
          <p:nvPr/>
        </p:nvSpPr>
        <p:spPr>
          <a:xfrm>
            <a:off x="152186" y="4316474"/>
            <a:ext cx="10806404" cy="752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Sélectionner l’onglet </a:t>
            </a:r>
            <a:r>
              <a:rPr lang="fr-FR" sz="2800" noProof="1">
                <a:solidFill>
                  <a:srgbClr val="FFFF00"/>
                </a:solidFill>
              </a:rPr>
              <a:t>Accueil </a:t>
            </a:r>
            <a:r>
              <a:rPr lang="fr-FR" sz="2800" noProof="1"/>
              <a:t>puis cliquer sur </a:t>
            </a:r>
            <a:r>
              <a:rPr lang="fr-FR" sz="2800" noProof="1">
                <a:solidFill>
                  <a:srgbClr val="FFFF00"/>
                </a:solidFill>
              </a:rPr>
              <a:t>Somme automatique</a:t>
            </a:r>
            <a:endParaRPr lang="fr-FR" sz="2400" noProof="1">
              <a:solidFill>
                <a:srgbClr val="FFFF00"/>
              </a:solidFill>
            </a:endParaRPr>
          </a:p>
        </p:txBody>
      </p:sp>
      <p:sp>
        <p:nvSpPr>
          <p:cNvPr id="16" name="Flèche : droite 15">
            <a:extLst>
              <a:ext uri="{FF2B5EF4-FFF2-40B4-BE49-F238E27FC236}">
                <a16:creationId xmlns:a16="http://schemas.microsoft.com/office/drawing/2014/main" id="{DBA0872B-1B29-5382-BB6A-AA5EEC28A01A}"/>
              </a:ext>
            </a:extLst>
          </p:cNvPr>
          <p:cNvSpPr>
            <a:spLocks noChangeAspect="1"/>
          </p:cNvSpPr>
          <p:nvPr/>
        </p:nvSpPr>
        <p:spPr>
          <a:xfrm rot="5400000" flipV="1">
            <a:off x="700455" y="4808598"/>
            <a:ext cx="396000" cy="42182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A81551D-2888-C1D4-C744-342504EB41D2}"/>
              </a:ext>
            </a:extLst>
          </p:cNvPr>
          <p:cNvSpPr/>
          <p:nvPr/>
        </p:nvSpPr>
        <p:spPr>
          <a:xfrm>
            <a:off x="10406063" y="5457825"/>
            <a:ext cx="425008" cy="242451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54C7E4D-D698-7536-79E3-2C1C3AA924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58332" y="837724"/>
            <a:ext cx="3551113" cy="337176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8A79FC96-D6A2-9CC3-88D7-001C36108FD8}"/>
              </a:ext>
            </a:extLst>
          </p:cNvPr>
          <p:cNvSpPr>
            <a:spLocks noChangeAspect="1"/>
          </p:cNvSpPr>
          <p:nvPr/>
        </p:nvSpPr>
        <p:spPr>
          <a:xfrm rot="10800000" flipV="1">
            <a:off x="9565589" y="1542782"/>
            <a:ext cx="360000" cy="383477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8" grpId="0" uiExpand="1" build="p"/>
      <p:bldP spid="16" grpId="0" animBg="1"/>
      <p:bldP spid="17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100E99EF-9AEF-EEB8-8132-C9956DE86A92}"/>
              </a:ext>
            </a:extLst>
          </p:cNvPr>
          <p:cNvSpPr txBox="1">
            <a:spLocks/>
          </p:cNvSpPr>
          <p:nvPr/>
        </p:nvSpPr>
        <p:spPr>
          <a:xfrm>
            <a:off x="373710" y="1015453"/>
            <a:ext cx="11444579" cy="10054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Déplacer le pointeur de la souris au sommet de la colonne à cumuler de façon à obtenir une flèche qui pointe vers le bas</a:t>
            </a:r>
            <a:endParaRPr lang="fr-FR" sz="2400" noProof="1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5EECBC3-61B0-199E-3BAF-2CD68D2278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19808" y="2226147"/>
            <a:ext cx="4752381" cy="421904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0C98588D-C453-91ED-1855-A63E6B748E4C}"/>
              </a:ext>
            </a:extLst>
          </p:cNvPr>
          <p:cNvSpPr>
            <a:spLocks noChangeAspect="1"/>
          </p:cNvSpPr>
          <p:nvPr/>
        </p:nvSpPr>
        <p:spPr>
          <a:xfrm rot="7500000" flipV="1">
            <a:off x="7677493" y="3371008"/>
            <a:ext cx="468000" cy="498521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916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uiExpand="1" build="p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6A556C3B-F31F-20BB-C0D9-1EF86E05A5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9334" y="1818618"/>
            <a:ext cx="4733333" cy="454285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100E99EF-9AEF-EEB8-8132-C9956DE86A92}"/>
              </a:ext>
            </a:extLst>
          </p:cNvPr>
          <p:cNvSpPr txBox="1">
            <a:spLocks/>
          </p:cNvSpPr>
          <p:nvPr/>
        </p:nvSpPr>
        <p:spPr>
          <a:xfrm>
            <a:off x="373710" y="1015453"/>
            <a:ext cx="11444579" cy="10054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Cliquer pour effectuer la sélection puis valider</a:t>
            </a:r>
            <a:endParaRPr lang="fr-FR" sz="2400" noProof="1"/>
          </a:p>
        </p:txBody>
      </p: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E07A2743-5885-75F0-84CD-97673F41ED2E}"/>
              </a:ext>
            </a:extLst>
          </p:cNvPr>
          <p:cNvSpPr>
            <a:spLocks noChangeAspect="1"/>
          </p:cNvSpPr>
          <p:nvPr/>
        </p:nvSpPr>
        <p:spPr>
          <a:xfrm rot="7500000" flipV="1">
            <a:off x="8134693" y="4108126"/>
            <a:ext cx="468000" cy="498521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16244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uiExpand="1" build="p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15E05AD-94E5-A3B3-97EC-A99D402112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5663" y="2281689"/>
            <a:ext cx="4895238" cy="442857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BDABB616-621B-1559-77F7-4DBE1CEC2327}"/>
              </a:ext>
            </a:extLst>
          </p:cNvPr>
          <p:cNvSpPr txBox="1">
            <a:spLocks/>
          </p:cNvSpPr>
          <p:nvPr/>
        </p:nvSpPr>
        <p:spPr>
          <a:xfrm>
            <a:off x="121783" y="1244473"/>
            <a:ext cx="12070217" cy="7200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Aft>
                <a:spcPts val="1200"/>
              </a:spcAft>
              <a:buNone/>
            </a:pPr>
            <a:r>
              <a:rPr lang="fr-FR" sz="4000" noProof="1">
                <a:solidFill>
                  <a:srgbClr val="FFFF00"/>
                </a:solidFill>
              </a:rPr>
              <a:t>=SOMME(tbl_Saisie[CA])</a:t>
            </a:r>
            <a:endParaRPr lang="fr-FR" sz="3600" noProof="1">
              <a:solidFill>
                <a:srgbClr val="FFFF00"/>
              </a:solidFill>
            </a:endParaRP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8E58C812-E4F3-F57E-8E24-C50AA6F2A826}"/>
              </a:ext>
            </a:extLst>
          </p:cNvPr>
          <p:cNvSpPr txBox="1">
            <a:spLocks/>
          </p:cNvSpPr>
          <p:nvPr/>
        </p:nvSpPr>
        <p:spPr>
          <a:xfrm>
            <a:off x="0" y="882429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Détail de la formule…</a:t>
            </a:r>
          </a:p>
        </p:txBody>
      </p:sp>
    </p:spTree>
    <p:extLst>
      <p:ext uri="{BB962C8B-B14F-4D97-AF65-F5344CB8AC3E}">
        <p14:creationId xmlns:p14="http://schemas.microsoft.com/office/powerpoint/2010/main" val="1443577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uiExpand="1" build="p"/>
      <p:bldP spid="10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15E05AD-94E5-A3B3-97EC-A99D402112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8477" y="3168201"/>
            <a:ext cx="3871395" cy="350232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BDABB616-621B-1559-77F7-4DBE1CEC2327}"/>
              </a:ext>
            </a:extLst>
          </p:cNvPr>
          <p:cNvSpPr txBox="1">
            <a:spLocks/>
          </p:cNvSpPr>
          <p:nvPr/>
        </p:nvSpPr>
        <p:spPr>
          <a:xfrm>
            <a:off x="1" y="960721"/>
            <a:ext cx="12192000" cy="7200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Aft>
                <a:spcPts val="1200"/>
              </a:spcAft>
              <a:buNone/>
            </a:pPr>
            <a:r>
              <a:rPr lang="fr-FR" sz="4000" noProof="1">
                <a:solidFill>
                  <a:srgbClr val="FFFF00"/>
                </a:solidFill>
              </a:rPr>
              <a:t>=SOMME(tbl_Saisie[CA])</a:t>
            </a:r>
            <a:endParaRPr lang="fr-FR" sz="3600" noProof="1">
              <a:solidFill>
                <a:srgbClr val="FFFF00"/>
              </a:solidFill>
            </a:endParaRPr>
          </a:p>
        </p:txBody>
      </p:sp>
      <p:sp>
        <p:nvSpPr>
          <p:cNvPr id="2" name="Légende : flèche courbée 1">
            <a:extLst>
              <a:ext uri="{FF2B5EF4-FFF2-40B4-BE49-F238E27FC236}">
                <a16:creationId xmlns:a16="http://schemas.microsoft.com/office/drawing/2014/main" id="{A26F6757-3B47-FD6C-38A5-91A8F35F3E05}"/>
              </a:ext>
            </a:extLst>
          </p:cNvPr>
          <p:cNvSpPr/>
          <p:nvPr/>
        </p:nvSpPr>
        <p:spPr>
          <a:xfrm flipH="1">
            <a:off x="1753951" y="2191105"/>
            <a:ext cx="3470989" cy="81176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52792"/>
              <a:gd name="adj6" fmla="val -22900"/>
            </a:avLst>
          </a:prstGeom>
          <a:noFill/>
          <a:ln w="19050"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Nom du tableau structuré</a:t>
            </a:r>
          </a:p>
        </p:txBody>
      </p:sp>
      <p:sp>
        <p:nvSpPr>
          <p:cNvPr id="7" name="Légende : flèche courbée 6">
            <a:extLst>
              <a:ext uri="{FF2B5EF4-FFF2-40B4-BE49-F238E27FC236}">
                <a16:creationId xmlns:a16="http://schemas.microsoft.com/office/drawing/2014/main" id="{864AF399-96FC-5640-2CDA-E59466B3B67B}"/>
              </a:ext>
            </a:extLst>
          </p:cNvPr>
          <p:cNvSpPr/>
          <p:nvPr/>
        </p:nvSpPr>
        <p:spPr>
          <a:xfrm>
            <a:off x="8825876" y="2191105"/>
            <a:ext cx="2659024" cy="81176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49119"/>
              <a:gd name="adj6" fmla="val -26909"/>
            </a:avLst>
          </a:prstGeom>
          <a:noFill/>
          <a:ln w="19050"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Nom de la colonne à cumuler</a:t>
            </a:r>
          </a:p>
        </p:txBody>
      </p:sp>
    </p:spTree>
    <p:extLst>
      <p:ext uri="{BB962C8B-B14F-4D97-AF65-F5344CB8AC3E}">
        <p14:creationId xmlns:p14="http://schemas.microsoft.com/office/powerpoint/2010/main" val="36830290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7" y="1308070"/>
            <a:ext cx="11667353" cy="1172138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10000"/>
              </a:lnSpc>
              <a:spcAft>
                <a:spcPts val="1200"/>
              </a:spcAft>
              <a:buNone/>
            </a:pPr>
            <a:r>
              <a:rPr lang="fr-FR" sz="2800" noProof="1"/>
              <a:t>Le total affiché correspondra toujours à la totalité des données présentes dans la colonne et ne </a:t>
            </a:r>
            <a:r>
              <a:rPr lang="fr-FR" sz="2800" noProof="1">
                <a:solidFill>
                  <a:srgbClr val="FFFF00"/>
                </a:solidFill>
              </a:rPr>
              <a:t>tiendra pas compte du filtre </a:t>
            </a:r>
            <a:r>
              <a:rPr lang="fr-FR" sz="2800" noProof="1"/>
              <a:t>appliqué</a:t>
            </a:r>
            <a:endParaRPr lang="fr-FR" sz="2400" noProof="1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369A1CC-F2EA-E3A5-54BD-7DFD3613F228}"/>
              </a:ext>
            </a:extLst>
          </p:cNvPr>
          <p:cNvSpPr txBox="1">
            <a:spLocks/>
          </p:cNvSpPr>
          <p:nvPr/>
        </p:nvSpPr>
        <p:spPr>
          <a:xfrm>
            <a:off x="0" y="8377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Particularité de la formule…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29D9D6E-FE4A-2FBF-5BF1-D14CC397E0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1922" y="2535287"/>
            <a:ext cx="4188288" cy="400618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E7CF1FD-23CB-F167-CB99-B533004905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7738" y="3525900"/>
            <a:ext cx="4895238" cy="312380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3" name="Légende : flèche courbée 12">
            <a:extLst>
              <a:ext uri="{FF2B5EF4-FFF2-40B4-BE49-F238E27FC236}">
                <a16:creationId xmlns:a16="http://schemas.microsoft.com/office/drawing/2014/main" id="{B6DA7670-8385-29BD-0789-9889FA2C7074}"/>
              </a:ext>
            </a:extLst>
          </p:cNvPr>
          <p:cNvSpPr/>
          <p:nvPr/>
        </p:nvSpPr>
        <p:spPr>
          <a:xfrm flipH="1">
            <a:off x="5354920" y="2520337"/>
            <a:ext cx="3470989" cy="81176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47183"/>
              <a:gd name="adj6" fmla="val -16887"/>
            </a:avLst>
          </a:prstGeom>
          <a:noFill/>
          <a:ln w="19050"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Même résultat malgré la </a:t>
            </a:r>
            <a:r>
              <a:rPr lang="fr-FR" sz="2400" dirty="0">
                <a:solidFill>
                  <a:srgbClr val="FFFF00"/>
                </a:solidFill>
              </a:rPr>
              <a:t>présence d’un filtre</a:t>
            </a:r>
          </a:p>
        </p:txBody>
      </p:sp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BF676257-09EE-93EF-5D5B-A894BCA24D7B}"/>
              </a:ext>
            </a:extLst>
          </p:cNvPr>
          <p:cNvSpPr>
            <a:spLocks noChangeAspect="1"/>
          </p:cNvSpPr>
          <p:nvPr/>
        </p:nvSpPr>
        <p:spPr>
          <a:xfrm rot="7500000" flipV="1">
            <a:off x="9290517" y="5358192"/>
            <a:ext cx="360000" cy="383477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47626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7" y="1308070"/>
            <a:ext cx="11667353" cy="1172138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10000"/>
              </a:lnSpc>
              <a:spcAft>
                <a:spcPts val="1200"/>
              </a:spcAft>
              <a:buNone/>
            </a:pPr>
            <a:r>
              <a:rPr lang="fr-FR" sz="2800" noProof="1"/>
              <a:t>Le comportement reste identique avec les autres fonctions de type </a:t>
            </a:r>
            <a:r>
              <a:rPr lang="fr-FR" sz="2800" noProof="1">
                <a:solidFill>
                  <a:srgbClr val="FFFF00"/>
                </a:solidFill>
              </a:rPr>
              <a:t>MOYENNE</a:t>
            </a:r>
            <a:r>
              <a:rPr lang="fr-FR" sz="2800" noProof="1"/>
              <a:t>, </a:t>
            </a:r>
            <a:r>
              <a:rPr lang="fr-FR" sz="2800" noProof="1">
                <a:solidFill>
                  <a:srgbClr val="FFFF00"/>
                </a:solidFill>
              </a:rPr>
              <a:t>MAX</a:t>
            </a:r>
            <a:r>
              <a:rPr lang="fr-FR" sz="2800" noProof="1"/>
              <a:t>, </a:t>
            </a:r>
            <a:r>
              <a:rPr lang="fr-FR" sz="2800" noProof="1">
                <a:solidFill>
                  <a:srgbClr val="FFFF00"/>
                </a:solidFill>
              </a:rPr>
              <a:t>MIN</a:t>
            </a:r>
            <a:r>
              <a:rPr lang="fr-FR" sz="2800" noProof="1"/>
              <a:t>, </a:t>
            </a:r>
            <a:r>
              <a:rPr lang="fr-FR" sz="2800" noProof="1">
                <a:solidFill>
                  <a:srgbClr val="FFFF00"/>
                </a:solidFill>
              </a:rPr>
              <a:t>NB</a:t>
            </a:r>
            <a:r>
              <a:rPr lang="fr-FR" sz="2800" noProof="1"/>
              <a:t>, </a:t>
            </a:r>
            <a:r>
              <a:rPr lang="fr-FR" sz="2800" noProof="1">
                <a:solidFill>
                  <a:srgbClr val="FFFF00"/>
                </a:solidFill>
              </a:rPr>
              <a:t>NBVAL</a:t>
            </a:r>
            <a:endParaRPr lang="fr-FR" sz="2400" noProof="1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369A1CC-F2EA-E3A5-54BD-7DFD3613F228}"/>
              </a:ext>
            </a:extLst>
          </p:cNvPr>
          <p:cNvSpPr txBox="1">
            <a:spLocks/>
          </p:cNvSpPr>
          <p:nvPr/>
        </p:nvSpPr>
        <p:spPr>
          <a:xfrm>
            <a:off x="0" y="8377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Pour les autres fonctions…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FFC5FBC-0299-33DF-C4AA-AE77B320F7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1331" y="2480208"/>
            <a:ext cx="4519290" cy="418994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D999196-9D51-0260-6F68-BF1214F811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1071" y="3429000"/>
            <a:ext cx="4761905" cy="308571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5" name="Légende : flèche courbée 14">
            <a:extLst>
              <a:ext uri="{FF2B5EF4-FFF2-40B4-BE49-F238E27FC236}">
                <a16:creationId xmlns:a16="http://schemas.microsoft.com/office/drawing/2014/main" id="{A332E8AD-FFE6-5FC0-B345-254A70F8A574}"/>
              </a:ext>
            </a:extLst>
          </p:cNvPr>
          <p:cNvSpPr/>
          <p:nvPr/>
        </p:nvSpPr>
        <p:spPr>
          <a:xfrm flipH="1">
            <a:off x="5466888" y="2409093"/>
            <a:ext cx="3470989" cy="81176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83965"/>
              <a:gd name="adj6" fmla="val -17425"/>
            </a:avLst>
          </a:prstGeom>
          <a:noFill/>
          <a:ln w="19050"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Même résultat malgré la </a:t>
            </a:r>
            <a:r>
              <a:rPr lang="fr-FR" sz="2400" dirty="0">
                <a:solidFill>
                  <a:srgbClr val="FFFF00"/>
                </a:solidFill>
              </a:rPr>
              <a:t>présence d’un filtre</a:t>
            </a:r>
          </a:p>
        </p:txBody>
      </p:sp>
      <p:sp>
        <p:nvSpPr>
          <p:cNvPr id="16" name="Flèche : droite 15">
            <a:extLst>
              <a:ext uri="{FF2B5EF4-FFF2-40B4-BE49-F238E27FC236}">
                <a16:creationId xmlns:a16="http://schemas.microsoft.com/office/drawing/2014/main" id="{D611475C-86DD-4A0A-A838-4276BA4FCED1}"/>
              </a:ext>
            </a:extLst>
          </p:cNvPr>
          <p:cNvSpPr>
            <a:spLocks noChangeAspect="1"/>
          </p:cNvSpPr>
          <p:nvPr/>
        </p:nvSpPr>
        <p:spPr>
          <a:xfrm rot="7500000" flipV="1">
            <a:off x="9402486" y="5255555"/>
            <a:ext cx="360000" cy="383477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69535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15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7DCA1E5F-56E0-0453-C19A-E2CC24D139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5524" y="3288182"/>
            <a:ext cx="6380952" cy="292380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369A1CC-F2EA-E3A5-54BD-7DFD3613F228}"/>
              </a:ext>
            </a:extLst>
          </p:cNvPr>
          <p:cNvSpPr txBox="1">
            <a:spLocks/>
          </p:cNvSpPr>
          <p:nvPr/>
        </p:nvSpPr>
        <p:spPr>
          <a:xfrm>
            <a:off x="0" y="8377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Prise en compte d’un filtre avec une fonction…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40666560-5F8D-C6E5-5D0D-F2FC141A9E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617" y="1582375"/>
            <a:ext cx="10806404" cy="559617"/>
          </a:xfrm>
        </p:spPr>
        <p:txBody>
          <a:bodyPr rtlCol="0">
            <a:normAutofit/>
          </a:bodyPr>
          <a:lstStyle/>
          <a:p>
            <a:pPr marL="0" indent="0" algn="just">
              <a:lnSpc>
                <a:spcPct val="110000"/>
              </a:lnSpc>
              <a:spcAft>
                <a:spcPts val="1200"/>
              </a:spcAft>
              <a:buNone/>
            </a:pPr>
            <a:r>
              <a:rPr lang="fr-FR" sz="2800" noProof="1"/>
              <a:t>Cliquer dans la cellule qui va recevoir le total filtré</a:t>
            </a:r>
            <a:endParaRPr lang="fr-FR" sz="2400" noProof="1">
              <a:solidFill>
                <a:srgbClr val="FFFF00"/>
              </a:solidFill>
            </a:endParaRPr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9A319501-AC1F-985B-457E-448FABAF980A}"/>
              </a:ext>
            </a:extLst>
          </p:cNvPr>
          <p:cNvSpPr txBox="1">
            <a:spLocks/>
          </p:cNvSpPr>
          <p:nvPr/>
        </p:nvSpPr>
        <p:spPr>
          <a:xfrm>
            <a:off x="172617" y="2190695"/>
            <a:ext cx="10806404" cy="559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Démarrer l’écriture de la formule par </a:t>
            </a:r>
            <a:r>
              <a:rPr lang="fr-FR" sz="2800" noProof="1">
                <a:solidFill>
                  <a:srgbClr val="FFFF00"/>
                </a:solidFill>
              </a:rPr>
              <a:t>=sous</a:t>
            </a:r>
            <a:endParaRPr lang="fr-FR" sz="2400" noProof="1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0574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10" grpId="0" uiExpand="1" build="p"/>
      <p:bldP spid="12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10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87C7AF5C-90B6-969A-1B28-419FDC48F4B2}"/>
              </a:ext>
            </a:extLst>
          </p:cNvPr>
          <p:cNvSpPr txBox="1">
            <a:spLocks/>
          </p:cNvSpPr>
          <p:nvPr/>
        </p:nvSpPr>
        <p:spPr>
          <a:xfrm>
            <a:off x="163286" y="2027318"/>
            <a:ext cx="10806404" cy="7525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Dans le choix proposé, </a:t>
            </a:r>
            <a:r>
              <a:rPr lang="fr-FR" sz="2800" noProof="1">
                <a:solidFill>
                  <a:srgbClr val="FFFF00"/>
                </a:solidFill>
              </a:rPr>
              <a:t>double cliquer </a:t>
            </a:r>
            <a:r>
              <a:rPr lang="fr-FR" sz="2800" noProof="1"/>
              <a:t>sur </a:t>
            </a:r>
            <a:r>
              <a:rPr lang="fr-FR" sz="2800" noProof="1">
                <a:solidFill>
                  <a:srgbClr val="FFFF00"/>
                </a:solidFill>
              </a:rPr>
              <a:t>9 - SOMME</a:t>
            </a:r>
            <a:endParaRPr lang="fr-FR" sz="2400" noProof="1">
              <a:solidFill>
                <a:srgbClr val="FFFF00"/>
              </a:solidFill>
            </a:endParaRP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E173B23B-9FD1-E7F4-3112-0376676BEF2C}"/>
              </a:ext>
            </a:extLst>
          </p:cNvPr>
          <p:cNvSpPr txBox="1">
            <a:spLocks/>
          </p:cNvSpPr>
          <p:nvPr/>
        </p:nvSpPr>
        <p:spPr>
          <a:xfrm>
            <a:off x="163286" y="976742"/>
            <a:ext cx="10806404" cy="11701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>
                <a:solidFill>
                  <a:srgbClr val="FFFF00"/>
                </a:solidFill>
              </a:rPr>
              <a:t>Doucle cliquer </a:t>
            </a:r>
            <a:r>
              <a:rPr lang="fr-FR" sz="2800" noProof="1"/>
              <a:t>afin de récupérer l’intégralité du nom de la fonction ainsi que la parenthèse ouvrante</a:t>
            </a:r>
            <a:endParaRPr lang="fr-FR" sz="2400" noProof="1">
              <a:solidFill>
                <a:srgbClr val="FFFF00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EBBC204-52A2-E340-B377-CB394A8BFE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48381" y="2865285"/>
            <a:ext cx="5295238" cy="367619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EE1C0593-20AA-A4C7-FA8D-5AF28FF8AF7F}"/>
              </a:ext>
            </a:extLst>
          </p:cNvPr>
          <p:cNvSpPr>
            <a:spLocks noChangeAspect="1"/>
          </p:cNvSpPr>
          <p:nvPr/>
        </p:nvSpPr>
        <p:spPr>
          <a:xfrm rot="10800000" flipV="1">
            <a:off x="7385735" y="5582442"/>
            <a:ext cx="360000" cy="383477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91745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uiExpand="1" build="p"/>
      <p:bldP spid="14" grpId="0" uiExpand="1" build="p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11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B4856154-FD0A-9E70-0132-586295E07304}"/>
              </a:ext>
            </a:extLst>
          </p:cNvPr>
          <p:cNvSpPr txBox="1">
            <a:spLocks/>
          </p:cNvSpPr>
          <p:nvPr/>
        </p:nvSpPr>
        <p:spPr>
          <a:xfrm>
            <a:off x="163286" y="1204107"/>
            <a:ext cx="10806404" cy="10924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Cliquer ensuite sur l’outil </a:t>
            </a:r>
            <a:r>
              <a:rPr lang="fr-FR" sz="2800" noProof="1">
                <a:solidFill>
                  <a:srgbClr val="FFFF00"/>
                </a:solidFill>
              </a:rPr>
              <a:t>Insérer une fonction </a:t>
            </a:r>
            <a:r>
              <a:rPr lang="fr-FR" sz="2800" noProof="1"/>
              <a:t>afin d’afficher la boite de dialogue</a:t>
            </a:r>
            <a:endParaRPr lang="fr-FR" sz="2400" noProof="1">
              <a:solidFill>
                <a:srgbClr val="FFFF00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F2F38F8-DE01-ED5E-1013-C85CC47E4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5700" y="2453173"/>
            <a:ext cx="4800600" cy="32766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0382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7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67EE4A92-318C-2404-A054-2BA7C20801E0}"/>
              </a:ext>
            </a:extLst>
          </p:cNvPr>
          <p:cNvSpPr txBox="1">
            <a:spLocks/>
          </p:cNvSpPr>
          <p:nvPr/>
        </p:nvSpPr>
        <p:spPr>
          <a:xfrm>
            <a:off x="163286" y="1034479"/>
            <a:ext cx="10806404" cy="6122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Cliquer dans la zone </a:t>
            </a:r>
            <a:r>
              <a:rPr lang="fr-FR" sz="2800" noProof="1">
                <a:solidFill>
                  <a:srgbClr val="FFFF00"/>
                </a:solidFill>
              </a:rPr>
              <a:t>Réf1</a:t>
            </a:r>
            <a:r>
              <a:rPr lang="fr-FR" sz="2800" noProof="1"/>
              <a:t> puis sélectionner la colonne </a:t>
            </a:r>
            <a:r>
              <a:rPr lang="fr-FR" sz="2800" noProof="1">
                <a:solidFill>
                  <a:srgbClr val="FFFF00"/>
                </a:solidFill>
              </a:rPr>
              <a:t>CA</a:t>
            </a:r>
            <a:endParaRPr lang="fr-FR" sz="2400" noProof="1">
              <a:solidFill>
                <a:srgbClr val="FFFF00"/>
              </a:solidFill>
            </a:endParaRPr>
          </a:p>
        </p:txBody>
      </p:sp>
      <p:sp>
        <p:nvSpPr>
          <p:cNvPr id="19" name="Espace réservé du contenu 2">
            <a:extLst>
              <a:ext uri="{FF2B5EF4-FFF2-40B4-BE49-F238E27FC236}">
                <a16:creationId xmlns:a16="http://schemas.microsoft.com/office/drawing/2014/main" id="{A9EA293F-3770-F517-7408-2A41E323C3B5}"/>
              </a:ext>
            </a:extLst>
          </p:cNvPr>
          <p:cNvSpPr txBox="1">
            <a:spLocks/>
          </p:cNvSpPr>
          <p:nvPr/>
        </p:nvSpPr>
        <p:spPr>
          <a:xfrm>
            <a:off x="163286" y="5937593"/>
            <a:ext cx="10806404" cy="6122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Valider par </a:t>
            </a:r>
            <a:r>
              <a:rPr lang="fr-FR" sz="2800" noProof="1">
                <a:solidFill>
                  <a:srgbClr val="FFFF00"/>
                </a:solidFill>
              </a:rPr>
              <a:t>OK</a:t>
            </a:r>
            <a:endParaRPr lang="fr-FR" sz="2400" noProof="1">
              <a:solidFill>
                <a:srgbClr val="FFFF00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DCCA32A-AA1A-3E2C-6E87-704A36A7FD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48069" y="2040584"/>
            <a:ext cx="9127637" cy="378293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182332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8" grpId="0" uiExpand="1" build="p"/>
      <p:bldP spid="19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67EE4A92-318C-2404-A054-2BA7C20801E0}"/>
              </a:ext>
            </a:extLst>
          </p:cNvPr>
          <p:cNvSpPr txBox="1">
            <a:spLocks/>
          </p:cNvSpPr>
          <p:nvPr/>
        </p:nvSpPr>
        <p:spPr>
          <a:xfrm>
            <a:off x="163286" y="1100199"/>
            <a:ext cx="10806404" cy="72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Résultat. Le total correspond uniquement aux données filtrées</a:t>
            </a:r>
            <a:endParaRPr lang="fr-FR" sz="2400" noProof="1">
              <a:solidFill>
                <a:srgbClr val="FFFF00"/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E2FB22E-5DB9-7A03-ED96-1AE398C38A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0444" y="2333761"/>
            <a:ext cx="5711112" cy="356531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06FFA6AE-5AC5-8922-7940-823F15F96DBD}"/>
              </a:ext>
            </a:extLst>
          </p:cNvPr>
          <p:cNvSpPr>
            <a:spLocks noChangeAspect="1"/>
          </p:cNvSpPr>
          <p:nvPr/>
        </p:nvSpPr>
        <p:spPr>
          <a:xfrm rot="7500000" flipV="1">
            <a:off x="8282969" y="4395056"/>
            <a:ext cx="360000" cy="383477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2871370-5C7F-5FE2-DE63-A08EFFD7202B}"/>
              </a:ext>
            </a:extLst>
          </p:cNvPr>
          <p:cNvSpPr/>
          <p:nvPr/>
        </p:nvSpPr>
        <p:spPr>
          <a:xfrm>
            <a:off x="6876661" y="5103845"/>
            <a:ext cx="1427583" cy="606393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24356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8" grpId="0" uiExpand="1" build="p"/>
      <p:bldP spid="14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369A1CC-F2EA-E3A5-54BD-7DFD3613F228}"/>
              </a:ext>
            </a:extLst>
          </p:cNvPr>
          <p:cNvSpPr txBox="1">
            <a:spLocks/>
          </p:cNvSpPr>
          <p:nvPr/>
        </p:nvSpPr>
        <p:spPr>
          <a:xfrm>
            <a:off x="0" y="8377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Les différentes options de SOUS.TOTAL…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40666560-5F8D-C6E5-5D0D-F2FC141A9E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278" y="1435948"/>
            <a:ext cx="10806404" cy="559617"/>
          </a:xfrm>
        </p:spPr>
        <p:txBody>
          <a:bodyPr rtlCol="0">
            <a:normAutofit/>
          </a:bodyPr>
          <a:lstStyle/>
          <a:p>
            <a:pPr marL="0" indent="0" algn="just">
              <a:lnSpc>
                <a:spcPct val="110000"/>
              </a:lnSpc>
              <a:spcAft>
                <a:spcPts val="1200"/>
              </a:spcAft>
              <a:buNone/>
            </a:pPr>
            <a:r>
              <a:rPr lang="fr-FR" sz="2800" noProof="1"/>
              <a:t>Cliquer dans la cellule qui va recevoir le total filtré</a:t>
            </a:r>
            <a:endParaRPr lang="fr-FR" sz="2400" noProof="1">
              <a:solidFill>
                <a:srgbClr val="FFFF00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9E24B39-00A6-882B-12D7-0CE60C1D96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9164" y="2417263"/>
            <a:ext cx="2032820" cy="163463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A0C110C0-9178-FC1F-A63B-AB26968175A7}"/>
              </a:ext>
            </a:extLst>
          </p:cNvPr>
          <p:cNvSpPr txBox="1">
            <a:spLocks/>
          </p:cNvSpPr>
          <p:nvPr/>
        </p:nvSpPr>
        <p:spPr>
          <a:xfrm>
            <a:off x="3093384" y="2393097"/>
            <a:ext cx="4129767" cy="55961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None/>
            </a:pPr>
            <a:r>
              <a:rPr lang="fr-FR" sz="2400" noProof="1">
                <a:solidFill>
                  <a:srgbClr val="FFFF00"/>
                </a:solidFill>
              </a:rPr>
              <a:t>=SOUS.TOTAL(</a:t>
            </a:r>
            <a:r>
              <a:rPr lang="fr-FR" sz="3200" noProof="1">
                <a:solidFill>
                  <a:schemeClr val="accent6">
                    <a:lumMod val="40000"/>
                    <a:lumOff val="60000"/>
                  </a:schemeClr>
                </a:solidFill>
              </a:rPr>
              <a:t>1</a:t>
            </a:r>
            <a:r>
              <a:rPr lang="fr-FR" sz="2400" noProof="1">
                <a:solidFill>
                  <a:srgbClr val="FFFF00"/>
                </a:solidFill>
              </a:rPr>
              <a:t>;tbl_Saisie[CA])</a:t>
            </a:r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040BC2F2-003C-7902-C982-60E5B2C9D2FF}"/>
              </a:ext>
            </a:extLst>
          </p:cNvPr>
          <p:cNvSpPr txBox="1">
            <a:spLocks/>
          </p:cNvSpPr>
          <p:nvPr/>
        </p:nvSpPr>
        <p:spPr>
          <a:xfrm>
            <a:off x="3907971" y="2776712"/>
            <a:ext cx="6401772" cy="559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200" i="1" noProof="1"/>
              <a:t>Calcul de la moyenne des données filtrées</a:t>
            </a:r>
            <a:endParaRPr lang="fr-FR" sz="2200" i="1" noProof="1">
              <a:solidFill>
                <a:srgbClr val="FFFF00"/>
              </a:solidFill>
            </a:endParaRP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114B5BE9-E81F-0A0B-FAAA-EA2A7BF3727B}"/>
              </a:ext>
            </a:extLst>
          </p:cNvPr>
          <p:cNvSpPr txBox="1">
            <a:spLocks/>
          </p:cNvSpPr>
          <p:nvPr/>
        </p:nvSpPr>
        <p:spPr>
          <a:xfrm>
            <a:off x="3093384" y="3510702"/>
            <a:ext cx="4129767" cy="55961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None/>
            </a:pPr>
            <a:r>
              <a:rPr lang="fr-FR" sz="2400" noProof="1">
                <a:solidFill>
                  <a:srgbClr val="FFFF00"/>
                </a:solidFill>
              </a:rPr>
              <a:t>=SOUS.TOTAL(</a:t>
            </a:r>
            <a:r>
              <a:rPr lang="fr-FR" sz="3000" noProof="1">
                <a:solidFill>
                  <a:schemeClr val="accent6">
                    <a:lumMod val="40000"/>
                    <a:lumOff val="60000"/>
                  </a:schemeClr>
                </a:solidFill>
              </a:rPr>
              <a:t>2</a:t>
            </a:r>
            <a:r>
              <a:rPr lang="fr-FR" sz="2400" noProof="1">
                <a:solidFill>
                  <a:srgbClr val="FFFF00"/>
                </a:solidFill>
              </a:rPr>
              <a:t>;tbl_Saisie[CA])</a:t>
            </a:r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53DC6E76-D9A7-CBD5-3DA8-E39C7C921708}"/>
              </a:ext>
            </a:extLst>
          </p:cNvPr>
          <p:cNvSpPr txBox="1">
            <a:spLocks/>
          </p:cNvSpPr>
          <p:nvPr/>
        </p:nvSpPr>
        <p:spPr>
          <a:xfrm>
            <a:off x="3907970" y="3894317"/>
            <a:ext cx="8030849" cy="8949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200" i="1" noProof="1"/>
              <a:t>Calcul du nombre de ligne contenant des valeurs numériques correspondant aux données filtrées</a:t>
            </a:r>
            <a:endParaRPr lang="fr-FR" sz="2200" i="1" noProof="1">
              <a:solidFill>
                <a:srgbClr val="FFFF00"/>
              </a:solidFill>
            </a:endParaRP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EEC88091-1020-C2D7-E102-BDBB86E2FC00}"/>
              </a:ext>
            </a:extLst>
          </p:cNvPr>
          <p:cNvSpPr txBox="1">
            <a:spLocks/>
          </p:cNvSpPr>
          <p:nvPr/>
        </p:nvSpPr>
        <p:spPr>
          <a:xfrm>
            <a:off x="3093384" y="5082951"/>
            <a:ext cx="4129767" cy="55961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None/>
            </a:pPr>
            <a:r>
              <a:rPr lang="fr-FR" sz="2400" noProof="1">
                <a:solidFill>
                  <a:srgbClr val="FFFF00"/>
                </a:solidFill>
              </a:rPr>
              <a:t>=SOUS.TOTAL(</a:t>
            </a:r>
            <a:r>
              <a:rPr lang="fr-FR" sz="3000" noProof="1">
                <a:solidFill>
                  <a:schemeClr val="accent6">
                    <a:lumMod val="40000"/>
                    <a:lumOff val="60000"/>
                  </a:schemeClr>
                </a:solidFill>
              </a:rPr>
              <a:t>4</a:t>
            </a:r>
            <a:r>
              <a:rPr lang="fr-FR" sz="2400" noProof="1">
                <a:solidFill>
                  <a:srgbClr val="FFFF00"/>
                </a:solidFill>
              </a:rPr>
              <a:t>;tbl_Saisie[CA])</a:t>
            </a:r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E15E572E-4B09-2984-21AE-20837A4F1155}"/>
              </a:ext>
            </a:extLst>
          </p:cNvPr>
          <p:cNvSpPr txBox="1">
            <a:spLocks/>
          </p:cNvSpPr>
          <p:nvPr/>
        </p:nvSpPr>
        <p:spPr>
          <a:xfrm>
            <a:off x="3907970" y="5466566"/>
            <a:ext cx="8030849" cy="8949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1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200" i="1" noProof="1"/>
              <a:t>Calcul du nombre le plus important présent dans les données filtrées</a:t>
            </a:r>
            <a:endParaRPr lang="fr-FR" sz="2200" i="1" noProof="1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3756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4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6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9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3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10" grpId="0" uiExpand="1" build="p"/>
      <p:bldP spid="11" grpId="0" uiExpand="1" build="p"/>
      <p:bldP spid="13" grpId="0" uiExpand="1" build="p"/>
      <p:bldP spid="14" grpId="0" uiExpand="1" build="p"/>
      <p:bldP spid="15" grpId="0" uiExpand="1" build="p"/>
      <p:bldP spid="16" grpId="0" uiExpand="1" build="p"/>
      <p:bldP spid="17" grpId="0" uiExpand="1" build="p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1385</TotalTime>
  <Words>443</Words>
  <Application>Microsoft Office PowerPoint</Application>
  <PresentationFormat>Grand écran</PresentationFormat>
  <Paragraphs>84</Paragraphs>
  <Slides>14</Slides>
  <Notes>14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</dc:title>
  <dc:creator>Lionel ZANITTI</dc:creator>
  <cp:lastModifiedBy>Lionel ZANITTI</cp:lastModifiedBy>
  <cp:revision>338</cp:revision>
  <dcterms:created xsi:type="dcterms:W3CDTF">2022-09-28T14:03:26Z</dcterms:created>
  <dcterms:modified xsi:type="dcterms:W3CDTF">2023-04-26T13:14:52Z</dcterms:modified>
</cp:coreProperties>
</file>