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82" r:id="rId2"/>
    <p:sldId id="260" r:id="rId3"/>
    <p:sldId id="288" r:id="rId4"/>
    <p:sldId id="296" r:id="rId5"/>
    <p:sldId id="297" r:id="rId6"/>
    <p:sldId id="298" r:id="rId7"/>
    <p:sldId id="299" r:id="rId8"/>
    <p:sldId id="300" r:id="rId9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40DC73-951C-4D31-B639-EC468BFF52FD}" v="510" dt="2022-11-06T14:08:21.1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2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0440DC73-951C-4D31-B639-EC468BFF52FD}"/>
    <pc:docChg chg="undo custSel addSld delSld modSld sldOrd modMainMaster">
      <pc:chgData name="Lionel ZANITTI" userId="1e51b01e59126d6e" providerId="LiveId" clId="{0440DC73-951C-4D31-B639-EC468BFF52FD}" dt="2022-11-06T14:08:21.170" v="846"/>
      <pc:docMkLst>
        <pc:docMk/>
      </pc:docMkLst>
      <pc:sldChg chg="del">
        <pc:chgData name="Lionel ZANITTI" userId="1e51b01e59126d6e" providerId="LiveId" clId="{0440DC73-951C-4D31-B639-EC468BFF52FD}" dt="2022-11-06T14:01:29.524" v="673" actId="47"/>
        <pc:sldMkLst>
          <pc:docMk/>
          <pc:sldMk cId="1136250268" sldId="256"/>
        </pc:sldMkLst>
      </pc:sldChg>
      <pc:sldChg chg="del">
        <pc:chgData name="Lionel ZANITTI" userId="1e51b01e59126d6e" providerId="LiveId" clId="{0440DC73-951C-4D31-B639-EC468BFF52FD}" dt="2022-11-06T14:05:31.783" v="828" actId="47"/>
        <pc:sldMkLst>
          <pc:docMk/>
          <pc:sldMk cId="4080338747" sldId="257"/>
        </pc:sldMkLst>
      </pc:sldChg>
      <pc:sldChg chg="addSp delSp modSp mod modAnim">
        <pc:chgData name="Lionel ZANITTI" userId="1e51b01e59126d6e" providerId="LiveId" clId="{0440DC73-951C-4D31-B639-EC468BFF52FD}" dt="2022-11-06T14:07:34.138" v="831"/>
        <pc:sldMkLst>
          <pc:docMk/>
          <pc:sldMk cId="2169832658" sldId="260"/>
        </pc:sldMkLst>
        <pc:spChg chg="add mod">
          <ac:chgData name="Lionel ZANITTI" userId="1e51b01e59126d6e" providerId="LiveId" clId="{0440DC73-951C-4D31-B639-EC468BFF52FD}" dt="2022-11-06T12:49:12.033" v="56" actId="1076"/>
          <ac:spMkLst>
            <pc:docMk/>
            <pc:sldMk cId="2169832658" sldId="260"/>
            <ac:spMk id="2" creationId="{7369A1CC-F2EA-E3A5-54BD-7DFD3613F228}"/>
          </ac:spMkLst>
        </pc:spChg>
        <pc:spChg chg="mod">
          <ac:chgData name="Lionel ZANITTI" userId="1e51b01e59126d6e" providerId="LiveId" clId="{0440DC73-951C-4D31-B639-EC468BFF52FD}" dt="2022-11-06T12:49:01.768" v="55" actId="6549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0440DC73-951C-4D31-B639-EC468BFF52FD}" dt="2022-11-06T12:44:34.997" v="49" actId="2711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8" creationId="{52C2DB72-01A8-424A-8CEF-8BD2418A8D25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0" creationId="{95AAAEAA-CCF6-4E36-A4A3-5AF49D00995B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1" creationId="{5F253864-26FA-4AB1-9F0A-4F57D870EE85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2" creationId="{84949406-858F-4224-BC48-197463899896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4" creationId="{1D0A4E21-00BC-4451-94C9-943503852954}"/>
          </ac:spMkLst>
        </pc:spChg>
        <pc:picChg chg="add mod">
          <ac:chgData name="Lionel ZANITTI" userId="1e51b01e59126d6e" providerId="LiveId" clId="{0440DC73-951C-4D31-B639-EC468BFF52FD}" dt="2022-11-06T12:43:26.374" v="0"/>
          <ac:picMkLst>
            <pc:docMk/>
            <pc:sldMk cId="2169832658" sldId="260"/>
            <ac:picMk id="6" creationId="{EF6143E2-C85F-06A5-8232-CEA882D91D13}"/>
          </ac:picMkLst>
        </pc:picChg>
      </pc:sldChg>
      <pc:sldChg chg="addSp delSp modSp mod modAnim">
        <pc:chgData name="Lionel ZANITTI" userId="1e51b01e59126d6e" providerId="LiveId" clId="{0440DC73-951C-4D31-B639-EC468BFF52FD}" dt="2022-11-06T14:07:38.748" v="832"/>
        <pc:sldMkLst>
          <pc:docMk/>
          <pc:sldMk cId="3879804219" sldId="261"/>
        </pc:sldMkLst>
        <pc:spChg chg="add mod">
          <ac:chgData name="Lionel ZANITTI" userId="1e51b01e59126d6e" providerId="LiveId" clId="{0440DC73-951C-4D31-B639-EC468BFF52FD}" dt="2022-11-06T12:49:22.848" v="73" actId="20577"/>
          <ac:spMkLst>
            <pc:docMk/>
            <pc:sldMk cId="3879804219" sldId="261"/>
            <ac:spMk id="2" creationId="{9E913B67-D9C0-CC1A-D5BB-CE18B0E352A2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8" creationId="{5FE2B34C-7760-453F-8A81-50335F1BD6C4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9" creationId="{8BED1379-2C64-4902-A414-90051165C903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11" creationId="{774383B4-AACC-4685-AB80-6888FAA0B696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13" creationId="{EEC3D0FF-B59D-47D4-8EEE-5EF3EA7C3CC0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17" creationId="{C1168A37-F12A-42E8-A95E-69747461C003}"/>
          </ac:spMkLst>
        </pc:spChg>
        <pc:spChg chg="mod">
          <ac:chgData name="Lionel ZANITTI" userId="1e51b01e59126d6e" providerId="LiveId" clId="{0440DC73-951C-4D31-B639-EC468BFF52FD}" dt="2022-11-06T12:55:20.617" v="144" actId="20577"/>
          <ac:spMkLst>
            <pc:docMk/>
            <pc:sldMk cId="3879804219" sldId="261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2:50:40.638" v="78"/>
          <ac:spMkLst>
            <pc:docMk/>
            <pc:sldMk cId="3879804219" sldId="261"/>
            <ac:spMk id="20" creationId="{46CF1C9D-7FFC-FFDA-0172-0061348E93D3}"/>
          </ac:spMkLst>
        </pc:spChg>
        <pc:picChg chg="add mod">
          <ac:chgData name="Lionel ZANITTI" userId="1e51b01e59126d6e" providerId="LiveId" clId="{0440DC73-951C-4D31-B639-EC468BFF52FD}" dt="2022-11-06T14:07:38.748" v="832"/>
          <ac:picMkLst>
            <pc:docMk/>
            <pc:sldMk cId="3879804219" sldId="261"/>
            <ac:picMk id="3" creationId="{D7F45E12-DD9B-5B22-D8F4-50A14BF87792}"/>
          </ac:picMkLst>
        </pc:picChg>
        <pc:picChg chg="mod">
          <ac:chgData name="Lionel ZANITTI" userId="1e51b01e59126d6e" providerId="LiveId" clId="{0440DC73-951C-4D31-B639-EC468BFF52FD}" dt="2022-11-06T12:54:06.888" v="140" actId="12788"/>
          <ac:picMkLst>
            <pc:docMk/>
            <pc:sldMk cId="3879804219" sldId="261"/>
            <ac:picMk id="6" creationId="{D3ED944C-ABC0-DF73-B92F-E0277C03CF8A}"/>
          </ac:picMkLst>
        </pc:picChg>
      </pc:sldChg>
      <pc:sldChg chg="addSp delSp modSp mod modAnim">
        <pc:chgData name="Lionel ZANITTI" userId="1e51b01e59126d6e" providerId="LiveId" clId="{0440DC73-951C-4D31-B639-EC468BFF52FD}" dt="2022-11-06T14:07:53.479" v="836"/>
        <pc:sldMkLst>
          <pc:docMk/>
          <pc:sldMk cId="3803842256" sldId="262"/>
        </pc:sldMkLst>
        <pc:spChg chg="add mod">
          <ac:chgData name="Lionel ZANITTI" userId="1e51b01e59126d6e" providerId="LiveId" clId="{0440DC73-951C-4D31-B639-EC468BFF52FD}" dt="2022-11-06T13:14:01.710" v="229" actId="20577"/>
          <ac:spMkLst>
            <pc:docMk/>
            <pc:sldMk cId="3803842256" sldId="262"/>
            <ac:spMk id="2" creationId="{49C23323-E66C-41EC-FBDC-C2C6A7FB2E73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16:38.858" v="267"/>
          <ac:spMkLst>
            <pc:docMk/>
            <pc:sldMk cId="3803842256" sldId="262"/>
            <ac:spMk id="42" creationId="{3DD874CF-7821-4DAC-8C13-6E1A2931C45F}"/>
          </ac:spMkLst>
        </pc:spChg>
        <pc:picChg chg="mod">
          <ac:chgData name="Lionel ZANITTI" userId="1e51b01e59126d6e" providerId="LiveId" clId="{0440DC73-951C-4D31-B639-EC468BFF52FD}" dt="2022-11-06T13:15:05.866" v="265" actId="14100"/>
          <ac:picMkLst>
            <pc:docMk/>
            <pc:sldMk cId="3803842256" sldId="262"/>
            <ac:picMk id="3" creationId="{D1F56FBE-A9D8-0B5F-A017-9FBA0E1548B0}"/>
          </ac:picMkLst>
        </pc:picChg>
        <pc:picChg chg="add mod">
          <ac:chgData name="Lionel ZANITTI" userId="1e51b01e59126d6e" providerId="LiveId" clId="{0440DC73-951C-4D31-B639-EC468BFF52FD}" dt="2022-11-06T14:07:53.479" v="836"/>
          <ac:picMkLst>
            <pc:docMk/>
            <pc:sldMk cId="3803842256" sldId="262"/>
            <ac:picMk id="7" creationId="{E84BBF1C-C175-1677-5D62-B59E63984A0F}"/>
          </ac:picMkLst>
        </pc:picChg>
        <pc:cxnChg chg="mod">
          <ac:chgData name="Lionel ZANITTI" userId="1e51b01e59126d6e" providerId="LiveId" clId="{0440DC73-951C-4D31-B639-EC468BFF52FD}" dt="2022-11-06T13:15:02.286" v="259" actId="1076"/>
          <ac:cxnSpMkLst>
            <pc:docMk/>
            <pc:sldMk cId="3803842256" sldId="262"/>
            <ac:cxnSpMk id="26" creationId="{B414D4B3-0D0E-0D93-420D-F30C9CC1A7F5}"/>
          </ac:cxnSpMkLst>
        </pc:cxnChg>
      </pc:sldChg>
      <pc:sldChg chg="addSp delSp modSp mod modAnim">
        <pc:chgData name="Lionel ZANITTI" userId="1e51b01e59126d6e" providerId="LiveId" clId="{0440DC73-951C-4D31-B639-EC468BFF52FD}" dt="2022-11-06T14:08:11.159" v="842"/>
        <pc:sldMkLst>
          <pc:docMk/>
          <pc:sldMk cId="613291450" sldId="263"/>
        </pc:sldMkLst>
        <pc:spChg chg="add mod">
          <ac:chgData name="Lionel ZANITTI" userId="1e51b01e59126d6e" providerId="LiveId" clId="{0440DC73-951C-4D31-B639-EC468BFF52FD}" dt="2022-11-06T13:32:03.966" v="472" actId="6549"/>
          <ac:spMkLst>
            <pc:docMk/>
            <pc:sldMk cId="613291450" sldId="263"/>
            <ac:spMk id="2" creationId="{AC19720D-DDF1-C5AA-5137-1DC343A51C76}"/>
          </ac:spMkLst>
        </pc:spChg>
        <pc:spChg chg="mod">
          <ac:chgData name="Lionel ZANITTI" userId="1e51b01e59126d6e" providerId="LiveId" clId="{0440DC73-951C-4D31-B639-EC468BFF52FD}" dt="2022-11-06T13:34:07.027" v="480" actId="20577"/>
          <ac:spMkLst>
            <pc:docMk/>
            <pc:sldMk cId="613291450" sldId="263"/>
            <ac:spMk id="4" creationId="{0272E5D6-6001-2535-3166-6BBAD5F182D8}"/>
          </ac:spMkLst>
        </pc:spChg>
        <pc:spChg chg="del">
          <ac:chgData name="Lionel ZANITTI" userId="1e51b01e59126d6e" providerId="LiveId" clId="{0440DC73-951C-4D31-B639-EC468BFF52FD}" dt="2022-11-06T13:31:30.525" v="424" actId="478"/>
          <ac:spMkLst>
            <pc:docMk/>
            <pc:sldMk cId="613291450" sldId="263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31:30.525" v="424" actId="478"/>
          <ac:spMkLst>
            <pc:docMk/>
            <pc:sldMk cId="613291450" sldId="263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31:30.525" v="424" actId="478"/>
          <ac:spMkLst>
            <pc:docMk/>
            <pc:sldMk cId="613291450" sldId="263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31:37.477" v="425" actId="478"/>
          <ac:spMkLst>
            <pc:docMk/>
            <pc:sldMk cId="613291450" sldId="263"/>
            <ac:spMk id="8" creationId="{BB801CDE-088C-4A56-83CA-BF9F271065B0}"/>
          </ac:spMkLst>
        </pc:spChg>
        <pc:spChg chg="mod">
          <ac:chgData name="Lionel ZANITTI" userId="1e51b01e59126d6e" providerId="LiveId" clId="{0440DC73-951C-4D31-B639-EC468BFF52FD}" dt="2022-11-06T13:31:49.287" v="439" actId="1036"/>
          <ac:spMkLst>
            <pc:docMk/>
            <pc:sldMk cId="613291450" sldId="263"/>
            <ac:spMk id="9" creationId="{D34E46FF-644D-FFA9-9FF7-66CE66A2F77C}"/>
          </ac:spMkLst>
        </pc:spChg>
        <pc:spChg chg="del">
          <ac:chgData name="Lionel ZANITTI" userId="1e51b01e59126d6e" providerId="LiveId" clId="{0440DC73-951C-4D31-B639-EC468BFF52FD}" dt="2022-11-06T13:31:40.027" v="426" actId="478"/>
          <ac:spMkLst>
            <pc:docMk/>
            <pc:sldMk cId="613291450" sldId="263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30:55.565" v="422"/>
          <ac:spMkLst>
            <pc:docMk/>
            <pc:sldMk cId="613291450" sldId="263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1.159" v="842"/>
          <ac:picMkLst>
            <pc:docMk/>
            <pc:sldMk cId="613291450" sldId="263"/>
            <ac:picMk id="3" creationId="{24E61BEE-B38A-5158-0AA4-E9E25C6F9108}"/>
          </ac:picMkLst>
        </pc:picChg>
        <pc:picChg chg="mod">
          <ac:chgData name="Lionel ZANITTI" userId="1e51b01e59126d6e" providerId="LiveId" clId="{0440DC73-951C-4D31-B639-EC468BFF52FD}" dt="2022-11-06T13:31:43.362" v="427" actId="1076"/>
          <ac:picMkLst>
            <pc:docMk/>
            <pc:sldMk cId="613291450" sldId="263"/>
            <ac:picMk id="12" creationId="{0DFEA0A3-CD9E-D84A-D380-999F11BB2DC7}"/>
          </ac:picMkLst>
        </pc:picChg>
      </pc:sldChg>
      <pc:sldChg chg="add">
        <pc:chgData name="Lionel ZANITTI" userId="1e51b01e59126d6e" providerId="LiveId" clId="{0440DC73-951C-4D31-B639-EC468BFF52FD}" dt="2022-11-06T14:01:22.449" v="670"/>
        <pc:sldMkLst>
          <pc:docMk/>
          <pc:sldMk cId="2654108350" sldId="264"/>
        </pc:sldMkLst>
      </pc:sldChg>
      <pc:sldChg chg="del">
        <pc:chgData name="Lionel ZANITTI" userId="1e51b01e59126d6e" providerId="LiveId" clId="{0440DC73-951C-4D31-B639-EC468BFF52FD}" dt="2022-11-06T14:01:53.975" v="699" actId="47"/>
        <pc:sldMkLst>
          <pc:docMk/>
          <pc:sldMk cId="573966109" sldId="269"/>
        </pc:sldMkLst>
      </pc:sldChg>
      <pc:sldChg chg="addSp delSp modSp mod modAnim">
        <pc:chgData name="Lionel ZANITTI" userId="1e51b01e59126d6e" providerId="LiveId" clId="{0440DC73-951C-4D31-B639-EC468BFF52FD}" dt="2022-11-06T14:07:41.258" v="833"/>
        <pc:sldMkLst>
          <pc:docMk/>
          <pc:sldMk cId="3363568350" sldId="270"/>
        </pc:sldMkLst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8" creationId="{5FE2B34C-7760-453F-8A81-50335F1BD6C4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9" creationId="{8BED1379-2C64-4902-A414-90051165C903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11" creationId="{774383B4-AACC-4685-AB80-6888FAA0B696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13" creationId="{EEC3D0FF-B59D-47D4-8EEE-5EF3EA7C3CC0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17" creationId="{C1168A37-F12A-42E8-A95E-69747461C003}"/>
          </ac:spMkLst>
        </pc:spChg>
        <pc:spChg chg="mod">
          <ac:chgData name="Lionel ZANITTI" userId="1e51b01e59126d6e" providerId="LiveId" clId="{0440DC73-951C-4D31-B639-EC468BFF52FD}" dt="2022-11-06T13:00:20.327" v="178" actId="1035"/>
          <ac:spMkLst>
            <pc:docMk/>
            <pc:sldMk cId="3363568350" sldId="270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2:58:23.677" v="157"/>
          <ac:spMkLst>
            <pc:docMk/>
            <pc:sldMk cId="3363568350" sldId="270"/>
            <ac:spMk id="20" creationId="{46CF1C9D-7FFC-FFDA-0172-0061348E93D3}"/>
          </ac:spMkLst>
        </pc:spChg>
        <pc:picChg chg="add mod">
          <ac:chgData name="Lionel ZANITTI" userId="1e51b01e59126d6e" providerId="LiveId" clId="{0440DC73-951C-4D31-B639-EC468BFF52FD}" dt="2022-11-06T14:07:41.258" v="833"/>
          <ac:picMkLst>
            <pc:docMk/>
            <pc:sldMk cId="3363568350" sldId="270"/>
            <ac:picMk id="2" creationId="{075F1766-13F6-F0EA-5D31-C23ED142ABB2}"/>
          </ac:picMkLst>
        </pc:picChg>
        <pc:picChg chg="mod">
          <ac:chgData name="Lionel ZANITTI" userId="1e51b01e59126d6e" providerId="LiveId" clId="{0440DC73-951C-4D31-B639-EC468BFF52FD}" dt="2022-11-06T13:00:26.288" v="183" actId="12788"/>
          <ac:picMkLst>
            <pc:docMk/>
            <pc:sldMk cId="3363568350" sldId="270"/>
            <ac:picMk id="3" creationId="{36A51FFD-3B81-D2DB-B9E4-ED1BF4691F4F}"/>
          </ac:picMkLst>
        </pc:picChg>
      </pc:sldChg>
      <pc:sldChg chg="addSp delSp modSp mod modAnim">
        <pc:chgData name="Lionel ZANITTI" userId="1e51b01e59126d6e" providerId="LiveId" clId="{0440DC73-951C-4D31-B639-EC468BFF52FD}" dt="2022-11-06T14:07:43.215" v="834"/>
        <pc:sldMkLst>
          <pc:docMk/>
          <pc:sldMk cId="612017608" sldId="271"/>
        </pc:sldMkLst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8" creationId="{5FE2B34C-7760-453F-8A81-50335F1BD6C4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9" creationId="{8BED1379-2C64-4902-A414-90051165C903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11" creationId="{774383B4-AACC-4685-AB80-6888FAA0B696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13" creationId="{EEC3D0FF-B59D-47D4-8EEE-5EF3EA7C3CC0}"/>
          </ac:spMkLst>
        </pc:spChg>
        <pc:spChg chg="mod">
          <ac:chgData name="Lionel ZANITTI" userId="1e51b01e59126d6e" providerId="LiveId" clId="{0440DC73-951C-4D31-B639-EC468BFF52FD}" dt="2022-11-06T13:04:51.533" v="193" actId="14100"/>
          <ac:spMkLst>
            <pc:docMk/>
            <pc:sldMk cId="612017608" sldId="271"/>
            <ac:spMk id="16" creationId="{593DDBD0-0062-091F-E12C-F394359A8A44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17" creationId="{C1168A37-F12A-42E8-A95E-69747461C003}"/>
          </ac:spMkLst>
        </pc:spChg>
        <pc:spChg chg="mod">
          <ac:chgData name="Lionel ZANITTI" userId="1e51b01e59126d6e" providerId="LiveId" clId="{0440DC73-951C-4D31-B639-EC468BFF52FD}" dt="2022-11-06T13:01:26.900" v="190" actId="1076"/>
          <ac:spMkLst>
            <pc:docMk/>
            <pc:sldMk cId="612017608" sldId="271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3:01:49.938" v="192"/>
          <ac:spMkLst>
            <pc:docMk/>
            <pc:sldMk cId="612017608" sldId="271"/>
            <ac:spMk id="20" creationId="{46CF1C9D-7FFC-FFDA-0172-0061348E93D3}"/>
          </ac:spMkLst>
        </pc:spChg>
        <pc:picChg chg="mod">
          <ac:chgData name="Lionel ZANITTI" userId="1e51b01e59126d6e" providerId="LiveId" clId="{0440DC73-951C-4D31-B639-EC468BFF52FD}" dt="2022-11-06T13:01:01.380" v="185" actId="14100"/>
          <ac:picMkLst>
            <pc:docMk/>
            <pc:sldMk cId="612017608" sldId="271"/>
            <ac:picMk id="5" creationId="{3C6AD6A7-8265-64F6-2A82-60806ABDC7E1}"/>
          </ac:picMkLst>
        </pc:picChg>
        <pc:picChg chg="add mod">
          <ac:chgData name="Lionel ZANITTI" userId="1e51b01e59126d6e" providerId="LiveId" clId="{0440DC73-951C-4D31-B639-EC468BFF52FD}" dt="2022-11-06T14:07:43.215" v="834"/>
          <ac:picMkLst>
            <pc:docMk/>
            <pc:sldMk cId="612017608" sldId="271"/>
            <ac:picMk id="14" creationId="{74475ABB-4D02-D9C6-53A6-5631E5782D27}"/>
          </ac:picMkLst>
        </pc:picChg>
        <pc:cxnChg chg="mod">
          <ac:chgData name="Lionel ZANITTI" userId="1e51b01e59126d6e" providerId="LiveId" clId="{0440DC73-951C-4D31-B639-EC468BFF52FD}" dt="2022-11-06T13:04:51.533" v="193" actId="14100"/>
          <ac:cxnSpMkLst>
            <pc:docMk/>
            <pc:sldMk cId="612017608" sldId="271"/>
            <ac:cxnSpMk id="2" creationId="{F1E2829B-CAD2-2860-CC02-C803A097475F}"/>
          </ac:cxnSpMkLst>
        </pc:cxnChg>
      </pc:sldChg>
      <pc:sldChg chg="addSp modSp mod modAnim">
        <pc:chgData name="Lionel ZANITTI" userId="1e51b01e59126d6e" providerId="LiveId" clId="{0440DC73-951C-4D31-B639-EC468BFF52FD}" dt="2022-11-06T14:07:45.469" v="835"/>
        <pc:sldMkLst>
          <pc:docMk/>
          <pc:sldMk cId="3036898558" sldId="272"/>
        </pc:sldMkLst>
        <pc:spChg chg="mod">
          <ac:chgData name="Lionel ZANITTI" userId="1e51b01e59126d6e" providerId="LiveId" clId="{0440DC73-951C-4D31-B639-EC468BFF52FD}" dt="2022-11-06T13:11:13.002" v="211" actId="179"/>
          <ac:spMkLst>
            <pc:docMk/>
            <pc:sldMk cId="3036898558" sldId="272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3:12:54.553" v="212"/>
          <ac:spMkLst>
            <pc:docMk/>
            <pc:sldMk cId="3036898558" sldId="272"/>
            <ac:spMk id="20" creationId="{46CF1C9D-7FFC-FFDA-0172-0061348E93D3}"/>
          </ac:spMkLst>
        </pc:spChg>
        <pc:picChg chg="add mod">
          <ac:chgData name="Lionel ZANITTI" userId="1e51b01e59126d6e" providerId="LiveId" clId="{0440DC73-951C-4D31-B639-EC468BFF52FD}" dt="2022-11-06T14:07:45.469" v="835"/>
          <ac:picMkLst>
            <pc:docMk/>
            <pc:sldMk cId="3036898558" sldId="272"/>
            <ac:picMk id="2" creationId="{968EDACD-E5ED-77A5-0ECE-C0560DBC4E6F}"/>
          </ac:picMkLst>
        </pc:picChg>
      </pc:sldChg>
      <pc:sldChg chg="addSp delSp modSp mod modAnim">
        <pc:chgData name="Lionel ZANITTI" userId="1e51b01e59126d6e" providerId="LiveId" clId="{0440DC73-951C-4D31-B639-EC468BFF52FD}" dt="2022-11-06T14:07:56.743" v="837"/>
        <pc:sldMkLst>
          <pc:docMk/>
          <pc:sldMk cId="4233740745" sldId="273"/>
        </pc:sldMkLst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17:14.031" v="277" actId="1076"/>
          <ac:spMkLst>
            <pc:docMk/>
            <pc:sldMk cId="4233740745" sldId="273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16:51.174" v="268"/>
          <ac:spMkLst>
            <pc:docMk/>
            <pc:sldMk cId="4233740745" sldId="273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7:56.743" v="837"/>
          <ac:picMkLst>
            <pc:docMk/>
            <pc:sldMk cId="4233740745" sldId="273"/>
            <ac:picMk id="2" creationId="{B59B637D-B0DF-BA2B-AA0F-0E0B1DC8D2C4}"/>
          </ac:picMkLst>
        </pc:picChg>
        <pc:picChg chg="mod">
          <ac:chgData name="Lionel ZANITTI" userId="1e51b01e59126d6e" providerId="LiveId" clId="{0440DC73-951C-4D31-B639-EC468BFF52FD}" dt="2022-11-06T13:17:03.997" v="276" actId="14100"/>
          <ac:picMkLst>
            <pc:docMk/>
            <pc:sldMk cId="4233740745" sldId="273"/>
            <ac:picMk id="4" creationId="{9C0778A7-7517-1106-A363-3F3A47505C02}"/>
          </ac:picMkLst>
        </pc:picChg>
        <pc:cxnChg chg="mod">
          <ac:chgData name="Lionel ZANITTI" userId="1e51b01e59126d6e" providerId="LiveId" clId="{0440DC73-951C-4D31-B639-EC468BFF52FD}" dt="2022-11-06T13:17:14.031" v="277" actId="1076"/>
          <ac:cxnSpMkLst>
            <pc:docMk/>
            <pc:sldMk cId="4233740745" sldId="273"/>
            <ac:cxnSpMk id="26" creationId="{B414D4B3-0D0E-0D93-420D-F30C9CC1A7F5}"/>
          </ac:cxnSpMkLst>
        </pc:cxnChg>
      </pc:sldChg>
      <pc:sldChg chg="addSp delSp modSp mod addAnim delAnim modAnim">
        <pc:chgData name="Lionel ZANITTI" userId="1e51b01e59126d6e" providerId="LiveId" clId="{0440DC73-951C-4D31-B639-EC468BFF52FD}" dt="2022-11-06T14:07:59.374" v="838"/>
        <pc:sldMkLst>
          <pc:docMk/>
          <pc:sldMk cId="3912197953" sldId="274"/>
        </pc:sldMkLst>
        <pc:spChg chg="del">
          <ac:chgData name="Lionel ZANITTI" userId="1e51b01e59126d6e" providerId="LiveId" clId="{0440DC73-951C-4D31-B639-EC468BFF52FD}" dt="2022-11-06T13:20:39.880" v="312" actId="478"/>
          <ac:spMkLst>
            <pc:docMk/>
            <pc:sldMk cId="3912197953" sldId="274"/>
            <ac:spMk id="2" creationId="{9E5E2C2B-7011-DE5F-331F-46A84AC0EB53}"/>
          </ac:spMkLst>
        </pc:spChg>
        <pc:spChg chg="add del mod">
          <ac:chgData name="Lionel ZANITTI" userId="1e51b01e59126d6e" providerId="LiveId" clId="{0440DC73-951C-4D31-B639-EC468BFF52FD}" dt="2022-11-06T13:20:44.600" v="313" actId="1076"/>
          <ac:spMkLst>
            <pc:docMk/>
            <pc:sldMk cId="3912197953" sldId="274"/>
            <ac:spMk id="3" creationId="{0ABC2A44-5E90-A16D-FDAF-91394138CB32}"/>
          </ac:spMkLst>
        </pc:spChg>
        <pc:spChg chg="mod">
          <ac:chgData name="Lionel ZANITTI" userId="1e51b01e59126d6e" providerId="LiveId" clId="{0440DC73-951C-4D31-B639-EC468BFF52FD}" dt="2022-11-06T13:22:41.904" v="330" actId="1036"/>
          <ac:spMkLst>
            <pc:docMk/>
            <pc:sldMk cId="3912197953" sldId="274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0:58.578" v="314"/>
          <ac:spMkLst>
            <pc:docMk/>
            <pc:sldMk cId="3912197953" sldId="274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7:59.374" v="838"/>
          <ac:picMkLst>
            <pc:docMk/>
            <pc:sldMk cId="3912197953" sldId="274"/>
            <ac:picMk id="4" creationId="{8762087F-ABA6-7A99-B362-0883ABBD4AAA}"/>
          </ac:picMkLst>
        </pc:picChg>
        <pc:picChg chg="mod">
          <ac:chgData name="Lionel ZANITTI" userId="1e51b01e59126d6e" providerId="LiveId" clId="{0440DC73-951C-4D31-B639-EC468BFF52FD}" dt="2022-11-06T13:22:41.904" v="330" actId="1036"/>
          <ac:picMkLst>
            <pc:docMk/>
            <pc:sldMk cId="3912197953" sldId="274"/>
            <ac:picMk id="9" creationId="{4321396B-2F75-1CB0-6AD8-23CFF9985732}"/>
          </ac:picMkLst>
        </pc:picChg>
        <pc:picChg chg="mod">
          <ac:chgData name="Lionel ZANITTI" userId="1e51b01e59126d6e" providerId="LiveId" clId="{0440DC73-951C-4D31-B639-EC468BFF52FD}" dt="2022-11-06T13:22:41.904" v="330" actId="1036"/>
          <ac:picMkLst>
            <pc:docMk/>
            <pc:sldMk cId="3912197953" sldId="274"/>
            <ac:picMk id="1026" creationId="{FC20CA08-B73F-804E-C35C-AE9CA0779E17}"/>
          </ac:picMkLst>
        </pc:picChg>
      </pc:sldChg>
      <pc:sldChg chg="addSp delSp modSp mod modAnim">
        <pc:chgData name="Lionel ZANITTI" userId="1e51b01e59126d6e" providerId="LiveId" clId="{0440DC73-951C-4D31-B639-EC468BFF52FD}" dt="2022-11-06T14:08:01.487" v="839"/>
        <pc:sldMkLst>
          <pc:docMk/>
          <pc:sldMk cId="573856359" sldId="275"/>
        </pc:sldMkLst>
        <pc:spChg chg="mod">
          <ac:chgData name="Lionel ZANITTI" userId="1e51b01e59126d6e" providerId="LiveId" clId="{0440DC73-951C-4D31-B639-EC468BFF52FD}" dt="2022-11-06T13:23:23.896" v="358" actId="1038"/>
          <ac:spMkLst>
            <pc:docMk/>
            <pc:sldMk cId="573856359" sldId="275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3:23.896" v="358" actId="1038"/>
          <ac:spMkLst>
            <pc:docMk/>
            <pc:sldMk cId="573856359" sldId="275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23:02.361" v="331"/>
          <ac:spMkLst>
            <pc:docMk/>
            <pc:sldMk cId="573856359" sldId="275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8:01.487" v="839"/>
          <ac:picMkLst>
            <pc:docMk/>
            <pc:sldMk cId="573856359" sldId="275"/>
            <ac:picMk id="3" creationId="{D60FC949-540B-A685-DD89-A2BACF1F6262}"/>
          </ac:picMkLst>
        </pc:picChg>
        <pc:picChg chg="mod">
          <ac:chgData name="Lionel ZANITTI" userId="1e51b01e59126d6e" providerId="LiveId" clId="{0440DC73-951C-4D31-B639-EC468BFF52FD}" dt="2022-11-06T13:23:23.896" v="358" actId="1038"/>
          <ac:picMkLst>
            <pc:docMk/>
            <pc:sldMk cId="573856359" sldId="275"/>
            <ac:picMk id="4" creationId="{AB9629CE-F118-A05E-0173-B3CC9C193D12}"/>
          </ac:picMkLst>
        </pc:picChg>
      </pc:sldChg>
      <pc:sldChg chg="addSp delSp modSp mod modAnim">
        <pc:chgData name="Lionel ZANITTI" userId="1e51b01e59126d6e" providerId="LiveId" clId="{0440DC73-951C-4D31-B639-EC468BFF52FD}" dt="2022-11-06T14:08:03.809" v="840"/>
        <pc:sldMkLst>
          <pc:docMk/>
          <pc:sldMk cId="2843949167" sldId="276"/>
        </pc:sldMkLst>
        <pc:spChg chg="mod">
          <ac:chgData name="Lionel ZANITTI" userId="1e51b01e59126d6e" providerId="LiveId" clId="{0440DC73-951C-4D31-B639-EC468BFF52FD}" dt="2022-11-06T13:26:53.942" v="387" actId="1036"/>
          <ac:spMkLst>
            <pc:docMk/>
            <pc:sldMk cId="2843949167" sldId="276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6:53.942" v="387" actId="1036"/>
          <ac:spMkLst>
            <pc:docMk/>
            <pc:sldMk cId="2843949167" sldId="276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27:52.697" v="391" actId="20577"/>
          <ac:spMkLst>
            <pc:docMk/>
            <pc:sldMk cId="2843949167" sldId="276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8:03.809" v="840"/>
          <ac:picMkLst>
            <pc:docMk/>
            <pc:sldMk cId="2843949167" sldId="276"/>
            <ac:picMk id="3" creationId="{660FD4CF-7E77-34B6-BF89-5F6C93732716}"/>
          </ac:picMkLst>
        </pc:picChg>
        <pc:picChg chg="mod">
          <ac:chgData name="Lionel ZANITTI" userId="1e51b01e59126d6e" providerId="LiveId" clId="{0440DC73-951C-4D31-B639-EC468BFF52FD}" dt="2022-11-06T13:26:53.942" v="387" actId="1036"/>
          <ac:picMkLst>
            <pc:docMk/>
            <pc:sldMk cId="2843949167" sldId="276"/>
            <ac:picMk id="6" creationId="{04B235B2-3C1E-5D98-4BC7-F0B293BF9917}"/>
          </ac:picMkLst>
        </pc:picChg>
      </pc:sldChg>
      <pc:sldChg chg="addSp delSp modSp mod modAnim">
        <pc:chgData name="Lionel ZANITTI" userId="1e51b01e59126d6e" providerId="LiveId" clId="{0440DC73-951C-4D31-B639-EC468BFF52FD}" dt="2022-11-06T14:08:06.096" v="841"/>
        <pc:sldMkLst>
          <pc:docMk/>
          <pc:sldMk cId="3963462404" sldId="277"/>
        </pc:sldMkLst>
        <pc:spChg chg="mod">
          <ac:chgData name="Lionel ZANITTI" userId="1e51b01e59126d6e" providerId="LiveId" clId="{0440DC73-951C-4D31-B639-EC468BFF52FD}" dt="2022-11-06T13:28:54.787" v="421" actId="1036"/>
          <ac:spMkLst>
            <pc:docMk/>
            <pc:sldMk cId="3963462404" sldId="277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8:45.863" v="398" actId="478"/>
          <ac:spMkLst>
            <pc:docMk/>
            <pc:sldMk cId="3963462404" sldId="277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8:54.787" v="421" actId="1036"/>
          <ac:spMkLst>
            <pc:docMk/>
            <pc:sldMk cId="3963462404" sldId="277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28:05.341" v="392"/>
          <ac:spMkLst>
            <pc:docMk/>
            <pc:sldMk cId="3963462404" sldId="277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8:06.096" v="841"/>
          <ac:picMkLst>
            <pc:docMk/>
            <pc:sldMk cId="3963462404" sldId="277"/>
            <ac:picMk id="3" creationId="{8626CC6F-FFE8-8DCC-24CA-EB285130FBD8}"/>
          </ac:picMkLst>
        </pc:picChg>
        <pc:picChg chg="mod">
          <ac:chgData name="Lionel ZANITTI" userId="1e51b01e59126d6e" providerId="LiveId" clId="{0440DC73-951C-4D31-B639-EC468BFF52FD}" dt="2022-11-06T13:28:54.787" v="421" actId="1036"/>
          <ac:picMkLst>
            <pc:docMk/>
            <pc:sldMk cId="3963462404" sldId="277"/>
            <ac:picMk id="4" creationId="{FFA6D698-16A5-54AD-3544-6A577639819C}"/>
          </ac:picMkLst>
        </pc:picChg>
      </pc:sldChg>
      <pc:sldChg chg="addSp delSp modSp mod modAnim">
        <pc:chgData name="Lionel ZANITTI" userId="1e51b01e59126d6e" providerId="LiveId" clId="{0440DC73-951C-4D31-B639-EC468BFF52FD}" dt="2022-11-06T14:08:14.793" v="843"/>
        <pc:sldMkLst>
          <pc:docMk/>
          <pc:sldMk cId="3326186537" sldId="278"/>
        </pc:sldMkLst>
        <pc:spChg chg="mod">
          <ac:chgData name="Lionel ZANITTI" userId="1e51b01e59126d6e" providerId="LiveId" clId="{0440DC73-951C-4D31-B639-EC468BFF52FD}" dt="2022-11-06T13:40:50.052" v="497" actId="14100"/>
          <ac:spMkLst>
            <pc:docMk/>
            <pc:sldMk cId="3326186537" sldId="278"/>
            <ac:spMk id="4" creationId="{0272E5D6-6001-2535-3166-6BBAD5F182D8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8" creationId="{BB801CDE-088C-4A56-83CA-BF9F271065B0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45:29.825" v="541"/>
          <ac:spMkLst>
            <pc:docMk/>
            <pc:sldMk cId="3326186537" sldId="278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4.793" v="843"/>
          <ac:picMkLst>
            <pc:docMk/>
            <pc:sldMk cId="3326186537" sldId="278"/>
            <ac:picMk id="2" creationId="{0201E50E-70D9-F687-3CD2-DC9D4F4DD648}"/>
          </ac:picMkLst>
        </pc:picChg>
        <pc:picChg chg="mod">
          <ac:chgData name="Lionel ZANITTI" userId="1e51b01e59126d6e" providerId="LiveId" clId="{0440DC73-951C-4D31-B639-EC468BFF52FD}" dt="2022-11-06T13:45:01.619" v="540" actId="1038"/>
          <ac:picMkLst>
            <pc:docMk/>
            <pc:sldMk cId="3326186537" sldId="278"/>
            <ac:picMk id="14" creationId="{1D0D0B85-7553-6AA3-143C-16146E8A7FED}"/>
          </ac:picMkLst>
        </pc:picChg>
        <pc:picChg chg="mod">
          <ac:chgData name="Lionel ZANITTI" userId="1e51b01e59126d6e" providerId="LiveId" clId="{0440DC73-951C-4D31-B639-EC468BFF52FD}" dt="2022-11-06T13:45:01.619" v="540" actId="1038"/>
          <ac:picMkLst>
            <pc:docMk/>
            <pc:sldMk cId="3326186537" sldId="278"/>
            <ac:picMk id="16" creationId="{04250B7B-97AF-26AE-41FF-22279565E64A}"/>
          </ac:picMkLst>
        </pc:picChg>
      </pc:sldChg>
      <pc:sldChg chg="addSp delSp modSp mod modAnim">
        <pc:chgData name="Lionel ZANITTI" userId="1e51b01e59126d6e" providerId="LiveId" clId="{0440DC73-951C-4D31-B639-EC468BFF52FD}" dt="2022-11-06T14:08:16.987" v="844"/>
        <pc:sldMkLst>
          <pc:docMk/>
          <pc:sldMk cId="2356046449" sldId="279"/>
        </pc:sldMkLst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8" creationId="{BB801CDE-088C-4A56-83CA-BF9F271065B0}"/>
          </ac:spMkLst>
        </pc:spChg>
        <pc:spChg chg="mod">
          <ac:chgData name="Lionel ZANITTI" userId="1e51b01e59126d6e" providerId="LiveId" clId="{0440DC73-951C-4D31-B639-EC468BFF52FD}" dt="2022-11-06T13:52:52.276" v="633" actId="1037"/>
          <ac:spMkLst>
            <pc:docMk/>
            <pc:sldMk cId="2356046449" sldId="279"/>
            <ac:spMk id="9" creationId="{44D58BC2-D3A1-0E29-00EE-62DB023999D9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52:52.276" v="633" actId="1037"/>
          <ac:spMkLst>
            <pc:docMk/>
            <pc:sldMk cId="2356046449" sldId="279"/>
            <ac:spMk id="11" creationId="{AD266BB2-C5D5-98EA-793C-4316D34A0E81}"/>
          </ac:spMkLst>
        </pc:spChg>
        <pc:spChg chg="mod">
          <ac:chgData name="Lionel ZANITTI" userId="1e51b01e59126d6e" providerId="LiveId" clId="{0440DC73-951C-4D31-B639-EC468BFF52FD}" dt="2022-11-06T13:47:50.168" v="545"/>
          <ac:spMkLst>
            <pc:docMk/>
            <pc:sldMk cId="2356046449" sldId="279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6.987" v="844"/>
          <ac:picMkLst>
            <pc:docMk/>
            <pc:sldMk cId="2356046449" sldId="279"/>
            <ac:picMk id="2" creationId="{231AA00A-921E-F91E-2C55-E6FAF6BD4129}"/>
          </ac:picMkLst>
        </pc:picChg>
        <pc:picChg chg="mod">
          <ac:chgData name="Lionel ZANITTI" userId="1e51b01e59126d6e" providerId="LiveId" clId="{0440DC73-951C-4D31-B639-EC468BFF52FD}" dt="2022-11-06T13:52:52.276" v="633" actId="1037"/>
          <ac:picMkLst>
            <pc:docMk/>
            <pc:sldMk cId="2356046449" sldId="279"/>
            <ac:picMk id="3" creationId="{66B157C9-986E-024F-8033-D275A655F014}"/>
          </ac:picMkLst>
        </pc:picChg>
      </pc:sldChg>
      <pc:sldChg chg="addSp delSp modSp mod modAnim">
        <pc:chgData name="Lionel ZANITTI" userId="1e51b01e59126d6e" providerId="LiveId" clId="{0440DC73-951C-4D31-B639-EC468BFF52FD}" dt="2022-11-06T14:08:19.067" v="845"/>
        <pc:sldMkLst>
          <pc:docMk/>
          <pc:sldMk cId="1770395035" sldId="280"/>
        </pc:sldMkLst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8" creationId="{BB801CDE-088C-4A56-83CA-BF9F271065B0}"/>
          </ac:spMkLst>
        </pc:spChg>
        <pc:spChg chg="mod">
          <ac:chgData name="Lionel ZANITTI" userId="1e51b01e59126d6e" providerId="LiveId" clId="{0440DC73-951C-4D31-B639-EC468BFF52FD}" dt="2022-11-06T13:59:54.796" v="649" actId="1076"/>
          <ac:spMkLst>
            <pc:docMk/>
            <pc:sldMk cId="1770395035" sldId="280"/>
            <ac:spMk id="9" creationId="{44D58BC2-D3A1-0E29-00EE-62DB023999D9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58:40.077" v="634"/>
          <ac:spMkLst>
            <pc:docMk/>
            <pc:sldMk cId="1770395035" sldId="280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9.067" v="845"/>
          <ac:picMkLst>
            <pc:docMk/>
            <pc:sldMk cId="1770395035" sldId="280"/>
            <ac:picMk id="2" creationId="{6BE2AB84-5F99-D6B0-16B3-2813F84C4323}"/>
          </ac:picMkLst>
        </pc:picChg>
        <pc:picChg chg="mod">
          <ac:chgData name="Lionel ZANITTI" userId="1e51b01e59126d6e" providerId="LiveId" clId="{0440DC73-951C-4D31-B639-EC468BFF52FD}" dt="2022-11-06T13:59:47.941" v="647" actId="1076"/>
          <ac:picMkLst>
            <pc:docMk/>
            <pc:sldMk cId="1770395035" sldId="280"/>
            <ac:picMk id="11" creationId="{E2201B49-0C64-4116-492A-263FA8923CB3}"/>
          </ac:picMkLst>
        </pc:picChg>
      </pc:sldChg>
      <pc:sldChg chg="addSp delSp modSp mod modAnim">
        <pc:chgData name="Lionel ZANITTI" userId="1e51b01e59126d6e" providerId="LiveId" clId="{0440DC73-951C-4D31-B639-EC468BFF52FD}" dt="2022-11-06T14:08:21.170" v="846"/>
        <pc:sldMkLst>
          <pc:docMk/>
          <pc:sldMk cId="238519127" sldId="281"/>
        </pc:sldMkLst>
        <pc:spChg chg="mod">
          <ac:chgData name="Lionel ZANITTI" userId="1e51b01e59126d6e" providerId="LiveId" clId="{0440DC73-951C-4D31-B639-EC468BFF52FD}" dt="2022-11-06T14:00:30.355" v="665" actId="1036"/>
          <ac:spMkLst>
            <pc:docMk/>
            <pc:sldMk cId="238519127" sldId="281"/>
            <ac:spMk id="4" creationId="{0272E5D6-6001-2535-3166-6BBAD5F182D8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8" creationId="{BB801CDE-088C-4A56-83CA-BF9F271065B0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58:44.207" v="635"/>
          <ac:spMkLst>
            <pc:docMk/>
            <pc:sldMk cId="238519127" sldId="281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21.170" v="846"/>
          <ac:picMkLst>
            <pc:docMk/>
            <pc:sldMk cId="238519127" sldId="281"/>
            <ac:picMk id="2" creationId="{B1B4DB49-4804-7908-B067-ED1972FA2D04}"/>
          </ac:picMkLst>
        </pc:picChg>
        <pc:picChg chg="mod">
          <ac:chgData name="Lionel ZANITTI" userId="1e51b01e59126d6e" providerId="LiveId" clId="{0440DC73-951C-4D31-B639-EC468BFF52FD}" dt="2022-11-06T14:00:24.945" v="658" actId="1036"/>
          <ac:picMkLst>
            <pc:docMk/>
            <pc:sldMk cId="238519127" sldId="281"/>
            <ac:picMk id="2050" creationId="{6AEB75C1-8DD9-7870-6108-44CE94F374A8}"/>
          </ac:picMkLst>
        </pc:picChg>
      </pc:sldChg>
      <pc:sldChg chg="modSp add modAnim">
        <pc:chgData name="Lionel ZANITTI" userId="1e51b01e59126d6e" providerId="LiveId" clId="{0440DC73-951C-4D31-B639-EC468BFF52FD}" dt="2022-11-06T14:04:41.238" v="826" actId="207"/>
        <pc:sldMkLst>
          <pc:docMk/>
          <pc:sldMk cId="718536988" sldId="282"/>
        </pc:sldMkLst>
        <pc:spChg chg="mod">
          <ac:chgData name="Lionel ZANITTI" userId="1e51b01e59126d6e" providerId="LiveId" clId="{0440DC73-951C-4D31-B639-EC468BFF52FD}" dt="2022-11-06T14:01:41.322" v="696" actId="20577"/>
          <ac:spMkLst>
            <pc:docMk/>
            <pc:sldMk cId="718536988" sldId="282"/>
            <ac:spMk id="3" creationId="{0D9C7E8B-8B59-FD54-46EB-2014C73861AF}"/>
          </ac:spMkLst>
        </pc:spChg>
        <pc:graphicFrameChg chg="mod">
          <ac:chgData name="Lionel ZANITTI" userId="1e51b01e59126d6e" providerId="LiveId" clId="{0440DC73-951C-4D31-B639-EC468BFF52FD}" dt="2022-11-06T14:04:41.238" v="826" actId="207"/>
          <ac:graphicFrameMkLst>
            <pc:docMk/>
            <pc:sldMk cId="718536988" sldId="282"/>
            <ac:graphicFrameMk id="10" creationId="{4DBF5C5D-E8C1-4EFB-87B6-B4245AB407AE}"/>
          </ac:graphicFrameMkLst>
        </pc:graphicFrameChg>
      </pc:sldChg>
      <pc:sldChg chg="add ord">
        <pc:chgData name="Lionel ZANITTI" userId="1e51b01e59126d6e" providerId="LiveId" clId="{0440DC73-951C-4D31-B639-EC468BFF52FD}" dt="2022-11-06T14:01:51.935" v="698"/>
        <pc:sldMkLst>
          <pc:docMk/>
          <pc:sldMk cId="1374322667" sldId="283"/>
        </pc:sldMkLst>
      </pc:sldChg>
      <pc:sldMasterChg chg="addSp modSp">
        <pc:chgData name="Lionel ZANITTI" userId="1e51b01e59126d6e" providerId="LiveId" clId="{0440DC73-951C-4D31-B639-EC468BFF52FD}" dt="2022-11-06T14:05:17.760" v="827"/>
        <pc:sldMasterMkLst>
          <pc:docMk/>
          <pc:sldMasterMk cId="3853920126" sldId="2147483648"/>
        </pc:sldMasterMkLst>
        <pc:picChg chg="add mod">
          <ac:chgData name="Lionel ZANITTI" userId="1e51b01e59126d6e" providerId="LiveId" clId="{0440DC73-951C-4D31-B639-EC468BFF52FD}" dt="2022-11-06T14:05:17.760" v="827"/>
          <ac:picMkLst>
            <pc:docMk/>
            <pc:sldMasterMk cId="3853920126" sldId="2147483648"/>
            <ac:picMk id="4" creationId="{E7DC17D0-F548-00BA-4ADB-87B73C53C98F}"/>
          </ac:picMkLst>
        </pc:pic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8.xml"/><Relationship Id="rId3" Type="http://schemas.openxmlformats.org/officeDocument/2006/relationships/image" Target="../media/image3.svg"/><Relationship Id="rId7" Type="http://schemas.openxmlformats.org/officeDocument/2006/relationships/slide" Target="../slides/slide5.xml"/><Relationship Id="rId12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10" Type="http://schemas.openxmlformats.org/officeDocument/2006/relationships/slide" Target="../slides/slide6.xml"/><Relationship Id="rId4" Type="http://schemas.openxmlformats.org/officeDocument/2006/relationships/slide" Target="../slides/slide4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Insérer un total dynamique en fin de tableau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Ajouter une ligne en conservant la ligne du total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504446D0-BB24-4D19-B390-0BB4E9D32A1A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Insérer un total dynamique en fin de tableau – autre méthode</a:t>
          </a:r>
        </a:p>
      </dgm:t>
    </dgm:pt>
    <dgm:pt modelId="{BEBA49CC-06CE-449B-89D0-C9BF82B9A980}" type="parTrans" cxnId="{693B9800-D224-4DA1-B17B-79C3A27F0F65}">
      <dgm:prSet/>
      <dgm:spPr/>
      <dgm:t>
        <a:bodyPr/>
        <a:lstStyle/>
        <a:p>
          <a:endParaRPr lang="fr-FR"/>
        </a:p>
      </dgm:t>
    </dgm:pt>
    <dgm:pt modelId="{009E9625-C3C8-4E24-AE01-2CBA54ECE8A5}" type="sibTrans" cxnId="{693B9800-D224-4DA1-B17B-79C3A27F0F65}">
      <dgm:prSet/>
      <dgm:spPr/>
      <dgm:t>
        <a:bodyPr/>
        <a:lstStyle/>
        <a:p>
          <a:endParaRPr lang="fr-FR"/>
        </a:p>
      </dgm:t>
    </dgm:pt>
    <dgm:pt modelId="{945F6BF1-AC31-41C6-874B-685BBD105B9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Insérer une fonction de calcul en fin de tableau</a:t>
          </a:r>
        </a:p>
      </dgm:t>
    </dgm:pt>
    <dgm:pt modelId="{CC7A382E-12B8-49FB-BD45-0CE00C93F0D0}" type="parTrans" cxnId="{CB69E59E-23F5-4F2D-9B04-A6BD9B0FCB71}">
      <dgm:prSet/>
      <dgm:spPr/>
      <dgm:t>
        <a:bodyPr/>
        <a:lstStyle/>
        <a:p>
          <a:endParaRPr lang="fr-FR"/>
        </a:p>
      </dgm:t>
    </dgm:pt>
    <dgm:pt modelId="{3631563B-CF3A-4FE0-AB93-DB23E6309E65}" type="sibTrans" cxnId="{CB69E59E-23F5-4F2D-9B04-A6BD9B0FCB71}">
      <dgm:prSet/>
      <dgm:spPr/>
      <dgm:t>
        <a:bodyPr/>
        <a:lstStyle/>
        <a:p>
          <a:endParaRPr lang="fr-FR"/>
        </a:p>
      </dgm:t>
    </dgm:pt>
    <dgm:pt modelId="{8D9FE8F9-4E25-41CB-8C28-E6BE3BA127D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Insérer une formule de calcul sur toutes les lignes du tableau</a:t>
          </a:r>
        </a:p>
      </dgm:t>
    </dgm:pt>
    <dgm:pt modelId="{FD164AFF-20CC-444E-9B3F-D7B323E9E740}" type="parTrans" cxnId="{62E6B2B2-DBD7-40EB-827B-EDBF76BD0BA6}">
      <dgm:prSet/>
      <dgm:spPr/>
      <dgm:t>
        <a:bodyPr/>
        <a:lstStyle/>
        <a:p>
          <a:endParaRPr lang="fr-FR"/>
        </a:p>
      </dgm:t>
    </dgm:pt>
    <dgm:pt modelId="{DD7C76A0-1CF7-4DDD-A520-4F6648396387}" type="sibTrans" cxnId="{62E6B2B2-DBD7-40EB-827B-EDBF76BD0BA6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5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5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5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5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5">
        <dgm:presLayoutVars>
          <dgm:chMax val="0"/>
          <dgm:chPref val="0"/>
        </dgm:presLayoutVars>
      </dgm:prSet>
      <dgm:spPr/>
    </dgm:pt>
    <dgm:pt modelId="{45CFD6E6-F277-4F67-AAB7-951D8DDC787A}" type="pres">
      <dgm:prSet presAssocID="{80EFB54F-1AC8-40D9-981D-4C85160A5799}" presName="sibTrans" presStyleCnt="0"/>
      <dgm:spPr/>
    </dgm:pt>
    <dgm:pt modelId="{93729471-CC84-400E-A56D-82B0605C6081}" type="pres">
      <dgm:prSet presAssocID="{504446D0-BB24-4D19-B390-0BB4E9D32A1A}" presName="compNode" presStyleCnt="0"/>
      <dgm:spPr/>
    </dgm:pt>
    <dgm:pt modelId="{D009D6CD-7EA4-481F-8115-E0BF7306AB9C}" type="pres">
      <dgm:prSet presAssocID="{504446D0-BB24-4D19-B390-0BB4E9D32A1A}" presName="bgRect" presStyleLbl="bgShp" presStyleIdx="2" presStyleCnt="5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53B7C301-BA14-4A98-9FD4-5E499C926D6C}" type="pres">
      <dgm:prSet presAssocID="{504446D0-BB24-4D19-B390-0BB4E9D32A1A}" presName="iconRect" presStyleLbl="node1" presStyleIdx="2" presStyleCnt="5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35A2598C-AB39-4636-A53E-527EF1A7F98E}" type="pres">
      <dgm:prSet presAssocID="{504446D0-BB24-4D19-B390-0BB4E9D32A1A}" presName="spaceRect" presStyleCnt="0"/>
      <dgm:spPr/>
    </dgm:pt>
    <dgm:pt modelId="{21675E52-A362-4E56-B597-EE9B768E43D1}" type="pres">
      <dgm:prSet presAssocID="{504446D0-BB24-4D19-B390-0BB4E9D32A1A}" presName="parTx" presStyleLbl="revTx" presStyleIdx="2" presStyleCnt="5">
        <dgm:presLayoutVars>
          <dgm:chMax val="0"/>
          <dgm:chPref val="0"/>
        </dgm:presLayoutVars>
      </dgm:prSet>
      <dgm:spPr/>
    </dgm:pt>
    <dgm:pt modelId="{2C12C36B-72A6-4B0D-83C8-035E614EC970}" type="pres">
      <dgm:prSet presAssocID="{009E9625-C3C8-4E24-AE01-2CBA54ECE8A5}" presName="sibTrans" presStyleCnt="0"/>
      <dgm:spPr/>
    </dgm:pt>
    <dgm:pt modelId="{70AA17D7-CE05-41A1-8554-26FF13A111D6}" type="pres">
      <dgm:prSet presAssocID="{945F6BF1-AC31-41C6-874B-685BBD105B94}" presName="compNode" presStyleCnt="0"/>
      <dgm:spPr/>
    </dgm:pt>
    <dgm:pt modelId="{67656573-405D-4FCA-8867-CA2DC696C308}" type="pres">
      <dgm:prSet presAssocID="{945F6BF1-AC31-41C6-874B-685BBD105B94}" presName="bgRect" presStyleLbl="bgShp" presStyleIdx="3" presStyleCnt="5"/>
      <dgm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ECD07187-C20D-434E-A15B-B323773AF6FC}" type="pres">
      <dgm:prSet presAssocID="{945F6BF1-AC31-41C6-874B-685BBD105B94}" presName="iconRect" presStyleLbl="node1" presStyleIdx="3" presStyleCnt="5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C3BC03D0-08E5-4545-B296-3E2C5DB3A364}" type="pres">
      <dgm:prSet presAssocID="{945F6BF1-AC31-41C6-874B-685BBD105B94}" presName="spaceRect" presStyleCnt="0"/>
      <dgm:spPr/>
    </dgm:pt>
    <dgm:pt modelId="{4330CFE2-6753-48FB-8E77-2E64FEE0C793}" type="pres">
      <dgm:prSet presAssocID="{945F6BF1-AC31-41C6-874B-685BBD105B94}" presName="parTx" presStyleLbl="revTx" presStyleIdx="3" presStyleCnt="5">
        <dgm:presLayoutVars>
          <dgm:chMax val="0"/>
          <dgm:chPref val="0"/>
        </dgm:presLayoutVars>
      </dgm:prSet>
      <dgm:spPr/>
    </dgm:pt>
    <dgm:pt modelId="{67A02379-9EA9-476A-8BBF-F376C7CB5055}" type="pres">
      <dgm:prSet presAssocID="{3631563B-CF3A-4FE0-AB93-DB23E6309E65}" presName="sibTrans" presStyleCnt="0"/>
      <dgm:spPr/>
    </dgm:pt>
    <dgm:pt modelId="{A7834E2E-BA31-480A-B988-44EFFD4AE6E6}" type="pres">
      <dgm:prSet presAssocID="{8D9FE8F9-4E25-41CB-8C28-E6BE3BA127D6}" presName="compNode" presStyleCnt="0"/>
      <dgm:spPr/>
    </dgm:pt>
    <dgm:pt modelId="{443FE9DF-AF39-4643-8C48-2F2E715691C7}" type="pres">
      <dgm:prSet presAssocID="{8D9FE8F9-4E25-41CB-8C28-E6BE3BA127D6}" presName="bgRect" presStyleLbl="bgShp" presStyleIdx="4" presStyleCnt="5"/>
      <dgm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D866FC5D-22C5-447A-BC44-CDC4C319202F}" type="pres">
      <dgm:prSet presAssocID="{8D9FE8F9-4E25-41CB-8C28-E6BE3BA127D6}" presName="iconRect" presStyleLbl="node1" presStyleIdx="4" presStyleCnt="5"/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0ED63965-361A-4CE5-9D8D-8C677E0C9A32}" type="pres">
      <dgm:prSet presAssocID="{8D9FE8F9-4E25-41CB-8C28-E6BE3BA127D6}" presName="spaceRect" presStyleCnt="0"/>
      <dgm:spPr/>
    </dgm:pt>
    <dgm:pt modelId="{7D925837-3C70-4434-8631-2D1EA539CFAB}" type="pres">
      <dgm:prSet presAssocID="{8D9FE8F9-4E25-41CB-8C28-E6BE3BA127D6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693B9800-D224-4DA1-B17B-79C3A27F0F65}" srcId="{162F69A6-0780-49EA-A6A8-3965C12489B2}" destId="{504446D0-BB24-4D19-B390-0BB4E9D32A1A}" srcOrd="2" destOrd="0" parTransId="{BEBA49CC-06CE-449B-89D0-C9BF82B9A980}" sibTransId="{009E9625-C3C8-4E24-AE01-2CBA54ECE8A5}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37F5588F-6145-458C-9ABE-82658ABB57A4}" type="presOf" srcId="{8D9FE8F9-4E25-41CB-8C28-E6BE3BA127D6}" destId="{7D925837-3C70-4434-8631-2D1EA539CFAB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CB69E59E-23F5-4F2D-9B04-A6BD9B0FCB71}" srcId="{162F69A6-0780-49EA-A6A8-3965C12489B2}" destId="{945F6BF1-AC31-41C6-874B-685BBD105B94}" srcOrd="3" destOrd="0" parTransId="{CC7A382E-12B8-49FB-BD45-0CE00C93F0D0}" sibTransId="{3631563B-CF3A-4FE0-AB93-DB23E6309E65}"/>
    <dgm:cxn modelId="{A3677EAA-1437-4069-8025-F23A08302AB6}" type="presOf" srcId="{945F6BF1-AC31-41C6-874B-685BBD105B94}" destId="{4330CFE2-6753-48FB-8E77-2E64FEE0C793}" srcOrd="0" destOrd="0" presId="urn:microsoft.com/office/officeart/2018/2/layout/IconVerticalSolidList#1"/>
    <dgm:cxn modelId="{62E6B2B2-DBD7-40EB-827B-EDBF76BD0BA6}" srcId="{162F69A6-0780-49EA-A6A8-3965C12489B2}" destId="{8D9FE8F9-4E25-41CB-8C28-E6BE3BA127D6}" srcOrd="4" destOrd="0" parTransId="{FD164AFF-20CC-444E-9B3F-D7B323E9E740}" sibTransId="{DD7C76A0-1CF7-4DDD-A520-4F6648396387}"/>
    <dgm:cxn modelId="{4D8EAED2-1249-4AA2-A1E8-876A9AB3B1A5}" type="presOf" srcId="{504446D0-BB24-4D19-B390-0BB4E9D32A1A}" destId="{21675E52-A362-4E56-B597-EE9B768E43D1}" srcOrd="0" destOrd="0" presId="urn:microsoft.com/office/officeart/2018/2/layout/IconVerticalSolidList#1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8C8C2456-F976-4536-BD1C-FFF9647D31A7}" type="presParOf" srcId="{05261D3E-3CC7-4C85-9E09-D67FC777908C}" destId="{45CFD6E6-F277-4F67-AAB7-951D8DDC787A}" srcOrd="3" destOrd="0" presId="urn:microsoft.com/office/officeart/2018/2/layout/IconVerticalSolidList#1"/>
    <dgm:cxn modelId="{59BBA965-C616-4D41-8C4C-7874FB89BA8C}" type="presParOf" srcId="{05261D3E-3CC7-4C85-9E09-D67FC777908C}" destId="{93729471-CC84-400E-A56D-82B0605C6081}" srcOrd="4" destOrd="0" presId="urn:microsoft.com/office/officeart/2018/2/layout/IconVerticalSolidList#1"/>
    <dgm:cxn modelId="{8E3FA29A-6AE7-4C75-AE1E-BD2C3E1EBCDF}" type="presParOf" srcId="{93729471-CC84-400E-A56D-82B0605C6081}" destId="{D009D6CD-7EA4-481F-8115-E0BF7306AB9C}" srcOrd="0" destOrd="0" presId="urn:microsoft.com/office/officeart/2018/2/layout/IconVerticalSolidList#1"/>
    <dgm:cxn modelId="{A9079E2A-12B6-4057-9B76-53ECA7C3E889}" type="presParOf" srcId="{93729471-CC84-400E-A56D-82B0605C6081}" destId="{53B7C301-BA14-4A98-9FD4-5E499C926D6C}" srcOrd="1" destOrd="0" presId="urn:microsoft.com/office/officeart/2018/2/layout/IconVerticalSolidList#1"/>
    <dgm:cxn modelId="{EAF3021D-B138-4B5D-8A84-21D984E71A9C}" type="presParOf" srcId="{93729471-CC84-400E-A56D-82B0605C6081}" destId="{35A2598C-AB39-4636-A53E-527EF1A7F98E}" srcOrd="2" destOrd="0" presId="urn:microsoft.com/office/officeart/2018/2/layout/IconVerticalSolidList#1"/>
    <dgm:cxn modelId="{4C34901E-5F72-4EE4-A154-389CF4A2EDEF}" type="presParOf" srcId="{93729471-CC84-400E-A56D-82B0605C6081}" destId="{21675E52-A362-4E56-B597-EE9B768E43D1}" srcOrd="3" destOrd="0" presId="urn:microsoft.com/office/officeart/2018/2/layout/IconVerticalSolidList#1"/>
    <dgm:cxn modelId="{7FCEFE11-EDD0-42E8-B8A4-16C4966FAE11}" type="presParOf" srcId="{05261D3E-3CC7-4C85-9E09-D67FC777908C}" destId="{2C12C36B-72A6-4B0D-83C8-035E614EC970}" srcOrd="5" destOrd="0" presId="urn:microsoft.com/office/officeart/2018/2/layout/IconVerticalSolidList#1"/>
    <dgm:cxn modelId="{A7D97496-CDF8-429F-8B68-689E9BDE7314}" type="presParOf" srcId="{05261D3E-3CC7-4C85-9E09-D67FC777908C}" destId="{70AA17D7-CE05-41A1-8554-26FF13A111D6}" srcOrd="6" destOrd="0" presId="urn:microsoft.com/office/officeart/2018/2/layout/IconVerticalSolidList#1"/>
    <dgm:cxn modelId="{AFBB19CB-FD67-4262-9A1E-D0FFBA8679F5}" type="presParOf" srcId="{70AA17D7-CE05-41A1-8554-26FF13A111D6}" destId="{67656573-405D-4FCA-8867-CA2DC696C308}" srcOrd="0" destOrd="0" presId="urn:microsoft.com/office/officeart/2018/2/layout/IconVerticalSolidList#1"/>
    <dgm:cxn modelId="{B3CEFA85-5F10-4486-AA69-9F6675FAB323}" type="presParOf" srcId="{70AA17D7-CE05-41A1-8554-26FF13A111D6}" destId="{ECD07187-C20D-434E-A15B-B323773AF6FC}" srcOrd="1" destOrd="0" presId="urn:microsoft.com/office/officeart/2018/2/layout/IconVerticalSolidList#1"/>
    <dgm:cxn modelId="{E84656E2-264F-44C5-A6FA-866D7B1D5EA9}" type="presParOf" srcId="{70AA17D7-CE05-41A1-8554-26FF13A111D6}" destId="{C3BC03D0-08E5-4545-B296-3E2C5DB3A364}" srcOrd="2" destOrd="0" presId="urn:microsoft.com/office/officeart/2018/2/layout/IconVerticalSolidList#1"/>
    <dgm:cxn modelId="{0EE89BBA-90A2-4651-8322-FA30FD33E9B3}" type="presParOf" srcId="{70AA17D7-CE05-41A1-8554-26FF13A111D6}" destId="{4330CFE2-6753-48FB-8E77-2E64FEE0C793}" srcOrd="3" destOrd="0" presId="urn:microsoft.com/office/officeart/2018/2/layout/IconVerticalSolidList#1"/>
    <dgm:cxn modelId="{642FD21B-A1A8-46A1-A771-505E5156CF08}" type="presParOf" srcId="{05261D3E-3CC7-4C85-9E09-D67FC777908C}" destId="{67A02379-9EA9-476A-8BBF-F376C7CB5055}" srcOrd="7" destOrd="0" presId="urn:microsoft.com/office/officeart/2018/2/layout/IconVerticalSolidList#1"/>
    <dgm:cxn modelId="{636CD899-DCED-4CD7-A427-249CDDFABA9A}" type="presParOf" srcId="{05261D3E-3CC7-4C85-9E09-D67FC777908C}" destId="{A7834E2E-BA31-480A-B988-44EFFD4AE6E6}" srcOrd="8" destOrd="0" presId="urn:microsoft.com/office/officeart/2018/2/layout/IconVerticalSolidList#1"/>
    <dgm:cxn modelId="{DA570874-EA6D-4AD9-8F17-E6289A7D3127}" type="presParOf" srcId="{A7834E2E-BA31-480A-B988-44EFFD4AE6E6}" destId="{443FE9DF-AF39-4643-8C48-2F2E715691C7}" srcOrd="0" destOrd="0" presId="urn:microsoft.com/office/officeart/2018/2/layout/IconVerticalSolidList#1"/>
    <dgm:cxn modelId="{3149F5CF-8823-47FA-A71F-52A80A4EE98D}" type="presParOf" srcId="{A7834E2E-BA31-480A-B988-44EFFD4AE6E6}" destId="{D866FC5D-22C5-447A-BC44-CDC4C319202F}" srcOrd="1" destOrd="0" presId="urn:microsoft.com/office/officeart/2018/2/layout/IconVerticalSolidList#1"/>
    <dgm:cxn modelId="{93B59B5A-E00A-4920-9663-083D8594B0A4}" type="presParOf" srcId="{A7834E2E-BA31-480A-B988-44EFFD4AE6E6}" destId="{0ED63965-361A-4CE5-9D8D-8C677E0C9A32}" srcOrd="2" destOrd="0" presId="urn:microsoft.com/office/officeart/2018/2/layout/IconVerticalSolidList#1"/>
    <dgm:cxn modelId="{533ACC5D-AE2D-43B9-9777-4BDF7BD09CFF}" type="presParOf" srcId="{A7834E2E-BA31-480A-B988-44EFFD4AE6E6}" destId="{7D925837-3C70-4434-8631-2D1EA539CFAB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4675"/>
          <a:ext cx="6791323" cy="995920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301265" y="228757"/>
          <a:ext cx="547756" cy="54775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150288" y="4675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Insérer un total dynamique en fin de tableau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150288" y="4675"/>
        <a:ext cx="5641034" cy="995920"/>
      </dsp:txXfrm>
    </dsp:sp>
    <dsp:sp modelId="{FA3369E0-5B38-4FDD-A9F5-22B9810A03F7}">
      <dsp:nvSpPr>
        <dsp:cNvPr id="0" name=""/>
        <dsp:cNvSpPr/>
      </dsp:nvSpPr>
      <dsp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301265" y="1473658"/>
          <a:ext cx="547756" cy="54775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150288" y="1249576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Ajouter une ligne en conservant la ligne du total</a:t>
          </a:r>
        </a:p>
      </dsp:txBody>
      <dsp:txXfrm>
        <a:off x="1150288" y="1249576"/>
        <a:ext cx="5641034" cy="995920"/>
      </dsp:txXfrm>
    </dsp:sp>
    <dsp:sp modelId="{D009D6CD-7EA4-481F-8115-E0BF7306AB9C}">
      <dsp:nvSpPr>
        <dsp:cNvPr id="0" name=""/>
        <dsp:cNvSpPr/>
      </dsp:nvSpPr>
      <dsp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B7C301-BA14-4A98-9FD4-5E499C926D6C}">
      <dsp:nvSpPr>
        <dsp:cNvPr id="0" name=""/>
        <dsp:cNvSpPr/>
      </dsp:nvSpPr>
      <dsp:spPr>
        <a:xfrm>
          <a:off x="301265" y="2718559"/>
          <a:ext cx="547756" cy="54775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675E52-A362-4E56-B597-EE9B768E43D1}">
      <dsp:nvSpPr>
        <dsp:cNvPr id="0" name=""/>
        <dsp:cNvSpPr/>
      </dsp:nvSpPr>
      <dsp:spPr>
        <a:xfrm>
          <a:off x="1150288" y="2494477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Insérer un total dynamique en fin de tableau – autre méthode</a:t>
          </a:r>
        </a:p>
      </dsp:txBody>
      <dsp:txXfrm>
        <a:off x="1150288" y="2494477"/>
        <a:ext cx="5641034" cy="995920"/>
      </dsp:txXfrm>
    </dsp:sp>
    <dsp:sp modelId="{67656573-405D-4FCA-8867-CA2DC696C308}">
      <dsp:nvSpPr>
        <dsp:cNvPr id="0" name=""/>
        <dsp:cNvSpPr/>
      </dsp:nvSpPr>
      <dsp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D07187-C20D-434E-A15B-B323773AF6FC}">
      <dsp:nvSpPr>
        <dsp:cNvPr id="0" name=""/>
        <dsp:cNvSpPr/>
      </dsp:nvSpPr>
      <dsp:spPr>
        <a:xfrm>
          <a:off x="301265" y="3963460"/>
          <a:ext cx="547756" cy="54775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30CFE2-6753-48FB-8E77-2E64FEE0C793}">
      <dsp:nvSpPr>
        <dsp:cNvPr id="0" name=""/>
        <dsp:cNvSpPr/>
      </dsp:nvSpPr>
      <dsp:spPr>
        <a:xfrm>
          <a:off x="1150288" y="3739377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Insérer une fonction de calcul en fin de tableau</a:t>
          </a:r>
        </a:p>
      </dsp:txBody>
      <dsp:txXfrm>
        <a:off x="1150288" y="3739377"/>
        <a:ext cx="5641034" cy="995920"/>
      </dsp:txXfrm>
    </dsp:sp>
    <dsp:sp modelId="{443FE9DF-AF39-4643-8C48-2F2E715691C7}">
      <dsp:nvSpPr>
        <dsp:cNvPr id="0" name=""/>
        <dsp:cNvSpPr/>
      </dsp:nvSpPr>
      <dsp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66FC5D-22C5-447A-BC44-CDC4C319202F}">
      <dsp:nvSpPr>
        <dsp:cNvPr id="0" name=""/>
        <dsp:cNvSpPr/>
      </dsp:nvSpPr>
      <dsp:spPr>
        <a:xfrm>
          <a:off x="301265" y="5208360"/>
          <a:ext cx="547756" cy="54775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925837-3C70-4434-8631-2D1EA539CFAB}">
      <dsp:nvSpPr>
        <dsp:cNvPr id="0" name=""/>
        <dsp:cNvSpPr/>
      </dsp:nvSpPr>
      <dsp:spPr>
        <a:xfrm>
          <a:off x="1150288" y="4984278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Insérer une formule de calcul sur toutes les lignes du tableau</a:t>
          </a:r>
        </a:p>
      </dsp:txBody>
      <dsp:txXfrm>
        <a:off x="1150288" y="4984278"/>
        <a:ext cx="5641034" cy="995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24/04/2023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24/04/2023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40562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836963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28603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942908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869109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802483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49048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slide" Target="slide1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slide" Target="slide1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5111100"/>
              </p:ext>
            </p:extLst>
          </p:nvPr>
        </p:nvGraphicFramePr>
        <p:xfrm>
          <a:off x="5399055" y="218611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89666"/>
            <a:ext cx="5399055" cy="1357992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TABLEAU STRUCTURÉ</a:t>
            </a:r>
          </a:p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FORMULE DE CALCUL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F6A58A34-0972-7951-B947-162A2D1F6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841" y="275407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53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D696085F-D555-E643-34C7-27669CD03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" y="3526977"/>
            <a:ext cx="12060000" cy="140536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1542782"/>
            <a:ext cx="10806404" cy="752551"/>
          </a:xfrm>
        </p:spPr>
        <p:txBody>
          <a:bodyPr rtlCol="0">
            <a:normAutofit/>
          </a:bodyPr>
          <a:lstStyle/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2800" noProof="1"/>
              <a:t>Cliquer dans une cellule appartenant au tableau structuré</a:t>
            </a:r>
            <a:endParaRPr lang="fr-FR" sz="2400" noProof="1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Insérer un total dynamique en fin de tableau…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949F8D3-5A75-06B5-ED88-B0B7AB1CBFC5}"/>
              </a:ext>
            </a:extLst>
          </p:cNvPr>
          <p:cNvSpPr txBox="1">
            <a:spLocks/>
          </p:cNvSpPr>
          <p:nvPr/>
        </p:nvSpPr>
        <p:spPr>
          <a:xfrm>
            <a:off x="163286" y="2199035"/>
            <a:ext cx="10806404" cy="752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Sélectionner l’onglet </a:t>
            </a:r>
            <a:r>
              <a:rPr lang="fr-FR" sz="2800" noProof="1">
                <a:solidFill>
                  <a:srgbClr val="FFFF00"/>
                </a:solidFill>
              </a:rPr>
              <a:t>Création de tableau </a:t>
            </a:r>
            <a:r>
              <a:rPr lang="fr-FR" sz="2800" noProof="1"/>
              <a:t>puis cocher l’option </a:t>
            </a:r>
            <a:r>
              <a:rPr lang="fr-FR" sz="2800" noProof="1">
                <a:solidFill>
                  <a:srgbClr val="FFFF00"/>
                </a:solidFill>
              </a:rPr>
              <a:t>Ligne Total</a:t>
            </a:r>
            <a:endParaRPr lang="fr-FR" sz="2400" noProof="1">
              <a:solidFill>
                <a:srgbClr val="FFFF00"/>
              </a:solidFill>
            </a:endParaRPr>
          </a:p>
        </p:txBody>
      </p:sp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DBA0872B-1B29-5382-BB6A-AA5EEC28A01A}"/>
              </a:ext>
            </a:extLst>
          </p:cNvPr>
          <p:cNvSpPr/>
          <p:nvPr/>
        </p:nvSpPr>
        <p:spPr>
          <a:xfrm rot="5400000" flipV="1">
            <a:off x="9289220" y="3097777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A81551D-2888-C1D4-C744-342504EB41D2}"/>
              </a:ext>
            </a:extLst>
          </p:cNvPr>
          <p:cNvSpPr/>
          <p:nvPr/>
        </p:nvSpPr>
        <p:spPr>
          <a:xfrm>
            <a:off x="8112576" y="4159610"/>
            <a:ext cx="1162054" cy="279625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8" grpId="0" uiExpand="1" build="p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32DC21FA-FDB2-BE40-1BB2-3C0D34E21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720" y="2670409"/>
            <a:ext cx="5325717" cy="302905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63C673C-803C-167F-DFC1-20C7DCF3AD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9845" y="2670409"/>
            <a:ext cx="5334759" cy="327319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pic>
        <p:nvPicPr>
          <p:cNvPr id="6" name="Graphique 5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00E99EF-9AEF-EEB8-8132-C9956DE86A92}"/>
              </a:ext>
            </a:extLst>
          </p:cNvPr>
          <p:cNvSpPr txBox="1">
            <a:spLocks/>
          </p:cNvSpPr>
          <p:nvPr/>
        </p:nvSpPr>
        <p:spPr>
          <a:xfrm>
            <a:off x="373710" y="1015453"/>
            <a:ext cx="11444579" cy="10054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Le total qui apparaît sera actualisé automatiquement au fur et à mesure de la saisie</a:t>
            </a:r>
            <a:endParaRPr lang="fr-FR" sz="2400" noProof="1"/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451CF987-F192-0C0E-4BF1-7EAC5EA1DA73}"/>
              </a:ext>
            </a:extLst>
          </p:cNvPr>
          <p:cNvSpPr/>
          <p:nvPr/>
        </p:nvSpPr>
        <p:spPr>
          <a:xfrm flipV="1">
            <a:off x="76031" y="5318267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3BC52B3E-DA83-A1D9-0CA4-15D099C8D25C}"/>
              </a:ext>
            </a:extLst>
          </p:cNvPr>
          <p:cNvSpPr>
            <a:spLocks noChangeAspect="1"/>
          </p:cNvSpPr>
          <p:nvPr/>
        </p:nvSpPr>
        <p:spPr>
          <a:xfrm>
            <a:off x="6220315" y="5342100"/>
            <a:ext cx="425099" cy="4528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Espace réservé du contenu 2">
            <a:extLst>
              <a:ext uri="{FF2B5EF4-FFF2-40B4-BE49-F238E27FC236}">
                <a16:creationId xmlns:a16="http://schemas.microsoft.com/office/drawing/2014/main" id="{9250A33C-4FCE-D598-26D9-C4AD82DD86BB}"/>
              </a:ext>
            </a:extLst>
          </p:cNvPr>
          <p:cNvSpPr txBox="1">
            <a:spLocks/>
          </p:cNvSpPr>
          <p:nvPr/>
        </p:nvSpPr>
        <p:spPr>
          <a:xfrm>
            <a:off x="449910" y="2193754"/>
            <a:ext cx="2519654" cy="476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Avant</a:t>
            </a:r>
            <a:endParaRPr lang="fr-FR" sz="2400" noProof="1"/>
          </a:p>
        </p:txBody>
      </p:sp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CC14CF76-9C03-2F35-6B73-8A93999E8532}"/>
              </a:ext>
            </a:extLst>
          </p:cNvPr>
          <p:cNvSpPr txBox="1">
            <a:spLocks/>
          </p:cNvSpPr>
          <p:nvPr/>
        </p:nvSpPr>
        <p:spPr>
          <a:xfrm>
            <a:off x="6632238" y="2215468"/>
            <a:ext cx="2519654" cy="476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Après</a:t>
            </a:r>
            <a:endParaRPr lang="fr-FR" sz="2400" noProof="1"/>
          </a:p>
        </p:txBody>
      </p:sp>
    </p:spTree>
    <p:extLst>
      <p:ext uri="{BB962C8B-B14F-4D97-AF65-F5344CB8AC3E}">
        <p14:creationId xmlns:p14="http://schemas.microsoft.com/office/powerpoint/2010/main" val="28916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11" grpId="0" animBg="1"/>
      <p:bldP spid="13" grpId="0" animBg="1"/>
      <p:bldP spid="19" grpId="0" uiExpand="1" build="p"/>
      <p:bldP spid="20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8D1FFF10-4EB1-4E9B-F0A5-6F60439C8B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8099" y="3007070"/>
            <a:ext cx="4806791" cy="316365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C598AD1-84F4-07E2-8529-A5CA5F6E71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332" y="3007071"/>
            <a:ext cx="5143817" cy="316475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5" y="1515064"/>
            <a:ext cx="11638189" cy="1076477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2800" noProof="1"/>
              <a:t>Cliquer dans la dernière cellule située au-dessous du total puis appuyer sur la touche </a:t>
            </a:r>
            <a:r>
              <a:rPr lang="fr-FR" sz="2800" noProof="1">
                <a:solidFill>
                  <a:srgbClr val="FFFF00"/>
                </a:solidFill>
              </a:rPr>
              <a:t>Tabulation</a:t>
            </a:r>
            <a:endParaRPr lang="fr-FR" sz="2400" noProof="1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Ajouter une ligne en conservant la ligne du total…</a:t>
            </a:r>
          </a:p>
        </p:txBody>
      </p:sp>
      <p:pic>
        <p:nvPicPr>
          <p:cNvPr id="6" name="Graphique 5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DBA0872B-1B29-5382-BB6A-AA5EEC28A01A}"/>
              </a:ext>
            </a:extLst>
          </p:cNvPr>
          <p:cNvSpPr/>
          <p:nvPr/>
        </p:nvSpPr>
        <p:spPr>
          <a:xfrm rot="10800000" flipV="1">
            <a:off x="4369378" y="5312547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5FB8561A-1D8C-C0C4-F3D1-9E4FF8225D33}"/>
              </a:ext>
            </a:extLst>
          </p:cNvPr>
          <p:cNvSpPr/>
          <p:nvPr/>
        </p:nvSpPr>
        <p:spPr>
          <a:xfrm flipV="1">
            <a:off x="6891904" y="5350648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086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16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28B06DB7-8A95-8D2E-1649-601A68DBE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86" y="3807968"/>
            <a:ext cx="11765902" cy="115283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1542784"/>
            <a:ext cx="11602616" cy="995147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2800" noProof="1"/>
              <a:t>Cliquer dans la cellule située en dessous de la dernière ligne du tableau structuré</a:t>
            </a:r>
            <a:endParaRPr lang="fr-FR" sz="2400" noProof="1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Insérer un total dynamique en fin de tableau – autre méthode…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949F8D3-5A75-06B5-ED88-B0B7AB1CBFC5}"/>
              </a:ext>
            </a:extLst>
          </p:cNvPr>
          <p:cNvSpPr txBox="1">
            <a:spLocks/>
          </p:cNvSpPr>
          <p:nvPr/>
        </p:nvSpPr>
        <p:spPr>
          <a:xfrm>
            <a:off x="163286" y="2614732"/>
            <a:ext cx="10806404" cy="752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Sélectionner l’onglet </a:t>
            </a:r>
            <a:r>
              <a:rPr lang="fr-FR" sz="2800" noProof="1">
                <a:solidFill>
                  <a:srgbClr val="FFFF00"/>
                </a:solidFill>
              </a:rPr>
              <a:t>Accueil</a:t>
            </a:r>
            <a:r>
              <a:rPr lang="fr-FR" sz="2800" noProof="1"/>
              <a:t> puis cliquer sur l’outil </a:t>
            </a:r>
            <a:r>
              <a:rPr lang="fr-FR" sz="2800" noProof="1">
                <a:solidFill>
                  <a:srgbClr val="FFFF00"/>
                </a:solidFill>
              </a:rPr>
              <a:t>Somme automatique</a:t>
            </a:r>
            <a:endParaRPr lang="fr-FR" sz="2400" noProof="1">
              <a:solidFill>
                <a:srgbClr val="FFFF00"/>
              </a:solidFill>
            </a:endParaRPr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F398C05F-95A6-1EE2-FA5B-575FAF4ED6D7}"/>
              </a:ext>
            </a:extLst>
          </p:cNvPr>
          <p:cNvSpPr/>
          <p:nvPr/>
        </p:nvSpPr>
        <p:spPr>
          <a:xfrm rot="5400000" flipV="1">
            <a:off x="723720" y="3357556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582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8" grpId="0" uiExpand="1" build="p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1752815"/>
            <a:ext cx="11602616" cy="995147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2800" noProof="1"/>
              <a:t>Cliquer dans la cellule située en dessous de la dernière ligne du tableau structuré</a:t>
            </a:r>
            <a:endParaRPr lang="fr-FR" sz="2400" noProof="1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Insérer une fonction de calcul en fin de tableau…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949F8D3-5A75-06B5-ED88-B0B7AB1CBFC5}"/>
              </a:ext>
            </a:extLst>
          </p:cNvPr>
          <p:cNvSpPr txBox="1">
            <a:spLocks/>
          </p:cNvSpPr>
          <p:nvPr/>
        </p:nvSpPr>
        <p:spPr>
          <a:xfrm>
            <a:off x="163286" y="2899567"/>
            <a:ext cx="10806404" cy="752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Saisir par exemple la formule suivante</a:t>
            </a:r>
            <a:endParaRPr lang="fr-FR" sz="2400" noProof="1">
              <a:solidFill>
                <a:srgbClr val="FFFF00"/>
              </a:solidFill>
            </a:endParaRP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1E504089-9278-404E-BB23-28A49626C93B}"/>
              </a:ext>
            </a:extLst>
          </p:cNvPr>
          <p:cNvSpPr txBox="1">
            <a:spLocks/>
          </p:cNvSpPr>
          <p:nvPr/>
        </p:nvSpPr>
        <p:spPr>
          <a:xfrm>
            <a:off x="163286" y="4007593"/>
            <a:ext cx="12028714" cy="6123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3200" noProof="1">
                <a:solidFill>
                  <a:srgbClr val="FFFF00"/>
                </a:solidFill>
              </a:rPr>
              <a:t>=NB.SI([CA];"&gt;"&amp;MOYENNE([CA]))</a:t>
            </a:r>
            <a:endParaRPr lang="fr-FR" sz="2800" noProof="1">
              <a:solidFill>
                <a:srgbClr val="FFFF00"/>
              </a:solidFill>
            </a:endParaRPr>
          </a:p>
        </p:txBody>
      </p:sp>
      <p:sp>
        <p:nvSpPr>
          <p:cNvPr id="9" name="Légende : flèche courbée 8">
            <a:extLst>
              <a:ext uri="{FF2B5EF4-FFF2-40B4-BE49-F238E27FC236}">
                <a16:creationId xmlns:a16="http://schemas.microsoft.com/office/drawing/2014/main" id="{0E16C280-2358-864B-D13A-621095592459}"/>
              </a:ext>
            </a:extLst>
          </p:cNvPr>
          <p:cNvSpPr/>
          <p:nvPr/>
        </p:nvSpPr>
        <p:spPr>
          <a:xfrm>
            <a:off x="5998334" y="5115618"/>
            <a:ext cx="4060066" cy="50277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87684"/>
              <a:gd name="adj6" fmla="val -24842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Nom de la colonne du tableau structuré</a:t>
            </a:r>
          </a:p>
        </p:txBody>
      </p:sp>
    </p:spTree>
    <p:extLst>
      <p:ext uri="{BB962C8B-B14F-4D97-AF65-F5344CB8AC3E}">
        <p14:creationId xmlns:p14="http://schemas.microsoft.com/office/powerpoint/2010/main" val="76821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500"/>
                            </p:stCondLst>
                            <p:childTnLst>
                              <p:par>
                                <p:cTn id="28" presetID="16" presetClass="entr" presetSubtype="37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8" grpId="0" uiExpand="1" build="p"/>
      <p:bldP spid="7" grpId="0" uiExpand="1" build="p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C1D4A83-0A1A-AD4F-5FEB-40D04C21B9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9837" y="2742361"/>
            <a:ext cx="5932326" cy="396162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9B3D5222-E9B3-3B6D-9931-C3F48A826ABF}"/>
              </a:ext>
            </a:extLst>
          </p:cNvPr>
          <p:cNvSpPr txBox="1">
            <a:spLocks/>
          </p:cNvSpPr>
          <p:nvPr/>
        </p:nvSpPr>
        <p:spPr>
          <a:xfrm>
            <a:off x="170285" y="1031579"/>
            <a:ext cx="11602615" cy="10055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Cela permettra de connaître en </a:t>
            </a:r>
            <a:r>
              <a:rPr lang="fr-FR" sz="2800" noProof="1">
                <a:solidFill>
                  <a:srgbClr val="FFFF00"/>
                </a:solidFill>
              </a:rPr>
              <a:t>permanence le nombre de valeurs supérieures à la moyenne du chiffre d'affaires</a:t>
            </a:r>
            <a:endParaRPr lang="fr-FR" sz="2400" noProof="1">
              <a:solidFill>
                <a:srgbClr val="FFFF00"/>
              </a:solidFill>
            </a:endParaRPr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F61BEB3E-CAB2-3FD1-E028-5EB8EE072544}"/>
              </a:ext>
            </a:extLst>
          </p:cNvPr>
          <p:cNvSpPr/>
          <p:nvPr/>
        </p:nvSpPr>
        <p:spPr>
          <a:xfrm rot="5400000" flipV="1">
            <a:off x="6769678" y="2280297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490E8FB3-F2B8-210E-083A-7A978401C214}"/>
              </a:ext>
            </a:extLst>
          </p:cNvPr>
          <p:cNvSpPr/>
          <p:nvPr/>
        </p:nvSpPr>
        <p:spPr>
          <a:xfrm rot="10800000" flipV="1">
            <a:off x="7799152" y="6055489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135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uiExpand="1" build="p"/>
      <p:bldP spid="13" grpId="0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1397340"/>
            <a:ext cx="11762014" cy="612304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2800" noProof="1"/>
              <a:t>Cliquer dans la première cellule du tableau structuré</a:t>
            </a:r>
            <a:endParaRPr lang="fr-FR" sz="2400" noProof="1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Insérer une formule de calcul sur toutes les lignes du tableau…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949F8D3-5A75-06B5-ED88-B0B7AB1CBFC5}"/>
              </a:ext>
            </a:extLst>
          </p:cNvPr>
          <p:cNvSpPr txBox="1">
            <a:spLocks/>
          </p:cNvSpPr>
          <p:nvPr/>
        </p:nvSpPr>
        <p:spPr>
          <a:xfrm>
            <a:off x="163286" y="1890633"/>
            <a:ext cx="10806404" cy="542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Insérer une formule puis valider</a:t>
            </a:r>
            <a:endParaRPr lang="fr-FR" sz="2400" noProof="1">
              <a:solidFill>
                <a:srgbClr val="FFFF00"/>
              </a:solidFill>
            </a:endParaRP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1E504089-9278-404E-BB23-28A49626C93B}"/>
              </a:ext>
            </a:extLst>
          </p:cNvPr>
          <p:cNvSpPr txBox="1">
            <a:spLocks/>
          </p:cNvSpPr>
          <p:nvPr/>
        </p:nvSpPr>
        <p:spPr>
          <a:xfrm>
            <a:off x="81643" y="2928955"/>
            <a:ext cx="12028714" cy="6123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3200" noProof="1">
                <a:solidFill>
                  <a:srgbClr val="FFFF00"/>
                </a:solidFill>
              </a:rPr>
              <a:t>=[@CA]+([@CA]*10%)</a:t>
            </a:r>
            <a:endParaRPr lang="fr-FR" sz="2800" noProof="1">
              <a:solidFill>
                <a:srgbClr val="FFFF00"/>
              </a:solidFill>
            </a:endParaRP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68668106-2820-80E4-C416-978AE277FABD}"/>
              </a:ext>
            </a:extLst>
          </p:cNvPr>
          <p:cNvSpPr txBox="1">
            <a:spLocks/>
          </p:cNvSpPr>
          <p:nvPr/>
        </p:nvSpPr>
        <p:spPr>
          <a:xfrm>
            <a:off x="163286" y="2385303"/>
            <a:ext cx="10806404" cy="7525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Cette dernière sera </a:t>
            </a:r>
            <a:r>
              <a:rPr lang="fr-FR" sz="2800" noProof="1">
                <a:solidFill>
                  <a:srgbClr val="FFFF00"/>
                </a:solidFill>
              </a:rPr>
              <a:t>propagée automatiquement </a:t>
            </a:r>
            <a:r>
              <a:rPr lang="fr-FR" sz="2800" noProof="1"/>
              <a:t>sur l’ensemble des lignes</a:t>
            </a:r>
            <a:endParaRPr lang="fr-FR" sz="2400" noProof="1">
              <a:solidFill>
                <a:srgbClr val="FFFF00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121978E-6D42-02D0-F5B2-8E0662C275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286" y="3678072"/>
            <a:ext cx="5366377" cy="278960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754BCFC-933B-8A5C-A249-9C90FD8FBB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8160" y="3677676"/>
            <a:ext cx="5486740" cy="279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3A6274D8-3318-5023-466B-4FA0BAE469D3}"/>
              </a:ext>
            </a:extLst>
          </p:cNvPr>
          <p:cNvSpPr/>
          <p:nvPr/>
        </p:nvSpPr>
        <p:spPr>
          <a:xfrm rot="5400000" flipV="1">
            <a:off x="2622737" y="3260076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66F0D558-0F7C-D57B-B909-98196D3A7C9C}"/>
              </a:ext>
            </a:extLst>
          </p:cNvPr>
          <p:cNvSpPr/>
          <p:nvPr/>
        </p:nvSpPr>
        <p:spPr>
          <a:xfrm rot="10800000" flipV="1">
            <a:off x="10787626" y="5390388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E750E06B-BE85-931D-945A-3C89E4E0AFD4}"/>
              </a:ext>
            </a:extLst>
          </p:cNvPr>
          <p:cNvCxnSpPr>
            <a:cxnSpLocks/>
          </p:cNvCxnSpPr>
          <p:nvPr/>
        </p:nvCxnSpPr>
        <p:spPr>
          <a:xfrm>
            <a:off x="10725150" y="4965700"/>
            <a:ext cx="0" cy="1326033"/>
          </a:xfrm>
          <a:prstGeom prst="straightConnector1">
            <a:avLst/>
          </a:prstGeom>
          <a:solidFill>
            <a:srgbClr val="C00000"/>
          </a:solidFill>
          <a:ln w="38100">
            <a:solidFill>
              <a:srgbClr val="C00000"/>
            </a:solidFill>
            <a:headEnd type="triangle" w="med" len="med"/>
            <a:tailEnd type="triangle" w="med" len="med"/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F1481CCD-34E1-6D15-5884-E63952DA6FF4}"/>
              </a:ext>
            </a:extLst>
          </p:cNvPr>
          <p:cNvSpPr/>
          <p:nvPr/>
        </p:nvSpPr>
        <p:spPr>
          <a:xfrm rot="10800000" flipV="1">
            <a:off x="4595731" y="4614565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37215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4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8" grpId="0" uiExpand="1" build="p"/>
      <p:bldP spid="7" grpId="0" uiExpand="1" build="p"/>
      <p:bldP spid="9" grpId="0" uiExpand="1" build="p"/>
      <p:bldP spid="16" grpId="0" animBg="1"/>
      <p:bldP spid="17" grpId="0" animBg="1"/>
      <p:bldP spid="10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976</TotalTime>
  <Words>304</Words>
  <Application>Microsoft Office PowerPoint</Application>
  <PresentationFormat>Grand écran</PresentationFormat>
  <Paragraphs>53</Paragraphs>
  <Slides>8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</dc:title>
  <dc:creator>Lionel ZANITTI</dc:creator>
  <cp:lastModifiedBy>Lionel ZANITTI</cp:lastModifiedBy>
  <cp:revision>300</cp:revision>
  <dcterms:created xsi:type="dcterms:W3CDTF">2022-09-28T14:03:26Z</dcterms:created>
  <dcterms:modified xsi:type="dcterms:W3CDTF">2023-04-24T07:16:13Z</dcterms:modified>
</cp:coreProperties>
</file>