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60" r:id="rId3"/>
    <p:sldId id="273" r:id="rId4"/>
    <p:sldId id="272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>
        <p:guide orient="horz" pos="2160"/>
        <p:guide pos="35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778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24/01/2023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24/01/2023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3600775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SUPPRESPACE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SUPPRESPACE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0D7177-0ECC-5DAA-05E9-FF3FB1194339}"/>
              </a:ext>
            </a:extLst>
          </p:cNvPr>
          <p:cNvSpPr txBox="1">
            <a:spLocks/>
          </p:cNvSpPr>
          <p:nvPr/>
        </p:nvSpPr>
        <p:spPr>
          <a:xfrm>
            <a:off x="351924" y="2375443"/>
            <a:ext cx="11132976" cy="2107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SUPPRESPACE</a:t>
            </a:r>
            <a:r>
              <a:rPr lang="fr-FR" sz="3600" dirty="0"/>
              <a:t> permet de retirer les espaces inutiles au début et à la fin d'une chaîne de caractères ainsi que les espaces situés en surnombre à l'intérieur de celle-ci.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0" y="1914484"/>
            <a:ext cx="11132976" cy="78980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SUPPRESPACE</a:t>
            </a:r>
            <a:r>
              <a:rPr lang="fr-FR" sz="3200" dirty="0"/>
              <a:t> comporte qu’un seul argument </a:t>
            </a:r>
            <a:r>
              <a:rPr lang="fr-FR" sz="3200" dirty="0">
                <a:solidFill>
                  <a:srgbClr val="FFFF00"/>
                </a:solidFill>
              </a:rPr>
              <a:t>Texte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SUPPRESPACE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9D8FC5-13D3-C952-F850-E99FF017BF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1829" y="3171186"/>
            <a:ext cx="6028341" cy="252135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0FE5B50-0F96-CE7C-D326-4C47EBCEA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36" y="1877175"/>
            <a:ext cx="10378128" cy="42998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SUPPRESPACE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>
            <a:off x="6096000" y="302044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2176</TotalTime>
  <Words>70</Words>
  <Application>Microsoft Office PowerPoint</Application>
  <PresentationFormat>Grand écran</PresentationFormat>
  <Paragraphs>21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214</cp:revision>
  <dcterms:created xsi:type="dcterms:W3CDTF">2022-09-28T14:03:26Z</dcterms:created>
  <dcterms:modified xsi:type="dcterms:W3CDTF">2023-01-24T14:22:33Z</dcterms:modified>
</cp:coreProperties>
</file>