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71" r:id="rId2"/>
    <p:sldId id="260" r:id="rId3"/>
    <p:sldId id="273" r:id="rId4"/>
    <p:sldId id="274" r:id="rId5"/>
    <p:sldId id="272" r:id="rId6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54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2ACA81-B7EC-46E4-8955-28F6FEA5E574}" v="4" dt="2023-01-22T11:17:43.048"/>
    <p1510:client id="{DA544C23-7741-4AA4-82DC-4A52CEC544DB}" v="630" dt="2023-01-22T12:01:30.0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3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1074" y="138"/>
      </p:cViewPr>
      <p:guideLst>
        <p:guide orient="horz" pos="2160"/>
        <p:guide pos="354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702ACA81-B7EC-46E4-8955-28F6FEA5E574}"/>
    <pc:docChg chg="custSel delSld modSld modMainMaster">
      <pc:chgData name="Lionel ZANITTI" userId="1e51b01e59126d6e" providerId="LiveId" clId="{702ACA81-B7EC-46E4-8955-28F6FEA5E574}" dt="2023-01-22T11:17:57.012" v="7" actId="478"/>
      <pc:docMkLst>
        <pc:docMk/>
      </pc:docMkLst>
      <pc:sldChg chg="del">
        <pc:chgData name="Lionel ZANITTI" userId="1e51b01e59126d6e" providerId="LiveId" clId="{702ACA81-B7EC-46E4-8955-28F6FEA5E574}" dt="2023-01-22T11:17:45.392" v="6" actId="47"/>
        <pc:sldMkLst>
          <pc:docMk/>
          <pc:sldMk cId="2017237861" sldId="264"/>
        </pc:sldMkLst>
      </pc:sldChg>
      <pc:sldChg chg="addSp delSp modSp mod">
        <pc:chgData name="Lionel ZANITTI" userId="1e51b01e59126d6e" providerId="LiveId" clId="{702ACA81-B7EC-46E4-8955-28F6FEA5E574}" dt="2023-01-22T11:17:43.048" v="5" actId="1076"/>
        <pc:sldMkLst>
          <pc:docMk/>
          <pc:sldMk cId="2105515201" sldId="271"/>
        </pc:sldMkLst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3" creationId="{0D9C7E8B-8B59-FD54-46EB-2014C73861AF}"/>
          </ac:spMkLst>
        </pc:spChg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6" creationId="{E94FC760-44D8-EED2-3B2C-FE9A517EEDF3}"/>
          </ac:spMkLst>
        </pc:spChg>
        <pc:picChg chg="add mod">
          <ac:chgData name="Lionel ZANITTI" userId="1e51b01e59126d6e" providerId="LiveId" clId="{702ACA81-B7EC-46E4-8955-28F6FEA5E574}" dt="2023-01-22T11:17:43.048" v="5" actId="1076"/>
          <ac:picMkLst>
            <pc:docMk/>
            <pc:sldMk cId="2105515201" sldId="271"/>
            <ac:picMk id="2" creationId="{7FF90F74-8995-7769-1DED-6D2B3FC71C6D}"/>
          </ac:picMkLst>
        </pc:picChg>
        <pc:picChg chg="del">
          <ac:chgData name="Lionel ZANITTI" userId="1e51b01e59126d6e" providerId="LiveId" clId="{702ACA81-B7EC-46E4-8955-28F6FEA5E574}" dt="2023-01-22T11:17:10.696" v="0" actId="478"/>
          <ac:picMkLst>
            <pc:docMk/>
            <pc:sldMk cId="2105515201" sldId="271"/>
            <ac:picMk id="4" creationId="{CDF2BDAC-53F8-2891-C052-E08D84B3BD2E}"/>
          </ac:picMkLst>
        </pc:picChg>
        <pc:cxnChg chg="mod">
          <ac:chgData name="Lionel ZANITTI" userId="1e51b01e59126d6e" providerId="LiveId" clId="{702ACA81-B7EC-46E4-8955-28F6FEA5E574}" dt="2023-01-22T11:17:30.558" v="3" actId="208"/>
          <ac:cxnSpMkLst>
            <pc:docMk/>
            <pc:sldMk cId="2105515201" sldId="271"/>
            <ac:cxnSpMk id="5" creationId="{A2CE9FE8-BF53-D4FD-F481-C03DF25348B3}"/>
          </ac:cxnSpMkLst>
        </pc:cxnChg>
      </pc:sldChg>
      <pc:sldMasterChg chg="delSp mod delSldLayout">
        <pc:chgData name="Lionel ZANITTI" userId="1e51b01e59126d6e" providerId="LiveId" clId="{702ACA81-B7EC-46E4-8955-28F6FEA5E574}" dt="2023-01-22T11:17:57.012" v="7" actId="478"/>
        <pc:sldMasterMkLst>
          <pc:docMk/>
          <pc:sldMasterMk cId="3853920126" sldId="2147483648"/>
        </pc:sldMasterMkLst>
        <pc:picChg chg="del">
          <ac:chgData name="Lionel ZANITTI" userId="1e51b01e59126d6e" providerId="LiveId" clId="{702ACA81-B7EC-46E4-8955-28F6FEA5E574}" dt="2023-01-22T11:17:57.012" v="7" actId="478"/>
          <ac:picMkLst>
            <pc:docMk/>
            <pc:sldMasterMk cId="3853920126" sldId="2147483648"/>
            <ac:picMk id="4" creationId="{EB70B99F-4E49-3610-53B8-6FE1B8ABA9D1}"/>
          </ac:picMkLst>
        </pc:picChg>
        <pc:sldLayoutChg chg="del">
          <pc:chgData name="Lionel ZANITTI" userId="1e51b01e59126d6e" providerId="LiveId" clId="{702ACA81-B7EC-46E4-8955-28F6FEA5E574}" dt="2023-01-22T11:17:45.392" v="6" actId="47"/>
          <pc:sldLayoutMkLst>
            <pc:docMk/>
            <pc:sldMasterMk cId="3853920126" sldId="2147483648"/>
            <pc:sldLayoutMk cId="1435165268" sldId="2147483667"/>
          </pc:sldLayoutMkLst>
        </pc:sldLayoutChg>
      </pc:sldMaster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  <pc:docChgLst>
    <pc:chgData name="Lionel ZANITTI" userId="1e51b01e59126d6e" providerId="LiveId" clId="{DA544C23-7741-4AA4-82DC-4A52CEC544DB}"/>
    <pc:docChg chg="undo custSel addSld delSld modSld">
      <pc:chgData name="Lionel ZANITTI" userId="1e51b01e59126d6e" providerId="LiveId" clId="{DA544C23-7741-4AA4-82DC-4A52CEC544DB}" dt="2023-01-22T12:01:30.038" v="731" actId="20577"/>
      <pc:docMkLst>
        <pc:docMk/>
      </pc:docMkLst>
      <pc:sldChg chg="addSp delSp modSp mod delAnim modAnim">
        <pc:chgData name="Lionel ZANITTI" userId="1e51b01e59126d6e" providerId="LiveId" clId="{DA544C23-7741-4AA4-82DC-4A52CEC544DB}" dt="2023-01-22T11:58:49.744" v="730" actId="108"/>
        <pc:sldMkLst>
          <pc:docMk/>
          <pc:sldMk cId="2169832658" sldId="260"/>
        </pc:sldMkLst>
        <pc:spChg chg="mod">
          <ac:chgData name="Lionel ZANITTI" userId="1e51b01e59126d6e" providerId="LiveId" clId="{DA544C23-7741-4AA4-82DC-4A52CEC544DB}" dt="2023-01-22T11:58:49.744" v="730" actId="108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1:45:50.061" v="583" actId="1076"/>
          <ac:spMkLst>
            <pc:docMk/>
            <pc:sldMk cId="2169832658" sldId="260"/>
            <ac:spMk id="6" creationId="{4FBA6609-C1AE-A1F3-A47A-A35D3FF324B8}"/>
          </ac:spMkLst>
        </pc:spChg>
        <pc:spChg chg="del">
          <ac:chgData name="Lionel ZANITTI" userId="1e51b01e59126d6e" providerId="LiveId" clId="{DA544C23-7741-4AA4-82DC-4A52CEC544DB}" dt="2023-01-22T11:19:46.694" v="2" actId="478"/>
          <ac:spMkLst>
            <pc:docMk/>
            <pc:sldMk cId="2169832658" sldId="260"/>
            <ac:spMk id="7" creationId="{D1B42026-0B46-5C00-E1C2-3ABD2D4F58AA}"/>
          </ac:spMkLst>
        </pc:spChg>
        <pc:spChg chg="add mod">
          <ac:chgData name="Lionel ZANITTI" userId="1e51b01e59126d6e" providerId="LiveId" clId="{DA544C23-7741-4AA4-82DC-4A52CEC544DB}" dt="2023-01-22T11:46:10.173" v="587" actId="14100"/>
          <ac:spMkLst>
            <pc:docMk/>
            <pc:sldMk cId="2169832658" sldId="260"/>
            <ac:spMk id="8" creationId="{049372FB-826C-6CD9-33A1-FF798386BB0E}"/>
          </ac:spMkLst>
        </pc:spChg>
        <pc:spChg chg="add del mod">
          <ac:chgData name="Lionel ZANITTI" userId="1e51b01e59126d6e" providerId="LiveId" clId="{DA544C23-7741-4AA4-82DC-4A52CEC544DB}" dt="2023-01-22T11:40:37.020" v="527" actId="478"/>
          <ac:spMkLst>
            <pc:docMk/>
            <pc:sldMk cId="2169832658" sldId="260"/>
            <ac:spMk id="9" creationId="{4AB4D424-9383-F0C4-AC53-15F48B8F5B4C}"/>
          </ac:spMkLst>
        </pc:spChg>
        <pc:spChg chg="del">
          <ac:chgData name="Lionel ZANITTI" userId="1e51b01e59126d6e" providerId="LiveId" clId="{DA544C23-7741-4AA4-82DC-4A52CEC544DB}" dt="2023-01-22T11:19:49.303" v="3" actId="478"/>
          <ac:spMkLst>
            <pc:docMk/>
            <pc:sldMk cId="2169832658" sldId="260"/>
            <ac:spMk id="10" creationId="{4CE82FBE-8D9F-B125-B4A6-EA05EAAF43F2}"/>
          </ac:spMkLst>
        </pc:spChg>
        <pc:picChg chg="del">
          <ac:chgData name="Lionel ZANITTI" userId="1e51b01e59126d6e" providerId="LiveId" clId="{DA544C23-7741-4AA4-82DC-4A52CEC544DB}" dt="2023-01-22T11:19:46.694" v="2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modSp mod modAnim">
        <pc:chgData name="Lionel ZANITTI" userId="1e51b01e59126d6e" providerId="LiveId" clId="{DA544C23-7741-4AA4-82DC-4A52CEC544DB}" dt="2023-01-22T11:51:25.959" v="620" actId="404"/>
        <pc:sldMkLst>
          <pc:docMk/>
          <pc:sldMk cId="2105515201" sldId="271"/>
        </pc:sldMkLst>
        <pc:spChg chg="mod">
          <ac:chgData name="Lionel ZANITTI" userId="1e51b01e59126d6e" providerId="LiveId" clId="{DA544C23-7741-4AA4-82DC-4A52CEC544DB}" dt="2023-01-22T11:48:41.943" v="600" actId="20577"/>
          <ac:spMkLst>
            <pc:docMk/>
            <pc:sldMk cId="2105515201" sldId="271"/>
            <ac:spMk id="3" creationId="{0D9C7E8B-8B59-FD54-46EB-2014C73861AF}"/>
          </ac:spMkLst>
        </pc:spChg>
        <pc:graphicFrameChg chg="mod modGraphic">
          <ac:chgData name="Lionel ZANITTI" userId="1e51b01e59126d6e" providerId="LiveId" clId="{DA544C23-7741-4AA4-82DC-4A52CEC544DB}" dt="2023-01-22T11:51:25.959" v="620" actId="404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addSp delSp modSp add mod delAnim modAnim">
        <pc:chgData name="Lionel ZANITTI" userId="1e51b01e59126d6e" providerId="LiveId" clId="{DA544C23-7741-4AA4-82DC-4A52CEC544DB}" dt="2023-01-22T12:01:30.038" v="731" actId="20577"/>
        <pc:sldMkLst>
          <pc:docMk/>
          <pc:sldMk cId="1712032668" sldId="272"/>
        </pc:sldMkLst>
        <pc:spChg chg="mod">
          <ac:chgData name="Lionel ZANITTI" userId="1e51b01e59126d6e" providerId="LiveId" clId="{DA544C23-7741-4AA4-82DC-4A52CEC544DB}" dt="2023-01-22T11:23:15.149" v="107" actId="20577"/>
          <ac:spMkLst>
            <pc:docMk/>
            <pc:sldMk cId="1712032668" sldId="272"/>
            <ac:spMk id="2" creationId="{40FB6FB6-A6FF-ADED-6CCB-515CB4CFF698}"/>
          </ac:spMkLst>
        </pc:spChg>
        <pc:spChg chg="del">
          <ac:chgData name="Lionel ZANITTI" userId="1e51b01e59126d6e" providerId="LiveId" clId="{DA544C23-7741-4AA4-82DC-4A52CEC544DB}" dt="2023-01-22T11:23:21.331" v="108" actId="478"/>
          <ac:spMkLst>
            <pc:docMk/>
            <pc:sldMk cId="1712032668" sldId="272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2:01:30.038" v="731" actId="20577"/>
          <ac:spMkLst>
            <pc:docMk/>
            <pc:sldMk cId="1712032668" sldId="272"/>
            <ac:spMk id="6" creationId="{4FBA6609-C1AE-A1F3-A47A-A35D3FF324B8}"/>
          </ac:spMkLst>
        </pc:spChg>
        <pc:spChg chg="mod">
          <ac:chgData name="Lionel ZANITTI" userId="1e51b01e59126d6e" providerId="LiveId" clId="{DA544C23-7741-4AA4-82DC-4A52CEC544DB}" dt="2023-01-22T11:31:28.348" v="344" actId="1076"/>
          <ac:spMkLst>
            <pc:docMk/>
            <pc:sldMk cId="1712032668" sldId="272"/>
            <ac:spMk id="7" creationId="{D1B42026-0B46-5C00-E1C2-3ABD2D4F58AA}"/>
          </ac:spMkLst>
        </pc:spChg>
        <pc:spChg chg="add del mod">
          <ac:chgData name="Lionel ZANITTI" userId="1e51b01e59126d6e" providerId="LiveId" clId="{DA544C23-7741-4AA4-82DC-4A52CEC544DB}" dt="2023-01-22T11:23:23.807" v="109" actId="478"/>
          <ac:spMkLst>
            <pc:docMk/>
            <pc:sldMk cId="1712032668" sldId="272"/>
            <ac:spMk id="9" creationId="{0E390B96-B29B-8E26-94F2-5DC7D8B9F3FC}"/>
          </ac:spMkLst>
        </pc:spChg>
        <pc:spChg chg="mod">
          <ac:chgData name="Lionel ZANITTI" userId="1e51b01e59126d6e" providerId="LiveId" clId="{DA544C23-7741-4AA4-82DC-4A52CEC544DB}" dt="2023-01-22T11:32:29.100" v="350" actId="14861"/>
          <ac:spMkLst>
            <pc:docMk/>
            <pc:sldMk cId="1712032668" sldId="272"/>
            <ac:spMk id="10" creationId="{4CE82FBE-8D9F-B125-B4A6-EA05EAAF43F2}"/>
          </ac:spMkLst>
        </pc:spChg>
        <pc:picChg chg="mod">
          <ac:chgData name="Lionel ZANITTI" userId="1e51b01e59126d6e" providerId="LiveId" clId="{DA544C23-7741-4AA4-82DC-4A52CEC544DB}" dt="2023-01-22T11:31:24.931" v="343" actId="1076"/>
          <ac:picMkLst>
            <pc:docMk/>
            <pc:sldMk cId="1712032668" sldId="272"/>
            <ac:picMk id="12" creationId="{9BD93D51-D9E1-D258-65CC-139CDEC8ABC3}"/>
          </ac:picMkLst>
        </pc:picChg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421335030" sldId="293"/>
        </pc:sldMkLst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1531711146" sldId="294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openxmlformats.org/officeDocument/2006/relationships/slide" Target="../slides/slide5.xml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3.xml"/><Relationship Id="rId9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Arguments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AFC1D57A-0974-4EA4-BF2F-A03B179D729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</a:t>
          </a:r>
        </a:p>
      </dgm:t>
    </dgm:pt>
    <dgm:pt modelId="{905E5E64-3067-47FE-8D54-8424A85664FB}" type="parTrans" cxnId="{AD2A891E-9F45-4D0D-8D2A-735956A3D946}">
      <dgm:prSet/>
      <dgm:spPr/>
      <dgm:t>
        <a:bodyPr/>
        <a:lstStyle/>
        <a:p>
          <a:endParaRPr lang="fr-FR"/>
        </a:p>
      </dgm:t>
    </dgm:pt>
    <dgm:pt modelId="{DF9D085B-D822-4005-B5E6-E80BCCBA3703}" type="sibTrans" cxnId="{AD2A891E-9F45-4D0D-8D2A-735956A3D946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3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3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3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3">
        <dgm:presLayoutVars>
          <dgm:chMax val="0"/>
          <dgm:chPref val="0"/>
        </dgm:presLayoutVars>
      </dgm:prSet>
      <dgm:spPr/>
    </dgm:pt>
    <dgm:pt modelId="{5E630C3A-2CE2-44BA-AAB0-92903B7CCFC9}" type="pres">
      <dgm:prSet presAssocID="{80EFB54F-1AC8-40D9-981D-4C85160A5799}" presName="sibTrans" presStyleCnt="0"/>
      <dgm:spPr/>
    </dgm:pt>
    <dgm:pt modelId="{744A122C-98D8-46B3-83E6-FB088F48838C}" type="pres">
      <dgm:prSet presAssocID="{AFC1D57A-0974-4EA4-BF2F-A03B179D729F}" presName="compNode" presStyleCnt="0"/>
      <dgm:spPr/>
    </dgm:pt>
    <dgm:pt modelId="{7AF8A29E-6E79-43FE-B6F7-741C1B4763E0}" type="pres">
      <dgm:prSet presAssocID="{AFC1D57A-0974-4EA4-BF2F-A03B179D729F}" presName="bgRect" presStyleLbl="bgShp" presStyleIdx="2" presStyleCnt="3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88B8F870-2E26-4F63-B9FF-E69C4D43D338}" type="pres">
      <dgm:prSet presAssocID="{AFC1D57A-0974-4EA4-BF2F-A03B179D729F}" presName="iconRect" presStyleLbl="node1" presStyleIdx="2" presStyleCnt="3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1068C4AC-E6A8-4D7C-9338-7C1CFADF53D5}" type="pres">
      <dgm:prSet presAssocID="{AFC1D57A-0974-4EA4-BF2F-A03B179D729F}" presName="spaceRect" presStyleCnt="0"/>
      <dgm:spPr/>
    </dgm:pt>
    <dgm:pt modelId="{F7E976F2-9312-4CE1-9716-BB553032C764}" type="pres">
      <dgm:prSet presAssocID="{AFC1D57A-0974-4EA4-BF2F-A03B179D729F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AD2A891E-9F45-4D0D-8D2A-735956A3D946}" srcId="{162F69A6-0780-49EA-A6A8-3965C12489B2}" destId="{AFC1D57A-0974-4EA4-BF2F-A03B179D729F}" srcOrd="2" destOrd="0" parTransId="{905E5E64-3067-47FE-8D54-8424A85664FB}" sibTransId="{DF9D085B-D822-4005-B5E6-E80BCCBA3703}"/>
    <dgm:cxn modelId="{B3A95733-313E-40A7-B815-E76B0226C2C3}" type="presOf" srcId="{AFC1D57A-0974-4EA4-BF2F-A03B179D729F}" destId="{F7E976F2-9312-4CE1-9716-BB553032C764}" srcOrd="0" destOrd="0" presId="urn:microsoft.com/office/officeart/2018/2/layout/IconVerticalSolidList#1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F1BF32B7-D604-4AF2-915F-C94C9A1985CC}" type="presParOf" srcId="{05261D3E-3CC7-4C85-9E09-D67FC777908C}" destId="{5E630C3A-2CE2-44BA-AAB0-92903B7CCFC9}" srcOrd="3" destOrd="0" presId="urn:microsoft.com/office/officeart/2018/2/layout/IconVerticalSolidList#1"/>
    <dgm:cxn modelId="{38EF5353-5F0F-4C89-AD88-739590193C5F}" type="presParOf" srcId="{05261D3E-3CC7-4C85-9E09-D67FC777908C}" destId="{744A122C-98D8-46B3-83E6-FB088F48838C}" srcOrd="4" destOrd="0" presId="urn:microsoft.com/office/officeart/2018/2/layout/IconVerticalSolidList#1"/>
    <dgm:cxn modelId="{A85A8DAF-FFE9-4B02-8462-362DA3121722}" type="presParOf" srcId="{744A122C-98D8-46B3-83E6-FB088F48838C}" destId="{7AF8A29E-6E79-43FE-B6F7-741C1B4763E0}" srcOrd="0" destOrd="0" presId="urn:microsoft.com/office/officeart/2018/2/layout/IconVerticalSolidList#1"/>
    <dgm:cxn modelId="{B2DC8E0C-CA6F-477B-99D5-730536FAACA4}" type="presParOf" srcId="{744A122C-98D8-46B3-83E6-FB088F48838C}" destId="{88B8F870-2E26-4F63-B9FF-E69C4D43D338}" srcOrd="1" destOrd="0" presId="urn:microsoft.com/office/officeart/2018/2/layout/IconVerticalSolidList#1"/>
    <dgm:cxn modelId="{00060F0A-5046-492E-868B-F300DA14B08E}" type="presParOf" srcId="{744A122C-98D8-46B3-83E6-FB088F48838C}" destId="{1068C4AC-E6A8-4D7C-9338-7C1CFADF53D5}" srcOrd="2" destOrd="0" presId="urn:microsoft.com/office/officeart/2018/2/layout/IconVerticalSolidList#1"/>
    <dgm:cxn modelId="{80CEC375-5862-4F4B-AA84-084C20B033EC}" type="presParOf" srcId="{744A122C-98D8-46B3-83E6-FB088F48838C}" destId="{F7E976F2-9312-4CE1-9716-BB553032C764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730"/>
          <a:ext cx="6791323" cy="1709546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17137" y="385378"/>
          <a:ext cx="940250" cy="9402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974526" y="730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</a:p>
      </dsp:txBody>
      <dsp:txXfrm>
        <a:off x="1974526" y="730"/>
        <a:ext cx="4816796" cy="1709546"/>
      </dsp:txXfrm>
    </dsp:sp>
    <dsp:sp modelId="{FA3369E0-5B38-4FDD-A9F5-22B9810A03F7}">
      <dsp:nvSpPr>
        <dsp:cNvPr id="0" name=""/>
        <dsp:cNvSpPr/>
      </dsp:nvSpPr>
      <dsp:spPr>
        <a:xfrm>
          <a:off x="0" y="2137664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517137" y="2522312"/>
          <a:ext cx="940250" cy="9402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974526" y="2137664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Arguments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974526" y="2137664"/>
        <a:ext cx="4816796" cy="1709546"/>
      </dsp:txXfrm>
    </dsp:sp>
    <dsp:sp modelId="{7AF8A29E-6E79-43FE-B6F7-741C1B4763E0}">
      <dsp:nvSpPr>
        <dsp:cNvPr id="0" name=""/>
        <dsp:cNvSpPr/>
      </dsp:nvSpPr>
      <dsp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B8F870-2E26-4F63-B9FF-E69C4D43D338}">
      <dsp:nvSpPr>
        <dsp:cNvPr id="0" name=""/>
        <dsp:cNvSpPr/>
      </dsp:nvSpPr>
      <dsp:spPr>
        <a:xfrm>
          <a:off x="517137" y="4659245"/>
          <a:ext cx="940250" cy="9402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E976F2-9312-4CE1-9716-BB553032C764}">
      <dsp:nvSpPr>
        <dsp:cNvPr id="0" name=""/>
        <dsp:cNvSpPr/>
      </dsp:nvSpPr>
      <dsp:spPr>
        <a:xfrm>
          <a:off x="1974526" y="4274597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</a:t>
          </a:r>
        </a:p>
      </dsp:txBody>
      <dsp:txXfrm>
        <a:off x="1974526" y="4274597"/>
        <a:ext cx="4816796" cy="17095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25/01/2023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25/01/2023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83837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314503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2090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357747"/>
              </p:ext>
            </p:extLst>
          </p:nvPr>
        </p:nvGraphicFramePr>
        <p:xfrm>
          <a:off x="5399055" y="517885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52343"/>
            <a:ext cx="5399055" cy="73342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SUBSTITUE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7FF90F74-8995-7769-1DED-6D2B3FC71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544" y="334102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SUBSTITUE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Rôle…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B7B8493A-B5CF-1C18-6E22-26164F8D43CA}"/>
              </a:ext>
            </a:extLst>
          </p:cNvPr>
          <p:cNvSpPr txBox="1">
            <a:spLocks/>
          </p:cNvSpPr>
          <p:nvPr/>
        </p:nvSpPr>
        <p:spPr>
          <a:xfrm>
            <a:off x="351924" y="2583780"/>
            <a:ext cx="11132976" cy="16904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600" dirty="0"/>
              <a:t>La fonction </a:t>
            </a:r>
            <a:r>
              <a:rPr lang="fr-FR" sz="3600" dirty="0">
                <a:solidFill>
                  <a:srgbClr val="FFFF00"/>
                </a:solidFill>
              </a:rPr>
              <a:t>SUBSTITUE</a:t>
            </a:r>
            <a:r>
              <a:rPr lang="fr-FR" sz="3600" dirty="0"/>
              <a:t> permet de remplacer des valeurs textuelles par d'autres, à l'intérieur d'une chaîne </a:t>
            </a:r>
            <a:r>
              <a:rPr lang="fr-FR" sz="3600"/>
              <a:t>de caractères.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6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0" y="1535105"/>
            <a:ext cx="11132976" cy="1073496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La fonction </a:t>
            </a:r>
            <a:r>
              <a:rPr lang="fr-FR" sz="3200" dirty="0">
                <a:solidFill>
                  <a:srgbClr val="FFFF00"/>
                </a:solidFill>
              </a:rPr>
              <a:t>SUBSTITUE</a:t>
            </a:r>
            <a:r>
              <a:rPr lang="fr-FR" sz="3200" dirty="0"/>
              <a:t> comporte 4 arguments</a:t>
            </a:r>
          </a:p>
          <a:p>
            <a:pPr marL="0" indent="0" algn="just">
              <a:spcBef>
                <a:spcPts val="0"/>
              </a:spcBef>
              <a:buNone/>
              <a:tabLst>
                <a:tab pos="1439863" algn="l"/>
              </a:tabLst>
            </a:pPr>
            <a:r>
              <a:rPr lang="fr-FR" sz="3200" dirty="0"/>
              <a:t>3 arguments obligatoires : </a:t>
            </a:r>
            <a:r>
              <a:rPr lang="fr-FR" sz="3200" dirty="0">
                <a:solidFill>
                  <a:srgbClr val="FFFF00"/>
                </a:solidFill>
              </a:rPr>
              <a:t>Texte</a:t>
            </a:r>
            <a:r>
              <a:rPr lang="fr-FR" sz="3200" dirty="0"/>
              <a:t>,</a:t>
            </a:r>
            <a:r>
              <a:rPr lang="fr-FR" sz="3200" dirty="0">
                <a:solidFill>
                  <a:srgbClr val="FFFF00"/>
                </a:solidFill>
              </a:rPr>
              <a:t> Ancien_texte </a:t>
            </a:r>
            <a:r>
              <a:rPr lang="fr-FR" sz="3200" dirty="0"/>
              <a:t>et</a:t>
            </a:r>
            <a:r>
              <a:rPr lang="fr-FR" sz="3200" dirty="0">
                <a:solidFill>
                  <a:srgbClr val="FFFF00"/>
                </a:solidFill>
              </a:rPr>
              <a:t> Nouveau_texte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SUBSTITUE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Arguments…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30F94F7-6E3D-3B4B-2473-0EF1EE3F28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6686" y="3579580"/>
            <a:ext cx="5609524" cy="300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345B4FEE-13D7-958C-80CC-800F5918F0AD}"/>
              </a:ext>
            </a:extLst>
          </p:cNvPr>
          <p:cNvSpPr txBox="1">
            <a:spLocks/>
          </p:cNvSpPr>
          <p:nvPr/>
        </p:nvSpPr>
        <p:spPr>
          <a:xfrm>
            <a:off x="394960" y="2723476"/>
            <a:ext cx="11132976" cy="5952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1 argument optionnel </a:t>
            </a:r>
            <a:r>
              <a:rPr lang="fr-FR" sz="3200" dirty="0">
                <a:solidFill>
                  <a:srgbClr val="FFFF00"/>
                </a:solidFill>
              </a:rPr>
              <a:t>No_position</a:t>
            </a:r>
          </a:p>
        </p:txBody>
      </p:sp>
    </p:spTree>
    <p:extLst>
      <p:ext uri="{BB962C8B-B14F-4D97-AF65-F5344CB8AC3E}">
        <p14:creationId xmlns:p14="http://schemas.microsoft.com/office/powerpoint/2010/main" val="250189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  <p:bldP spid="9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94F96A2-9410-3979-0FE2-BC257983F8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430" y="2698806"/>
            <a:ext cx="6820166" cy="364745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SUBSTITUE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Arguments…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Légende : flèche courbée à une bordure 5">
            <a:extLst>
              <a:ext uri="{FF2B5EF4-FFF2-40B4-BE49-F238E27FC236}">
                <a16:creationId xmlns:a16="http://schemas.microsoft.com/office/drawing/2014/main" id="{0CBBCC3F-0E54-545D-7495-9595A0C96396}"/>
              </a:ext>
            </a:extLst>
          </p:cNvPr>
          <p:cNvSpPr/>
          <p:nvPr/>
        </p:nvSpPr>
        <p:spPr>
          <a:xfrm flipH="1">
            <a:off x="454442" y="1722587"/>
            <a:ext cx="2645923" cy="976219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78266"/>
              <a:gd name="adj6" fmla="val -95564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Cellule qui contient le texte à remplacer</a:t>
            </a:r>
          </a:p>
        </p:txBody>
      </p:sp>
      <p:sp>
        <p:nvSpPr>
          <p:cNvPr id="10" name="Légende : flèche courbée à une bordure 9">
            <a:extLst>
              <a:ext uri="{FF2B5EF4-FFF2-40B4-BE49-F238E27FC236}">
                <a16:creationId xmlns:a16="http://schemas.microsoft.com/office/drawing/2014/main" id="{C34F46CF-D9CC-93D3-4194-E167F920FBE1}"/>
              </a:ext>
            </a:extLst>
          </p:cNvPr>
          <p:cNvSpPr/>
          <p:nvPr/>
        </p:nvSpPr>
        <p:spPr>
          <a:xfrm>
            <a:off x="7333402" y="1561170"/>
            <a:ext cx="2645923" cy="976219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51009"/>
              <a:gd name="adj6" fmla="val -64314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Texte qui va remplacer l’ancien</a:t>
            </a:r>
          </a:p>
        </p:txBody>
      </p:sp>
      <p:sp>
        <p:nvSpPr>
          <p:cNvPr id="11" name="Légende : flèche courbée à une bordure 10">
            <a:extLst>
              <a:ext uri="{FF2B5EF4-FFF2-40B4-BE49-F238E27FC236}">
                <a16:creationId xmlns:a16="http://schemas.microsoft.com/office/drawing/2014/main" id="{E339DDD8-D61C-B6FB-23AB-39A772685428}"/>
              </a:ext>
            </a:extLst>
          </p:cNvPr>
          <p:cNvSpPr/>
          <p:nvPr/>
        </p:nvSpPr>
        <p:spPr>
          <a:xfrm flipH="1">
            <a:off x="174446" y="2976643"/>
            <a:ext cx="2908570" cy="976219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78620"/>
              <a:gd name="adj6" fmla="val -87681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Texte qui doit être remplacé</a:t>
            </a:r>
          </a:p>
        </p:txBody>
      </p:sp>
      <p:sp>
        <p:nvSpPr>
          <p:cNvPr id="8" name="Légende : flèche courbée à une bordure 7">
            <a:extLst>
              <a:ext uri="{FF2B5EF4-FFF2-40B4-BE49-F238E27FC236}">
                <a16:creationId xmlns:a16="http://schemas.microsoft.com/office/drawing/2014/main" id="{445DA841-C1C0-1B07-CE3F-9A6FCBE0240C}"/>
              </a:ext>
            </a:extLst>
          </p:cNvPr>
          <p:cNvSpPr/>
          <p:nvPr/>
        </p:nvSpPr>
        <p:spPr>
          <a:xfrm flipH="1">
            <a:off x="190321" y="4956865"/>
            <a:ext cx="2908570" cy="1389398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8553"/>
              <a:gd name="adj6" fmla="val -87012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Par défaut, toutes les occurrences rencontrées seront remplacées</a:t>
            </a:r>
          </a:p>
        </p:txBody>
      </p:sp>
    </p:spTree>
    <p:extLst>
      <p:ext uri="{BB962C8B-B14F-4D97-AF65-F5344CB8AC3E}">
        <p14:creationId xmlns:p14="http://schemas.microsoft.com/office/powerpoint/2010/main" val="2239814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2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7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25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37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6" grpId="0" animBg="1"/>
      <p:bldP spid="10" grpId="0" animBg="1"/>
      <p:bldP spid="11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08EA7358-0517-68D3-86CE-E95D9ED3A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05" y="1887229"/>
            <a:ext cx="11476190" cy="409523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SUBSTITUE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5DA91267-1879-B2DE-4818-342167E17E2E}"/>
              </a:ext>
            </a:extLst>
          </p:cNvPr>
          <p:cNvSpPr/>
          <p:nvPr/>
        </p:nvSpPr>
        <p:spPr>
          <a:xfrm>
            <a:off x="6322441" y="3560192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203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14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2146</TotalTime>
  <Words>108</Words>
  <Application>Microsoft Office PowerPoint</Application>
  <PresentationFormat>Grand écran</PresentationFormat>
  <Paragraphs>31</Paragraphs>
  <Slides>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213</cp:revision>
  <dcterms:created xsi:type="dcterms:W3CDTF">2022-09-28T14:03:26Z</dcterms:created>
  <dcterms:modified xsi:type="dcterms:W3CDTF">2023-01-25T12:06:54Z</dcterms:modified>
</cp:coreProperties>
</file>