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71" r:id="rId2"/>
    <p:sldId id="260" r:id="rId3"/>
    <p:sldId id="273" r:id="rId4"/>
    <p:sldId id="274" r:id="rId5"/>
    <p:sldId id="272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2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02ACA81-B7EC-46E4-8955-28F6FEA5E574}" v="4" dt="2023-01-22T11:17:43.048"/>
    <p1510:client id="{DA544C23-7741-4AA4-82DC-4A52CEC544DB}" v="630" dt="2023-01-22T12:01:3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03" autoAdjust="0"/>
    <p:restoredTop sz="94712" autoAdjust="0"/>
  </p:normalViewPr>
  <p:slideViewPr>
    <p:cSldViewPr snapToGrid="0">
      <p:cViewPr varScale="1">
        <p:scale>
          <a:sx n="98" d="100"/>
          <a:sy n="98" d="100"/>
        </p:scale>
        <p:origin x="504" y="78"/>
      </p:cViewPr>
      <p:guideLst>
        <p:guide orient="horz" pos="2160"/>
        <p:guide pos="325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onel ZANITTI" userId="1e51b01e59126d6e" providerId="LiveId" clId="{57184440-D3AD-4F5F-B967-E832C14A1EC3}"/>
    <pc:docChg chg="undo custSel addSld delSld modSld modMainMaster">
      <pc:chgData name="Lionel ZANITTI" userId="1e51b01e59126d6e" providerId="LiveId" clId="{57184440-D3AD-4F5F-B967-E832C14A1EC3}" dt="2022-11-05T14:43:20.768" v="1642"/>
      <pc:docMkLst>
        <pc:docMk/>
      </pc:docMkLst>
      <pc:sldChg chg="addSp delSp modSp mod delAnim modAnim">
        <pc:chgData name="Lionel ZANITTI" userId="1e51b01e59126d6e" providerId="LiveId" clId="{57184440-D3AD-4F5F-B967-E832C14A1EC3}" dt="2022-11-05T13:20:30.693" v="752" actId="14100"/>
        <pc:sldMkLst>
          <pc:docMk/>
          <pc:sldMk cId="2169832658" sldId="260"/>
        </pc:sldMkLst>
        <pc:spChg chg="mod">
          <ac:chgData name="Lionel ZANITTI" userId="1e51b01e59126d6e" providerId="LiveId" clId="{57184440-D3AD-4F5F-B967-E832C14A1EC3}" dt="2022-11-05T13:19:59.866" v="746" actId="6549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57184440-D3AD-4F5F-B967-E832C14A1EC3}" dt="2022-11-05T13:20:05.445" v="747" actId="207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47.033" v="634" actId="20577"/>
          <ac:spMkLst>
            <pc:docMk/>
            <pc:sldMk cId="2169832658" sldId="260"/>
            <ac:spMk id="5" creationId="{C0AF89E8-B08C-5A74-99DF-9BAA81C160F3}"/>
          </ac:spMkLst>
        </pc:spChg>
        <pc:spChg chg="add mod">
          <ac:chgData name="Lionel ZANITTI" userId="1e51b01e59126d6e" providerId="LiveId" clId="{57184440-D3AD-4F5F-B967-E832C14A1EC3}" dt="2022-11-05T13:20:30.693" v="752" actId="14100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57184440-D3AD-4F5F-B967-E832C14A1EC3}" dt="2022-11-05T07:53:15.525" v="161" actId="478"/>
          <ac:spMkLst>
            <pc:docMk/>
            <pc:sldMk cId="2169832658" sldId="260"/>
            <ac:spMk id="7" creationId="{C1786CBA-509C-DBAC-7317-A7410BEF06AC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9" creationId="{A8EC863B-5F30-25CF-7310-16E7CE035CD8}"/>
          </ac:spMkLst>
        </pc:spChg>
        <pc:spChg chg="add del mod">
          <ac:chgData name="Lionel ZANITTI" userId="1e51b01e59126d6e" providerId="LiveId" clId="{57184440-D3AD-4F5F-B967-E832C14A1EC3}" dt="2022-11-05T08:07:24.204" v="638" actId="478"/>
          <ac:spMkLst>
            <pc:docMk/>
            <pc:sldMk cId="2169832658" sldId="260"/>
            <ac:spMk id="10" creationId="{E4D8A639-E427-FBD2-E354-146B78A80753}"/>
          </ac:spMkLst>
        </pc:sp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79804219" sldId="261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803842256" sldId="262"/>
        </pc:sldMkLst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154684402" sldId="266"/>
        </pc:sldMkLst>
      </pc:sldChg>
      <pc:sldChg chg="modSp">
        <pc:chgData name="Lionel ZANITTI" userId="1e51b01e59126d6e" providerId="LiveId" clId="{57184440-D3AD-4F5F-B967-E832C14A1EC3}" dt="2022-11-05T13:48:58.935" v="1641" actId="20577"/>
        <pc:sldMkLst>
          <pc:docMk/>
          <pc:sldMk cId="2105515201" sldId="271"/>
        </pc:sldMkLst>
        <pc:graphicFrameChg chg="mod">
          <ac:chgData name="Lionel ZANITTI" userId="1e51b01e59126d6e" providerId="LiveId" clId="{57184440-D3AD-4F5F-B967-E832C14A1EC3}" dt="2022-11-05T13:48:58.935" v="1641" actId="20577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del">
        <pc:chgData name="Lionel ZANITTI" userId="1e51b01e59126d6e" providerId="LiveId" clId="{57184440-D3AD-4F5F-B967-E832C14A1EC3}" dt="2022-11-05T13:26:50.237" v="1029" actId="47"/>
        <pc:sldMkLst>
          <pc:docMk/>
          <pc:sldMk cId="3026943280" sldId="283"/>
        </pc:sldMkLst>
      </pc:sldChg>
      <pc:sldChg chg="addSp delSp modSp add mod addAnim delAnim modAnim">
        <pc:chgData name="Lionel ZANITTI" userId="1e51b01e59126d6e" providerId="LiveId" clId="{57184440-D3AD-4F5F-B967-E832C14A1EC3}" dt="2022-11-05T13:21:04.336" v="755" actId="1076"/>
        <pc:sldMkLst>
          <pc:docMk/>
          <pc:sldMk cId="2651841475" sldId="284"/>
        </pc:sldMkLst>
        <pc:spChg chg="mod">
          <ac:chgData name="Lionel ZANITTI" userId="1e51b01e59126d6e" providerId="LiveId" clId="{57184440-D3AD-4F5F-B967-E832C14A1EC3}" dt="2022-11-05T08:07:38.034" v="671" actId="6549"/>
          <ac:spMkLst>
            <pc:docMk/>
            <pc:sldMk cId="2651841475" sldId="284"/>
            <ac:spMk id="2" creationId="{40FB6FB6-A6FF-ADED-6CCB-515CB4CFF698}"/>
          </ac:spMkLst>
        </pc:spChg>
        <pc:spChg chg="del mod">
          <ac:chgData name="Lionel ZANITTI" userId="1e51b01e59126d6e" providerId="LiveId" clId="{57184440-D3AD-4F5F-B967-E832C14A1EC3}" dt="2022-11-05T08:07:41.019" v="672" actId="478"/>
          <ac:spMkLst>
            <pc:docMk/>
            <pc:sldMk cId="2651841475" sldId="284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6:58.882" v="635"/>
          <ac:spMkLst>
            <pc:docMk/>
            <pc:sldMk cId="2651841475" sldId="284"/>
            <ac:spMk id="5" creationId="{C0AF89E8-B08C-5A74-99DF-9BAA81C160F3}"/>
          </ac:spMkLst>
        </pc:spChg>
        <pc:spChg chg="del">
          <ac:chgData name="Lionel ZANITTI" userId="1e51b01e59126d6e" providerId="LiveId" clId="{57184440-D3AD-4F5F-B967-E832C14A1EC3}" dt="2022-11-05T07:54:31.449" v="252" actId="478"/>
          <ac:spMkLst>
            <pc:docMk/>
            <pc:sldMk cId="2651841475" sldId="284"/>
            <ac:spMk id="6" creationId="{1CBD4822-3F11-8F8D-478E-E619B3F8F008}"/>
          </ac:spMkLst>
        </pc:spChg>
        <pc:spChg chg="mod">
          <ac:chgData name="Lionel ZANITTI" userId="1e51b01e59126d6e" providerId="LiveId" clId="{57184440-D3AD-4F5F-B967-E832C14A1EC3}" dt="2022-11-05T13:20:59.706" v="754" actId="108"/>
          <ac:spMkLst>
            <pc:docMk/>
            <pc:sldMk cId="2651841475" sldId="284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08:08:39.363" v="719" actId="1076"/>
          <ac:spMkLst>
            <pc:docMk/>
            <pc:sldMk cId="2651841475" sldId="284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8:15.642" v="551" actId="478"/>
          <ac:spMkLst>
            <pc:docMk/>
            <pc:sldMk cId="2651841475" sldId="284"/>
            <ac:spMk id="10" creationId="{E4D8A639-E427-FBD2-E354-146B78A80753}"/>
          </ac:spMkLst>
        </pc:spChg>
        <pc:spChg chg="add del mod">
          <ac:chgData name="Lionel ZANITTI" userId="1e51b01e59126d6e" providerId="LiveId" clId="{57184440-D3AD-4F5F-B967-E832C14A1EC3}" dt="2022-11-05T08:07:43.822" v="673" actId="478"/>
          <ac:spMkLst>
            <pc:docMk/>
            <pc:sldMk cId="2651841475" sldId="284"/>
            <ac:spMk id="15" creationId="{68FBD764-93DB-3AEC-CAC1-5997D2972C46}"/>
          </ac:spMkLst>
        </pc:spChg>
        <pc:picChg chg="add mod">
          <ac:chgData name="Lionel ZANITTI" userId="1e51b01e59126d6e" providerId="LiveId" clId="{57184440-D3AD-4F5F-B967-E832C14A1EC3}" dt="2022-11-05T13:21:04.336" v="755" actId="1076"/>
          <ac:picMkLst>
            <pc:docMk/>
            <pc:sldMk cId="2651841475" sldId="284"/>
            <ac:picMk id="11" creationId="{36EDA2E3-82C8-FE0C-C3E2-8F45EFD1B77D}"/>
          </ac:picMkLst>
        </pc:picChg>
        <pc:picChg chg="add mod">
          <ac:chgData name="Lionel ZANITTI" userId="1e51b01e59126d6e" providerId="LiveId" clId="{57184440-D3AD-4F5F-B967-E832C14A1EC3}" dt="2022-11-05T08:09:05.971" v="725" actId="14100"/>
          <ac:picMkLst>
            <pc:docMk/>
            <pc:sldMk cId="2651841475" sldId="284"/>
            <ac:picMk id="13" creationId="{D8CDCD5E-9E12-8B47-EED3-07A66AB9E36C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36.679" v="894" actId="12789"/>
        <pc:sldMkLst>
          <pc:docMk/>
          <pc:sldMk cId="1179080191" sldId="285"/>
        </pc:sldMkLst>
        <pc:spChg chg="mod">
          <ac:chgData name="Lionel ZANITTI" userId="1e51b01e59126d6e" providerId="LiveId" clId="{57184440-D3AD-4F5F-B967-E832C14A1EC3}" dt="2022-11-05T13:21:33.645" v="756"/>
          <ac:spMkLst>
            <pc:docMk/>
            <pc:sldMk cId="1179080191" sldId="285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52.235" v="760" actId="478"/>
          <ac:spMkLst>
            <pc:docMk/>
            <pc:sldMk cId="1179080191" sldId="285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2.584" v="636"/>
          <ac:spMkLst>
            <pc:docMk/>
            <pc:sldMk cId="1179080191" sldId="285"/>
            <ac:spMk id="5" creationId="{C0AF89E8-B08C-5A74-99DF-9BAA81C160F3}"/>
          </ac:spMkLst>
        </pc:spChg>
        <pc:spChg chg="add del mod">
          <ac:chgData name="Lionel ZANITTI" userId="1e51b01e59126d6e" providerId="LiveId" clId="{57184440-D3AD-4F5F-B967-E832C14A1EC3}" dt="2022-11-05T13:21:54.533" v="761" actId="478"/>
          <ac:spMkLst>
            <pc:docMk/>
            <pc:sldMk cId="1179080191" sldId="285"/>
            <ac:spMk id="7" creationId="{41E1CC34-2717-1655-6851-783FC51CD159}"/>
          </ac:spMkLst>
        </pc:spChg>
        <pc:spChg chg="mod">
          <ac:chgData name="Lionel ZANITTI" userId="1e51b01e59126d6e" providerId="LiveId" clId="{57184440-D3AD-4F5F-B967-E832C14A1EC3}" dt="2022-11-05T13:24:05.255" v="858" actId="6549"/>
          <ac:spMkLst>
            <pc:docMk/>
            <pc:sldMk cId="1179080191" sldId="285"/>
            <ac:spMk id="8" creationId="{9F4653ED-FAEE-2277-DEA3-68659DCE9DDE}"/>
          </ac:spMkLst>
        </pc:spChg>
        <pc:spChg chg="del mod">
          <ac:chgData name="Lionel ZANITTI" userId="1e51b01e59126d6e" providerId="LiveId" clId="{57184440-D3AD-4F5F-B967-E832C14A1EC3}" dt="2022-11-05T07:57:02.852" v="549" actId="478"/>
          <ac:spMkLst>
            <pc:docMk/>
            <pc:sldMk cId="1179080191" sldId="285"/>
            <ac:spMk id="9" creationId="{A8EC863B-5F30-25CF-7310-16E7CE035CD8}"/>
          </ac:spMkLst>
        </pc:spChg>
        <pc:spChg chg="del">
          <ac:chgData name="Lionel ZANITTI" userId="1e51b01e59126d6e" providerId="LiveId" clId="{57184440-D3AD-4F5F-B967-E832C14A1EC3}" dt="2022-11-05T07:56:48.215" v="518" actId="478"/>
          <ac:spMkLst>
            <pc:docMk/>
            <pc:sldMk cId="1179080191" sldId="285"/>
            <ac:spMk id="10" creationId="{E4D8A639-E427-FBD2-E354-146B78A80753}"/>
          </ac:spMkLst>
        </pc:spChg>
        <pc:spChg chg="add mod">
          <ac:chgData name="Lionel ZANITTI" userId="1e51b01e59126d6e" providerId="LiveId" clId="{57184440-D3AD-4F5F-B967-E832C14A1EC3}" dt="2022-11-05T13:25:36.679" v="894" actId="12789"/>
          <ac:spMkLst>
            <pc:docMk/>
            <pc:sldMk cId="1179080191" sldId="285"/>
            <ac:spMk id="13" creationId="{B8290DA0-84B7-48F9-95F3-1C4A057F3337}"/>
          </ac:spMkLst>
        </pc:sp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2" creationId="{04E763B7-8546-CF69-FD91-B4DE40E2753D}"/>
          </ac:picMkLst>
        </pc:picChg>
        <pc:picChg chg="add mod">
          <ac:chgData name="Lionel ZANITTI" userId="1e51b01e59126d6e" providerId="LiveId" clId="{57184440-D3AD-4F5F-B967-E832C14A1EC3}" dt="2022-11-05T13:25:36.679" v="894" actId="12789"/>
          <ac:picMkLst>
            <pc:docMk/>
            <pc:sldMk cId="1179080191" sldId="285"/>
            <ac:picMk id="1026" creationId="{E246FDB0-3F26-20E3-71B2-3BE7EA0038E0}"/>
          </ac:picMkLst>
        </pc:picChg>
      </pc:sldChg>
      <pc:sldChg chg="addSp delSp modSp add mod delAnim modAnim">
        <pc:chgData name="Lionel ZANITTI" userId="1e51b01e59126d6e" providerId="LiveId" clId="{57184440-D3AD-4F5F-B967-E832C14A1EC3}" dt="2022-11-05T13:25:56.401" v="932" actId="6549"/>
        <pc:sldMkLst>
          <pc:docMk/>
          <pc:sldMk cId="3635308566" sldId="286"/>
        </pc:sldMkLst>
        <pc:spChg chg="mod">
          <ac:chgData name="Lionel ZANITTI" userId="1e51b01e59126d6e" providerId="LiveId" clId="{57184440-D3AD-4F5F-B967-E832C14A1EC3}" dt="2022-11-05T13:21:41.211" v="757"/>
          <ac:spMkLst>
            <pc:docMk/>
            <pc:sldMk cId="3635308566" sldId="286"/>
            <ac:spMk id="2" creationId="{40FB6FB6-A6FF-ADED-6CCB-515CB4CFF698}"/>
          </ac:spMkLst>
        </pc:spChg>
        <pc:spChg chg="del">
          <ac:chgData name="Lionel ZANITTI" userId="1e51b01e59126d6e" providerId="LiveId" clId="{57184440-D3AD-4F5F-B967-E832C14A1EC3}" dt="2022-11-05T13:21:46.248" v="758" actId="478"/>
          <ac:spMkLst>
            <pc:docMk/>
            <pc:sldMk cId="3635308566" sldId="286"/>
            <ac:spMk id="3" creationId="{FA6A4B49-27C8-46B6-8B11-AD7E8F615E2C}"/>
          </ac:spMkLst>
        </pc:spChg>
        <pc:spChg chg="mod">
          <ac:chgData name="Lionel ZANITTI" userId="1e51b01e59126d6e" providerId="LiveId" clId="{57184440-D3AD-4F5F-B967-E832C14A1EC3}" dt="2022-11-05T08:07:06.572" v="637"/>
          <ac:spMkLst>
            <pc:docMk/>
            <pc:sldMk cId="3635308566" sldId="286"/>
            <ac:spMk id="5" creationId="{C0AF89E8-B08C-5A74-99DF-9BAA81C160F3}"/>
          </ac:spMkLst>
        </pc:spChg>
        <pc:spChg chg="mod">
          <ac:chgData name="Lionel ZANITTI" userId="1e51b01e59126d6e" providerId="LiveId" clId="{57184440-D3AD-4F5F-B967-E832C14A1EC3}" dt="2022-11-05T13:25:56.401" v="932" actId="6549"/>
          <ac:spMkLst>
            <pc:docMk/>
            <pc:sldMk cId="3635308566" sldId="286"/>
            <ac:spMk id="8" creationId="{9F4653ED-FAEE-2277-DEA3-68659DCE9DDE}"/>
          </ac:spMkLst>
        </pc:spChg>
        <pc:spChg chg="add del mod">
          <ac:chgData name="Lionel ZANITTI" userId="1e51b01e59126d6e" providerId="LiveId" clId="{57184440-D3AD-4F5F-B967-E832C14A1EC3}" dt="2022-11-05T13:21:48.777" v="759" actId="478"/>
          <ac:spMkLst>
            <pc:docMk/>
            <pc:sldMk cId="3635308566" sldId="286"/>
            <ac:spMk id="10" creationId="{7CAE03E5-AF12-682E-808A-9A70D6251F2C}"/>
          </ac:spMkLst>
        </pc:spChg>
        <pc:picChg chg="add mod">
          <ac:chgData name="Lionel ZANITTI" userId="1e51b01e59126d6e" providerId="LiveId" clId="{57184440-D3AD-4F5F-B967-E832C14A1EC3}" dt="2022-11-05T13:23:26.779" v="848" actId="14100"/>
          <ac:picMkLst>
            <pc:docMk/>
            <pc:sldMk cId="3635308566" sldId="286"/>
            <ac:picMk id="7" creationId="{07AA2D90-1EC6-F9AC-90EF-19205468E634}"/>
          </ac:picMkLst>
        </pc:picChg>
        <pc:picChg chg="del">
          <ac:chgData name="Lionel ZANITTI" userId="1e51b01e59126d6e" providerId="LiveId" clId="{57184440-D3AD-4F5F-B967-E832C14A1EC3}" dt="2022-11-05T08:01:01.664" v="580" actId="478"/>
          <ac:picMkLst>
            <pc:docMk/>
            <pc:sldMk cId="3635308566" sldId="286"/>
            <ac:picMk id="1026" creationId="{E246FDB0-3F26-20E3-71B2-3BE7EA0038E0}"/>
          </ac:picMkLst>
        </pc:picChg>
      </pc:sldChg>
      <pc:sldChg chg="new del">
        <pc:chgData name="Lionel ZANITTI" userId="1e51b01e59126d6e" providerId="LiveId" clId="{57184440-D3AD-4F5F-B967-E832C14A1EC3}" dt="2022-11-05T13:26:52.352" v="1030" actId="47"/>
        <pc:sldMkLst>
          <pc:docMk/>
          <pc:sldMk cId="1752063359" sldId="287"/>
        </pc:sldMkLst>
      </pc:sldChg>
      <pc:sldChg chg="addSp delSp modSp add mod delAnim modAnim">
        <pc:chgData name="Lionel ZANITTI" userId="1e51b01e59126d6e" providerId="LiveId" clId="{57184440-D3AD-4F5F-B967-E832C14A1EC3}" dt="2022-11-05T13:28:28.639" v="1081" actId="1036"/>
        <pc:sldMkLst>
          <pc:docMk/>
          <pc:sldMk cId="2660387888" sldId="288"/>
        </pc:sldMkLst>
        <pc:spChg chg="mod">
          <ac:chgData name="Lionel ZANITTI" userId="1e51b01e59126d6e" providerId="LiveId" clId="{57184440-D3AD-4F5F-B967-E832C14A1EC3}" dt="2022-11-05T13:28:28.639" v="1081" actId="1036"/>
          <ac:spMkLst>
            <pc:docMk/>
            <pc:sldMk cId="2660387888" sldId="288"/>
            <ac:spMk id="8" creationId="{9F4653ED-FAEE-2277-DEA3-68659DCE9DDE}"/>
          </ac:spMkLst>
        </pc:spChg>
        <pc:picChg chg="add mod">
          <ac:chgData name="Lionel ZANITTI" userId="1e51b01e59126d6e" providerId="LiveId" clId="{57184440-D3AD-4F5F-B967-E832C14A1EC3}" dt="2022-11-05T13:28:24.626" v="1074" actId="1036"/>
          <ac:picMkLst>
            <pc:docMk/>
            <pc:sldMk cId="2660387888" sldId="288"/>
            <ac:picMk id="6" creationId="{095C4077-11B1-669D-D9CD-35FAF4E7FDAF}"/>
          </ac:picMkLst>
        </pc:picChg>
        <pc:picChg chg="del">
          <ac:chgData name="Lionel ZANITTI" userId="1e51b01e59126d6e" providerId="LiveId" clId="{57184440-D3AD-4F5F-B967-E832C14A1EC3}" dt="2022-11-05T13:27:26.407" v="1031" actId="478"/>
          <ac:picMkLst>
            <pc:docMk/>
            <pc:sldMk cId="2660387888" sldId="288"/>
            <ac:picMk id="7" creationId="{07AA2D90-1EC6-F9AC-90EF-19205468E634}"/>
          </ac:picMkLst>
        </pc:picChg>
      </pc:sldChg>
      <pc:sldChg chg="addSp modSp add mod modAnim">
        <pc:chgData name="Lionel ZANITTI" userId="1e51b01e59126d6e" providerId="LiveId" clId="{57184440-D3AD-4F5F-B967-E832C14A1EC3}" dt="2022-11-05T13:47:48.690" v="1582"/>
        <pc:sldMkLst>
          <pc:docMk/>
          <pc:sldMk cId="2802833135" sldId="289"/>
        </pc:sldMkLst>
        <pc:spChg chg="mod">
          <ac:chgData name="Lionel ZANITTI" userId="1e51b01e59126d6e" providerId="LiveId" clId="{57184440-D3AD-4F5F-B967-E832C14A1EC3}" dt="2022-11-05T13:30:45.680" v="1348" actId="14100"/>
          <ac:spMkLst>
            <pc:docMk/>
            <pc:sldMk cId="2802833135" sldId="289"/>
            <ac:spMk id="8" creationId="{9F4653ED-FAEE-2277-DEA3-68659DCE9DDE}"/>
          </ac:spMkLst>
        </pc:spChg>
        <pc:spChg chg="add mod">
          <ac:chgData name="Lionel ZANITTI" userId="1e51b01e59126d6e" providerId="LiveId" clId="{57184440-D3AD-4F5F-B967-E832C14A1EC3}" dt="2022-11-05T13:38:56.334" v="1441" actId="1037"/>
          <ac:spMkLst>
            <pc:docMk/>
            <pc:sldMk cId="2802833135" sldId="289"/>
            <ac:spMk id="11" creationId="{B2A5FC4E-250B-3B14-0D3A-593180A2D91A}"/>
          </ac:spMkLst>
        </pc:spChg>
        <pc:spChg chg="add mod">
          <ac:chgData name="Lionel ZANITTI" userId="1e51b01e59126d6e" providerId="LiveId" clId="{57184440-D3AD-4F5F-B967-E832C14A1EC3}" dt="2022-11-05T13:38:49.054" v="1435" actId="1036"/>
          <ac:spMkLst>
            <pc:docMk/>
            <pc:sldMk cId="2802833135" sldId="289"/>
            <ac:spMk id="12" creationId="{66AC7F40-5A56-A786-FA6B-3DD8F8C912C0}"/>
          </ac:spMkLst>
        </pc:spChg>
        <pc:spChg chg="add mod">
          <ac:chgData name="Lionel ZANITTI" userId="1e51b01e59126d6e" providerId="LiveId" clId="{57184440-D3AD-4F5F-B967-E832C14A1EC3}" dt="2022-11-05T13:43:55.571" v="1548" actId="14100"/>
          <ac:spMkLst>
            <pc:docMk/>
            <pc:sldMk cId="2802833135" sldId="289"/>
            <ac:spMk id="13" creationId="{2C4D7552-DED4-8277-B3FD-4C8E193039F2}"/>
          </ac:spMkLst>
        </pc:spChg>
        <pc:spChg chg="add mod">
          <ac:chgData name="Lionel ZANITTI" userId="1e51b01e59126d6e" providerId="LiveId" clId="{57184440-D3AD-4F5F-B967-E832C14A1EC3}" dt="2022-11-05T13:43:42.834" v="1547"/>
          <ac:spMkLst>
            <pc:docMk/>
            <pc:sldMk cId="2802833135" sldId="289"/>
            <ac:spMk id="14" creationId="{14E01BCF-0643-546F-3E2B-45ED499EE1AE}"/>
          </ac:spMkLst>
        </pc:spChg>
        <pc:picChg chg="mod modCrop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6" creationId="{095C4077-11B1-669D-D9CD-35FAF4E7FDAF}"/>
          </ac:picMkLst>
        </pc:picChg>
        <pc:picChg chg="add mod">
          <ac:chgData name="Lionel ZANITTI" userId="1e51b01e59126d6e" providerId="LiveId" clId="{57184440-D3AD-4F5F-B967-E832C14A1EC3}" dt="2022-11-05T13:38:49.054" v="1435" actId="1036"/>
          <ac:picMkLst>
            <pc:docMk/>
            <pc:sldMk cId="2802833135" sldId="289"/>
            <ac:picMk id="7" creationId="{D05D66E3-5FF8-9E8B-1B7B-7AE5BEADE9C3}"/>
          </ac:picMkLst>
        </pc:picChg>
        <pc:picChg chg="add mod">
          <ac:chgData name="Lionel ZANITTI" userId="1e51b01e59126d6e" providerId="LiveId" clId="{57184440-D3AD-4F5F-B967-E832C14A1EC3}" dt="2022-11-05T13:39:07.203" v="1449" actId="1038"/>
          <ac:picMkLst>
            <pc:docMk/>
            <pc:sldMk cId="2802833135" sldId="289"/>
            <ac:picMk id="10" creationId="{E39447A2-4CA4-FB08-9AA8-3FAA2C4C241E}"/>
          </ac:picMkLst>
        </pc:picChg>
      </pc:sldChg>
      <pc:sldMasterChg chg="addSp modSp">
        <pc:chgData name="Lionel ZANITTI" userId="1e51b01e59126d6e" providerId="LiveId" clId="{57184440-D3AD-4F5F-B967-E832C14A1EC3}" dt="2022-11-05T14:43:20.768" v="1642"/>
        <pc:sldMasterMkLst>
          <pc:docMk/>
          <pc:sldMasterMk cId="3853920126" sldId="2147483648"/>
        </pc:sldMasterMkLst>
        <pc:picChg chg="add mod">
          <ac:chgData name="Lionel ZANITTI" userId="1e51b01e59126d6e" providerId="LiveId" clId="{57184440-D3AD-4F5F-B967-E832C14A1EC3}" dt="2022-11-05T14:43:20.768" v="1642"/>
          <ac:picMkLst>
            <pc:docMk/>
            <pc:sldMasterMk cId="3853920126" sldId="2147483648"/>
            <ac:picMk id="4" creationId="{EB70B99F-4E49-3610-53B8-6FE1B8ABA9D1}"/>
          </ac:picMkLst>
        </pc:picChg>
      </pc:sldMasterChg>
    </pc:docChg>
  </pc:docChgLst>
  <pc:docChgLst>
    <pc:chgData name="Lionel ZANITTI" userId="1e51b01e59126d6e" providerId="LiveId" clId="{702ACA81-B7EC-46E4-8955-28F6FEA5E574}"/>
    <pc:docChg chg="custSel delSld modSld modMainMaster">
      <pc:chgData name="Lionel ZANITTI" userId="1e51b01e59126d6e" providerId="LiveId" clId="{702ACA81-B7EC-46E4-8955-28F6FEA5E574}" dt="2023-01-22T11:17:57.012" v="7" actId="478"/>
      <pc:docMkLst>
        <pc:docMk/>
      </pc:docMkLst>
      <pc:sldChg chg="del">
        <pc:chgData name="Lionel ZANITTI" userId="1e51b01e59126d6e" providerId="LiveId" clId="{702ACA81-B7EC-46E4-8955-28F6FEA5E574}" dt="2023-01-22T11:17:45.392" v="6" actId="47"/>
        <pc:sldMkLst>
          <pc:docMk/>
          <pc:sldMk cId="2017237861" sldId="264"/>
        </pc:sldMkLst>
      </pc:sldChg>
      <pc:sldChg chg="addSp delSp modSp mod">
        <pc:chgData name="Lionel ZANITTI" userId="1e51b01e59126d6e" providerId="LiveId" clId="{702ACA81-B7EC-46E4-8955-28F6FEA5E574}" dt="2023-01-22T11:17:43.048" v="5" actId="1076"/>
        <pc:sldMkLst>
          <pc:docMk/>
          <pc:sldMk cId="2105515201" sldId="271"/>
        </pc:sldMkLst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3" creationId="{0D9C7E8B-8B59-FD54-46EB-2014C73861AF}"/>
          </ac:spMkLst>
        </pc:spChg>
        <pc:spChg chg="mod">
          <ac:chgData name="Lionel ZANITTI" userId="1e51b01e59126d6e" providerId="LiveId" clId="{702ACA81-B7EC-46E4-8955-28F6FEA5E574}" dt="2023-01-22T11:17:25.106" v="2" actId="207"/>
          <ac:spMkLst>
            <pc:docMk/>
            <pc:sldMk cId="2105515201" sldId="271"/>
            <ac:spMk id="6" creationId="{E94FC760-44D8-EED2-3B2C-FE9A517EEDF3}"/>
          </ac:spMkLst>
        </pc:spChg>
        <pc:picChg chg="add mod">
          <ac:chgData name="Lionel ZANITTI" userId="1e51b01e59126d6e" providerId="LiveId" clId="{702ACA81-B7EC-46E4-8955-28F6FEA5E574}" dt="2023-01-22T11:17:43.048" v="5" actId="1076"/>
          <ac:picMkLst>
            <pc:docMk/>
            <pc:sldMk cId="2105515201" sldId="271"/>
            <ac:picMk id="2" creationId="{7FF90F74-8995-7769-1DED-6D2B3FC71C6D}"/>
          </ac:picMkLst>
        </pc:picChg>
        <pc:picChg chg="del">
          <ac:chgData name="Lionel ZANITTI" userId="1e51b01e59126d6e" providerId="LiveId" clId="{702ACA81-B7EC-46E4-8955-28F6FEA5E574}" dt="2023-01-22T11:17:10.696" v="0" actId="478"/>
          <ac:picMkLst>
            <pc:docMk/>
            <pc:sldMk cId="2105515201" sldId="271"/>
            <ac:picMk id="4" creationId="{CDF2BDAC-53F8-2891-C052-E08D84B3BD2E}"/>
          </ac:picMkLst>
        </pc:picChg>
        <pc:cxnChg chg="mod">
          <ac:chgData name="Lionel ZANITTI" userId="1e51b01e59126d6e" providerId="LiveId" clId="{702ACA81-B7EC-46E4-8955-28F6FEA5E574}" dt="2023-01-22T11:17:30.558" v="3" actId="208"/>
          <ac:cxnSpMkLst>
            <pc:docMk/>
            <pc:sldMk cId="2105515201" sldId="271"/>
            <ac:cxnSpMk id="5" creationId="{A2CE9FE8-BF53-D4FD-F481-C03DF25348B3}"/>
          </ac:cxnSpMkLst>
        </pc:cxnChg>
      </pc:sldChg>
      <pc:sldMasterChg chg="delSp mod delSldLayout">
        <pc:chgData name="Lionel ZANITTI" userId="1e51b01e59126d6e" providerId="LiveId" clId="{702ACA81-B7EC-46E4-8955-28F6FEA5E574}" dt="2023-01-22T11:17:57.012" v="7" actId="478"/>
        <pc:sldMasterMkLst>
          <pc:docMk/>
          <pc:sldMasterMk cId="3853920126" sldId="2147483648"/>
        </pc:sldMasterMkLst>
        <pc:picChg chg="del">
          <ac:chgData name="Lionel ZANITTI" userId="1e51b01e59126d6e" providerId="LiveId" clId="{702ACA81-B7EC-46E4-8955-28F6FEA5E574}" dt="2023-01-22T11:17:57.012" v="7" actId="478"/>
          <ac:picMkLst>
            <pc:docMk/>
            <pc:sldMasterMk cId="3853920126" sldId="2147483648"/>
            <ac:picMk id="4" creationId="{EB70B99F-4E49-3610-53B8-6FE1B8ABA9D1}"/>
          </ac:picMkLst>
        </pc:picChg>
        <pc:sldLayoutChg chg="del">
          <pc:chgData name="Lionel ZANITTI" userId="1e51b01e59126d6e" providerId="LiveId" clId="{702ACA81-B7EC-46E4-8955-28F6FEA5E574}" dt="2023-01-22T11:17:45.392" v="6" actId="47"/>
          <pc:sldLayoutMkLst>
            <pc:docMk/>
            <pc:sldMasterMk cId="3853920126" sldId="2147483648"/>
            <pc:sldLayoutMk cId="1435165268" sldId="2147483667"/>
          </pc:sldLayoutMkLst>
        </pc:sldLayoutChg>
      </pc:sldMasterChg>
    </pc:docChg>
  </pc:docChgLst>
  <pc:docChgLst>
    <pc:chgData name="Lionel ZANITTI" userId="1e51b01e59126d6e" providerId="LiveId" clId="{C3592A82-2351-46E2-98F2-1CAA26410AD7}"/>
    <pc:docChg chg="undo custSel addSld delSld modSld">
      <pc:chgData name="Lionel ZANITTI" userId="1e51b01e59126d6e" providerId="LiveId" clId="{C3592A82-2351-46E2-98F2-1CAA26410AD7}" dt="2022-11-06T10:49:57.989" v="477" actId="1035"/>
      <pc:docMkLst>
        <pc:docMk/>
      </pc:docMkLst>
      <pc:sldChg chg="addSp delSp modSp mod delAnim modAnim">
        <pc:chgData name="Lionel ZANITTI" userId="1e51b01e59126d6e" providerId="LiveId" clId="{C3592A82-2351-46E2-98F2-1CAA26410AD7}" dt="2022-11-06T09:20:17.386" v="468"/>
        <pc:sldMkLst>
          <pc:docMk/>
          <pc:sldMk cId="2169832658" sldId="260"/>
        </pc:sldMkLst>
        <pc:spChg chg="mod">
          <ac:chgData name="Lionel ZANITTI" userId="1e51b01e59126d6e" providerId="LiveId" clId="{C3592A82-2351-46E2-98F2-1CAA26410AD7}" dt="2022-11-05T17:27:22.171" v="90" actId="20577"/>
          <ac:spMkLst>
            <pc:docMk/>
            <pc:sldMk cId="2169832658" sldId="260"/>
            <ac:spMk id="2" creationId="{40FB6FB6-A6FF-ADED-6CCB-515CB4CFF698}"/>
          </ac:spMkLst>
        </pc:spChg>
        <pc:spChg chg="mod">
          <ac:chgData name="Lionel ZANITTI" userId="1e51b01e59126d6e" providerId="LiveId" clId="{C3592A82-2351-46E2-98F2-1CAA26410AD7}" dt="2022-11-05T17:59:23.663" v="203" actId="14100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12.019" v="230" actId="20577"/>
          <ac:spMkLst>
            <pc:docMk/>
            <pc:sldMk cId="2169832658" sldId="260"/>
            <ac:spMk id="5" creationId="{C0AF89E8-B08C-5A74-99DF-9BAA81C160F3}"/>
          </ac:spMkLst>
        </pc:spChg>
        <pc:spChg chg="del">
          <ac:chgData name="Lionel ZANITTI" userId="1e51b01e59126d6e" providerId="LiveId" clId="{C3592A82-2351-46E2-98F2-1CAA26410AD7}" dt="2022-11-05T17:26:58.254" v="69" actId="478"/>
          <ac:spMkLst>
            <pc:docMk/>
            <pc:sldMk cId="2169832658" sldId="260"/>
            <ac:spMk id="6" creationId="{1CBD4822-3F11-8F8D-478E-E619B3F8F008}"/>
          </ac:spMkLst>
        </pc:spChg>
        <pc:spChg chg="add del mod">
          <ac:chgData name="Lionel ZANITTI" userId="1e51b01e59126d6e" providerId="LiveId" clId="{C3592A82-2351-46E2-98F2-1CAA26410AD7}" dt="2022-11-05T17:54:29.695" v="169" actId="478"/>
          <ac:spMkLst>
            <pc:docMk/>
            <pc:sldMk cId="2169832658" sldId="260"/>
            <ac:spMk id="7" creationId="{114032B7-6203-24AD-80A7-3059BCFDA66C}"/>
          </ac:spMkLst>
        </pc:spChg>
        <pc:spChg chg="add mod ord">
          <ac:chgData name="Lionel ZANITTI" userId="1e51b01e59126d6e" providerId="LiveId" clId="{C3592A82-2351-46E2-98F2-1CAA26410AD7}" dt="2022-11-06T09:09:26.807" v="318" actId="14100"/>
          <ac:spMkLst>
            <pc:docMk/>
            <pc:sldMk cId="2169832658" sldId="260"/>
            <ac:spMk id="10" creationId="{4CE82FBE-8D9F-B125-B4A6-EA05EAAF43F2}"/>
          </ac:spMkLst>
        </pc:spChg>
        <pc:picChg chg="add del mod">
          <ac:chgData name="Lionel ZANITTI" userId="1e51b01e59126d6e" providerId="LiveId" clId="{C3592A82-2351-46E2-98F2-1CAA26410AD7}" dt="2022-11-05T17:57:18.701" v="187" actId="478"/>
          <ac:picMkLst>
            <pc:docMk/>
            <pc:sldMk cId="2169832658" sldId="260"/>
            <ac:picMk id="9" creationId="{F5EE2E75-C6DA-6BB0-3EE6-D8F8C077FD53}"/>
          </ac:picMkLst>
        </pc:picChg>
        <pc:picChg chg="add mod">
          <ac:chgData name="Lionel ZANITTI" userId="1e51b01e59126d6e" providerId="LiveId" clId="{C3592A82-2351-46E2-98F2-1CAA26410AD7}" dt="2022-11-06T09:08:55.849" v="300" actId="12788"/>
          <ac:picMkLst>
            <pc:docMk/>
            <pc:sldMk cId="2169832658" sldId="260"/>
            <ac:picMk id="12" creationId="{9BD93D51-D9E1-D258-65CC-139CDEC8ABC3}"/>
          </ac:picMkLst>
        </pc:picChg>
        <pc:picChg chg="add mod">
          <ac:chgData name="Lionel ZANITTI" userId="1e51b01e59126d6e" providerId="LiveId" clId="{C3592A82-2351-46E2-98F2-1CAA26410AD7}" dt="2022-11-06T09:19:48.272" v="461"/>
          <ac:picMkLst>
            <pc:docMk/>
            <pc:sldMk cId="2169832658" sldId="260"/>
            <ac:picMk id="13" creationId="{A4F37C25-DD3A-2977-9C58-60A0D8983181}"/>
          </ac:picMkLst>
        </pc:picChg>
      </pc:sldChg>
      <pc:sldChg chg="modSp mod">
        <pc:chgData name="Lionel ZANITTI" userId="1e51b01e59126d6e" providerId="LiveId" clId="{C3592A82-2351-46E2-98F2-1CAA26410AD7}" dt="2022-11-06T10:49:57.989" v="477" actId="1035"/>
        <pc:sldMkLst>
          <pc:docMk/>
          <pc:sldMk cId="2105515201" sldId="271"/>
        </pc:sldMkLst>
        <pc:graphicFrameChg chg="mod">
          <ac:chgData name="Lionel ZANITTI" userId="1e51b01e59126d6e" providerId="LiveId" clId="{C3592A82-2351-46E2-98F2-1CAA26410AD7}" dt="2022-11-06T10:49:49.451" v="475" actId="11530"/>
          <ac:graphicFrameMkLst>
            <pc:docMk/>
            <pc:sldMk cId="2105515201" sldId="271"/>
            <ac:graphicFrameMk id="10" creationId="{4DBF5C5D-E8C1-4EFB-87B6-B4245AB407AE}"/>
          </ac:graphicFrameMkLst>
        </pc:graphicFrameChg>
        <pc:cxnChg chg="mod">
          <ac:chgData name="Lionel ZANITTI" userId="1e51b01e59126d6e" providerId="LiveId" clId="{C3592A82-2351-46E2-98F2-1CAA26410AD7}" dt="2022-11-06T10:49:57.989" v="477" actId="1035"/>
          <ac:cxnSpMkLst>
            <pc:docMk/>
            <pc:sldMk cId="2105515201" sldId="271"/>
            <ac:cxnSpMk id="5" creationId="{A2CE9FE8-BF53-D4FD-F481-C03DF25348B3}"/>
          </ac:cxnSpMkLst>
        </pc:cxnChg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51841475" sldId="284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1179080191" sldId="285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3635308566" sldId="286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660387888" sldId="288"/>
        </pc:sldMkLst>
      </pc:sldChg>
      <pc:sldChg chg="del">
        <pc:chgData name="Lionel ZANITTI" userId="1e51b01e59126d6e" providerId="LiveId" clId="{C3592A82-2351-46E2-98F2-1CAA26410AD7}" dt="2022-11-06T09:05:02.315" v="267" actId="47"/>
        <pc:sldMkLst>
          <pc:docMk/>
          <pc:sldMk cId="2802833135" sldId="289"/>
        </pc:sldMkLst>
      </pc:sldChg>
      <pc:sldChg chg="new del">
        <pc:chgData name="Lionel ZANITTI" userId="1e51b01e59126d6e" providerId="LiveId" clId="{C3592A82-2351-46E2-98F2-1CAA26410AD7}" dt="2022-11-06T09:05:02.315" v="267" actId="47"/>
        <pc:sldMkLst>
          <pc:docMk/>
          <pc:sldMk cId="3554330000" sldId="290"/>
        </pc:sldMkLst>
      </pc:sldChg>
      <pc:sldChg chg="modSp add del">
        <pc:chgData name="Lionel ZANITTI" userId="1e51b01e59126d6e" providerId="LiveId" clId="{C3592A82-2351-46E2-98F2-1CAA26410AD7}" dt="2022-11-05T18:00:41.237" v="210" actId="2696"/>
        <pc:sldMkLst>
          <pc:docMk/>
          <pc:sldMk cId="4128421842" sldId="291"/>
        </pc:sldMkLst>
        <pc:spChg chg="mod">
          <ac:chgData name="Lionel ZANITTI" userId="1e51b01e59126d6e" providerId="LiveId" clId="{C3592A82-2351-46E2-98F2-1CAA26410AD7}" dt="2022-11-05T17:32:33.189" v="154" actId="20577"/>
          <ac:spMkLst>
            <pc:docMk/>
            <pc:sldMk cId="4128421842" sldId="291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7:32:14.757" v="112" actId="20577"/>
          <ac:spMkLst>
            <pc:docMk/>
            <pc:sldMk cId="4128421842" sldId="291"/>
            <ac:spMk id="5" creationId="{C0AF89E8-B08C-5A74-99DF-9BAA81C160F3}"/>
          </ac:spMkLst>
        </pc:spChg>
      </pc:sldChg>
      <pc:sldChg chg="add del">
        <pc:chgData name="Lionel ZANITTI" userId="1e51b01e59126d6e" providerId="LiveId" clId="{C3592A82-2351-46E2-98F2-1CAA26410AD7}" dt="2022-11-06T09:05:02.315" v="267" actId="47"/>
        <pc:sldMkLst>
          <pc:docMk/>
          <pc:sldMk cId="3260099105" sldId="292"/>
        </pc:sldMkLst>
      </pc:sldChg>
      <pc:sldChg chg="addSp delSp modSp add mod delAnim modAnim">
        <pc:chgData name="Lionel ZANITTI" userId="1e51b01e59126d6e" providerId="LiveId" clId="{C3592A82-2351-46E2-98F2-1CAA26410AD7}" dt="2022-11-06T09:20:23.450" v="471"/>
        <pc:sldMkLst>
          <pc:docMk/>
          <pc:sldMk cId="421335030" sldId="293"/>
        </pc:sldMkLst>
        <pc:spChg chg="mod">
          <ac:chgData name="Lionel ZANITTI" userId="1e51b01e59126d6e" providerId="LiveId" clId="{C3592A82-2351-46E2-98F2-1CAA26410AD7}" dt="2022-11-05T18:01:41.878" v="235" actId="6549"/>
          <ac:spMkLst>
            <pc:docMk/>
            <pc:sldMk cId="421335030" sldId="293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5T18:01:04.627" v="227" actId="20577"/>
          <ac:spMkLst>
            <pc:docMk/>
            <pc:sldMk cId="421335030" sldId="293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34.695" v="341" actId="1037"/>
          <ac:spMkLst>
            <pc:docMk/>
            <pc:sldMk cId="421335030" sldId="293"/>
            <ac:spMk id="10" creationId="{4CE82FBE-8D9F-B125-B4A6-EA05EAAF43F2}"/>
          </ac:spMkLst>
        </pc:spChg>
        <pc:picChg chg="add mod ord">
          <ac:chgData name="Lionel ZANITTI" userId="1e51b01e59126d6e" providerId="LiveId" clId="{C3592A82-2351-46E2-98F2-1CAA26410AD7}" dt="2022-11-06T09:08:50.313" v="299" actId="12788"/>
          <ac:picMkLst>
            <pc:docMk/>
            <pc:sldMk cId="421335030" sldId="293"/>
            <ac:picMk id="7" creationId="{577B1885-80C9-B573-51CB-6B496831800B}"/>
          </ac:picMkLst>
        </pc:picChg>
        <pc:picChg chg="add mod">
          <ac:chgData name="Lionel ZANITTI" userId="1e51b01e59126d6e" providerId="LiveId" clId="{C3592A82-2351-46E2-98F2-1CAA26410AD7}" dt="2022-11-06T09:19:50.955" v="462"/>
          <ac:picMkLst>
            <pc:docMk/>
            <pc:sldMk cId="421335030" sldId="293"/>
            <ac:picMk id="8" creationId="{9C2DB7D4-A447-89AA-52D7-F66567ADE0AE}"/>
          </ac:picMkLst>
        </pc:picChg>
        <pc:picChg chg="del mod">
          <ac:chgData name="Lionel ZANITTI" userId="1e51b01e59126d6e" providerId="LiveId" clId="{C3592A82-2351-46E2-98F2-1CAA26410AD7}" dt="2022-11-05T18:03:15.792" v="240" actId="478"/>
          <ac:picMkLst>
            <pc:docMk/>
            <pc:sldMk cId="421335030" sldId="293"/>
            <ac:picMk id="12" creationId="{9BD93D51-D9E1-D258-65CC-139CDEC8ABC3}"/>
          </ac:picMkLst>
        </pc:picChg>
      </pc:sldChg>
      <pc:sldChg chg="addSp delSp modSp add mod delAnim modAnim">
        <pc:chgData name="Lionel ZANITTI" userId="1e51b01e59126d6e" providerId="LiveId" clId="{C3592A82-2351-46E2-98F2-1CAA26410AD7}" dt="2022-11-06T09:20:29.985" v="474"/>
        <pc:sldMkLst>
          <pc:docMk/>
          <pc:sldMk cId="1531711146" sldId="294"/>
        </pc:sldMkLst>
        <pc:spChg chg="mod">
          <ac:chgData name="Lionel ZANITTI" userId="1e51b01e59126d6e" providerId="LiveId" clId="{C3592A82-2351-46E2-98F2-1CAA26410AD7}" dt="2022-11-05T18:03:59.265" v="255" actId="6549"/>
          <ac:spMkLst>
            <pc:docMk/>
            <pc:sldMk cId="1531711146" sldId="294"/>
            <ac:spMk id="3" creationId="{FA6A4B49-27C8-46B6-8B11-AD7E8F615E2C}"/>
          </ac:spMkLst>
        </pc:spChg>
        <pc:spChg chg="mod">
          <ac:chgData name="Lionel ZANITTI" userId="1e51b01e59126d6e" providerId="LiveId" clId="{C3592A82-2351-46E2-98F2-1CAA26410AD7}" dt="2022-11-06T09:05:19.343" v="285" actId="6549"/>
          <ac:spMkLst>
            <pc:docMk/>
            <pc:sldMk cId="1531711146" sldId="294"/>
            <ac:spMk id="5" creationId="{C0AF89E8-B08C-5A74-99DF-9BAA81C160F3}"/>
          </ac:spMkLst>
        </pc:spChg>
        <pc:spChg chg="mod">
          <ac:chgData name="Lionel ZANITTI" userId="1e51b01e59126d6e" providerId="LiveId" clId="{C3592A82-2351-46E2-98F2-1CAA26410AD7}" dt="2022-11-06T09:09:54.054" v="371" actId="14100"/>
          <ac:spMkLst>
            <pc:docMk/>
            <pc:sldMk cId="1531711146" sldId="294"/>
            <ac:spMk id="10" creationId="{4CE82FBE-8D9F-B125-B4A6-EA05EAAF43F2}"/>
          </ac:spMkLst>
        </pc:spChg>
        <pc:picChg chg="del mod">
          <ac:chgData name="Lionel ZANITTI" userId="1e51b01e59126d6e" providerId="LiveId" clId="{C3592A82-2351-46E2-98F2-1CAA26410AD7}" dt="2022-11-06T09:04:20.597" v="260" actId="478"/>
          <ac:picMkLst>
            <pc:docMk/>
            <pc:sldMk cId="1531711146" sldId="294"/>
            <ac:picMk id="7" creationId="{577B1885-80C9-B573-51CB-6B496831800B}"/>
          </ac:picMkLst>
        </pc:picChg>
        <pc:picChg chg="add mod ord">
          <ac:chgData name="Lionel ZANITTI" userId="1e51b01e59126d6e" providerId="LiveId" clId="{C3592A82-2351-46E2-98F2-1CAA26410AD7}" dt="2022-11-06T09:08:58.738" v="301" actId="12788"/>
          <ac:picMkLst>
            <pc:docMk/>
            <pc:sldMk cId="1531711146" sldId="294"/>
            <ac:picMk id="8" creationId="{5358BBB8-64ED-119B-55BA-14D618D419ED}"/>
          </ac:picMkLst>
        </pc:picChg>
        <pc:picChg chg="add mod">
          <ac:chgData name="Lionel ZANITTI" userId="1e51b01e59126d6e" providerId="LiveId" clId="{C3592A82-2351-46E2-98F2-1CAA26410AD7}" dt="2022-11-06T09:20:07.113" v="465" actId="1037"/>
          <ac:picMkLst>
            <pc:docMk/>
            <pc:sldMk cId="1531711146" sldId="294"/>
            <ac:picMk id="9" creationId="{C8276E2F-E971-DB73-7F1B-EC96BE311244}"/>
          </ac:picMkLst>
        </pc:picChg>
      </pc:sldChg>
    </pc:docChg>
  </pc:docChgLst>
  <pc:docChgLst>
    <pc:chgData name="Lionel ZANITTI" userId="1e51b01e59126d6e" providerId="LiveId" clId="{DA544C23-7741-4AA4-82DC-4A52CEC544DB}"/>
    <pc:docChg chg="undo custSel addSld delSld modSld">
      <pc:chgData name="Lionel ZANITTI" userId="1e51b01e59126d6e" providerId="LiveId" clId="{DA544C23-7741-4AA4-82DC-4A52CEC544DB}" dt="2023-01-22T12:01:30.038" v="731" actId="20577"/>
      <pc:docMkLst>
        <pc:docMk/>
      </pc:docMkLst>
      <pc:sldChg chg="addSp delSp modSp mod delAnim modAnim">
        <pc:chgData name="Lionel ZANITTI" userId="1e51b01e59126d6e" providerId="LiveId" clId="{DA544C23-7741-4AA4-82DC-4A52CEC544DB}" dt="2023-01-22T11:58:49.744" v="730" actId="108"/>
        <pc:sldMkLst>
          <pc:docMk/>
          <pc:sldMk cId="2169832658" sldId="260"/>
        </pc:sldMkLst>
        <pc:spChg chg="mod">
          <ac:chgData name="Lionel ZANITTI" userId="1e51b01e59126d6e" providerId="LiveId" clId="{DA544C23-7741-4AA4-82DC-4A52CEC544DB}" dt="2023-01-22T11:58:49.744" v="730" actId="108"/>
          <ac:spMkLst>
            <pc:docMk/>
            <pc:sldMk cId="2169832658" sldId="260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1:45:50.061" v="583" actId="1076"/>
          <ac:spMkLst>
            <pc:docMk/>
            <pc:sldMk cId="2169832658" sldId="260"/>
            <ac:spMk id="6" creationId="{4FBA6609-C1AE-A1F3-A47A-A35D3FF324B8}"/>
          </ac:spMkLst>
        </pc:spChg>
        <pc:spChg chg="del">
          <ac:chgData name="Lionel ZANITTI" userId="1e51b01e59126d6e" providerId="LiveId" clId="{DA544C23-7741-4AA4-82DC-4A52CEC544DB}" dt="2023-01-22T11:19:46.694" v="2" actId="478"/>
          <ac:spMkLst>
            <pc:docMk/>
            <pc:sldMk cId="2169832658" sldId="260"/>
            <ac:spMk id="7" creationId="{D1B42026-0B46-5C00-E1C2-3ABD2D4F58AA}"/>
          </ac:spMkLst>
        </pc:spChg>
        <pc:spChg chg="add mod">
          <ac:chgData name="Lionel ZANITTI" userId="1e51b01e59126d6e" providerId="LiveId" clId="{DA544C23-7741-4AA4-82DC-4A52CEC544DB}" dt="2023-01-22T11:46:10.173" v="587" actId="14100"/>
          <ac:spMkLst>
            <pc:docMk/>
            <pc:sldMk cId="2169832658" sldId="260"/>
            <ac:spMk id="8" creationId="{049372FB-826C-6CD9-33A1-FF798386BB0E}"/>
          </ac:spMkLst>
        </pc:spChg>
        <pc:spChg chg="add del mod">
          <ac:chgData name="Lionel ZANITTI" userId="1e51b01e59126d6e" providerId="LiveId" clId="{DA544C23-7741-4AA4-82DC-4A52CEC544DB}" dt="2023-01-22T11:40:37.020" v="527" actId="478"/>
          <ac:spMkLst>
            <pc:docMk/>
            <pc:sldMk cId="2169832658" sldId="260"/>
            <ac:spMk id="9" creationId="{4AB4D424-9383-F0C4-AC53-15F48B8F5B4C}"/>
          </ac:spMkLst>
        </pc:spChg>
        <pc:spChg chg="del">
          <ac:chgData name="Lionel ZANITTI" userId="1e51b01e59126d6e" providerId="LiveId" clId="{DA544C23-7741-4AA4-82DC-4A52CEC544DB}" dt="2023-01-22T11:19:49.303" v="3" actId="478"/>
          <ac:spMkLst>
            <pc:docMk/>
            <pc:sldMk cId="2169832658" sldId="260"/>
            <ac:spMk id="10" creationId="{4CE82FBE-8D9F-B125-B4A6-EA05EAAF43F2}"/>
          </ac:spMkLst>
        </pc:spChg>
        <pc:picChg chg="del">
          <ac:chgData name="Lionel ZANITTI" userId="1e51b01e59126d6e" providerId="LiveId" clId="{DA544C23-7741-4AA4-82DC-4A52CEC544DB}" dt="2023-01-22T11:19:46.694" v="2" actId="478"/>
          <ac:picMkLst>
            <pc:docMk/>
            <pc:sldMk cId="2169832658" sldId="260"/>
            <ac:picMk id="12" creationId="{9BD93D51-D9E1-D258-65CC-139CDEC8ABC3}"/>
          </ac:picMkLst>
        </pc:picChg>
      </pc:sldChg>
      <pc:sldChg chg="modSp mod modAnim">
        <pc:chgData name="Lionel ZANITTI" userId="1e51b01e59126d6e" providerId="LiveId" clId="{DA544C23-7741-4AA4-82DC-4A52CEC544DB}" dt="2023-01-22T11:51:25.959" v="620" actId="404"/>
        <pc:sldMkLst>
          <pc:docMk/>
          <pc:sldMk cId="2105515201" sldId="271"/>
        </pc:sldMkLst>
        <pc:spChg chg="mod">
          <ac:chgData name="Lionel ZANITTI" userId="1e51b01e59126d6e" providerId="LiveId" clId="{DA544C23-7741-4AA4-82DC-4A52CEC544DB}" dt="2023-01-22T11:48:41.943" v="600" actId="20577"/>
          <ac:spMkLst>
            <pc:docMk/>
            <pc:sldMk cId="2105515201" sldId="271"/>
            <ac:spMk id="3" creationId="{0D9C7E8B-8B59-FD54-46EB-2014C73861AF}"/>
          </ac:spMkLst>
        </pc:spChg>
        <pc:graphicFrameChg chg="mod modGraphic">
          <ac:chgData name="Lionel ZANITTI" userId="1e51b01e59126d6e" providerId="LiveId" clId="{DA544C23-7741-4AA4-82DC-4A52CEC544DB}" dt="2023-01-22T11:51:25.959" v="620" actId="404"/>
          <ac:graphicFrameMkLst>
            <pc:docMk/>
            <pc:sldMk cId="2105515201" sldId="271"/>
            <ac:graphicFrameMk id="10" creationId="{4DBF5C5D-E8C1-4EFB-87B6-B4245AB407AE}"/>
          </ac:graphicFrameMkLst>
        </pc:graphicFrameChg>
      </pc:sldChg>
      <pc:sldChg chg="addSp delSp modSp add mod delAnim modAnim">
        <pc:chgData name="Lionel ZANITTI" userId="1e51b01e59126d6e" providerId="LiveId" clId="{DA544C23-7741-4AA4-82DC-4A52CEC544DB}" dt="2023-01-22T12:01:30.038" v="731" actId="20577"/>
        <pc:sldMkLst>
          <pc:docMk/>
          <pc:sldMk cId="1712032668" sldId="272"/>
        </pc:sldMkLst>
        <pc:spChg chg="mod">
          <ac:chgData name="Lionel ZANITTI" userId="1e51b01e59126d6e" providerId="LiveId" clId="{DA544C23-7741-4AA4-82DC-4A52CEC544DB}" dt="2023-01-22T11:23:15.149" v="107" actId="20577"/>
          <ac:spMkLst>
            <pc:docMk/>
            <pc:sldMk cId="1712032668" sldId="272"/>
            <ac:spMk id="2" creationId="{40FB6FB6-A6FF-ADED-6CCB-515CB4CFF698}"/>
          </ac:spMkLst>
        </pc:spChg>
        <pc:spChg chg="del">
          <ac:chgData name="Lionel ZANITTI" userId="1e51b01e59126d6e" providerId="LiveId" clId="{DA544C23-7741-4AA4-82DC-4A52CEC544DB}" dt="2023-01-22T11:23:21.331" v="108" actId="478"/>
          <ac:spMkLst>
            <pc:docMk/>
            <pc:sldMk cId="1712032668" sldId="272"/>
            <ac:spMk id="3" creationId="{FA6A4B49-27C8-46B6-8B11-AD7E8F615E2C}"/>
          </ac:spMkLst>
        </pc:spChg>
        <pc:spChg chg="mod">
          <ac:chgData name="Lionel ZANITTI" userId="1e51b01e59126d6e" providerId="LiveId" clId="{DA544C23-7741-4AA4-82DC-4A52CEC544DB}" dt="2023-01-22T12:01:30.038" v="731" actId="20577"/>
          <ac:spMkLst>
            <pc:docMk/>
            <pc:sldMk cId="1712032668" sldId="272"/>
            <ac:spMk id="6" creationId="{4FBA6609-C1AE-A1F3-A47A-A35D3FF324B8}"/>
          </ac:spMkLst>
        </pc:spChg>
        <pc:spChg chg="mod">
          <ac:chgData name="Lionel ZANITTI" userId="1e51b01e59126d6e" providerId="LiveId" clId="{DA544C23-7741-4AA4-82DC-4A52CEC544DB}" dt="2023-01-22T11:31:28.348" v="344" actId="1076"/>
          <ac:spMkLst>
            <pc:docMk/>
            <pc:sldMk cId="1712032668" sldId="272"/>
            <ac:spMk id="7" creationId="{D1B42026-0B46-5C00-E1C2-3ABD2D4F58AA}"/>
          </ac:spMkLst>
        </pc:spChg>
        <pc:spChg chg="add del mod">
          <ac:chgData name="Lionel ZANITTI" userId="1e51b01e59126d6e" providerId="LiveId" clId="{DA544C23-7741-4AA4-82DC-4A52CEC544DB}" dt="2023-01-22T11:23:23.807" v="109" actId="478"/>
          <ac:spMkLst>
            <pc:docMk/>
            <pc:sldMk cId="1712032668" sldId="272"/>
            <ac:spMk id="9" creationId="{0E390B96-B29B-8E26-94F2-5DC7D8B9F3FC}"/>
          </ac:spMkLst>
        </pc:spChg>
        <pc:spChg chg="mod">
          <ac:chgData name="Lionel ZANITTI" userId="1e51b01e59126d6e" providerId="LiveId" clId="{DA544C23-7741-4AA4-82DC-4A52CEC544DB}" dt="2023-01-22T11:32:29.100" v="350" actId="14861"/>
          <ac:spMkLst>
            <pc:docMk/>
            <pc:sldMk cId="1712032668" sldId="272"/>
            <ac:spMk id="10" creationId="{4CE82FBE-8D9F-B125-B4A6-EA05EAAF43F2}"/>
          </ac:spMkLst>
        </pc:spChg>
        <pc:picChg chg="mod">
          <ac:chgData name="Lionel ZANITTI" userId="1e51b01e59126d6e" providerId="LiveId" clId="{DA544C23-7741-4AA4-82DC-4A52CEC544DB}" dt="2023-01-22T11:31:24.931" v="343" actId="1076"/>
          <ac:picMkLst>
            <pc:docMk/>
            <pc:sldMk cId="1712032668" sldId="272"/>
            <ac:picMk id="12" creationId="{9BD93D51-D9E1-D258-65CC-139CDEC8ABC3}"/>
          </ac:picMkLst>
        </pc:picChg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421335030" sldId="293"/>
        </pc:sldMkLst>
      </pc:sldChg>
      <pc:sldChg chg="del">
        <pc:chgData name="Lionel ZANITTI" userId="1e51b01e59126d6e" providerId="LiveId" clId="{DA544C23-7741-4AA4-82DC-4A52CEC544DB}" dt="2023-01-22T11:19:35.832" v="0" actId="47"/>
        <pc:sldMkLst>
          <pc:docMk/>
          <pc:sldMk cId="1531711146" sldId="294"/>
        </pc:sldMkLst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AFC1D57A-0974-4EA4-BF2F-A03B179D729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gm:t>
    </dgm:pt>
    <dgm:pt modelId="{905E5E64-3067-47FE-8D54-8424A85664FB}" type="parTrans" cxnId="{AD2A891E-9F45-4D0D-8D2A-735956A3D946}">
      <dgm:prSet/>
      <dgm:spPr/>
      <dgm:t>
        <a:bodyPr/>
        <a:lstStyle/>
        <a:p>
          <a:endParaRPr lang="fr-FR"/>
        </a:p>
      </dgm:t>
    </dgm:pt>
    <dgm:pt modelId="{DF9D085B-D822-4005-B5E6-E80BCCBA3703}" type="sibTrans" cxnId="{AD2A891E-9F45-4D0D-8D2A-735956A3D946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3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3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3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3"/>
      <dgm:spPr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3">
        <dgm:presLayoutVars>
          <dgm:chMax val="0"/>
          <dgm:chPref val="0"/>
        </dgm:presLayoutVars>
      </dgm:prSet>
      <dgm:spPr/>
    </dgm:pt>
    <dgm:pt modelId="{5E630C3A-2CE2-44BA-AAB0-92903B7CCFC9}" type="pres">
      <dgm:prSet presAssocID="{80EFB54F-1AC8-40D9-981D-4C85160A5799}" presName="sibTrans" presStyleCnt="0"/>
      <dgm:spPr/>
    </dgm:pt>
    <dgm:pt modelId="{744A122C-98D8-46B3-83E6-FB088F48838C}" type="pres">
      <dgm:prSet presAssocID="{AFC1D57A-0974-4EA4-BF2F-A03B179D729F}" presName="compNode" presStyleCnt="0"/>
      <dgm:spPr/>
    </dgm:pt>
    <dgm:pt modelId="{7AF8A29E-6E79-43FE-B6F7-741C1B4763E0}" type="pres">
      <dgm:prSet presAssocID="{AFC1D57A-0974-4EA4-BF2F-A03B179D729F}" presName="bgRect" presStyleLbl="bgShp" presStyleIdx="2" presStyleCnt="3"/>
      <dgm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88B8F870-2E26-4F63-B9FF-E69C4D43D338}" type="pres">
      <dgm:prSet presAssocID="{AFC1D57A-0974-4EA4-BF2F-A03B179D729F}" presName="iconRect" presStyleLbl="node1" presStyleIdx="2" presStyleCnt="3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1068C4AC-E6A8-4D7C-9338-7C1CFADF53D5}" type="pres">
      <dgm:prSet presAssocID="{AFC1D57A-0974-4EA4-BF2F-A03B179D729F}" presName="spaceRect" presStyleCnt="0"/>
      <dgm:spPr/>
    </dgm:pt>
    <dgm:pt modelId="{F7E976F2-9312-4CE1-9716-BB553032C764}" type="pres">
      <dgm:prSet presAssocID="{AFC1D57A-0974-4EA4-BF2F-A03B179D729F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AD2A891E-9F45-4D0D-8D2A-735956A3D946}" srcId="{162F69A6-0780-49EA-A6A8-3965C12489B2}" destId="{AFC1D57A-0974-4EA4-BF2F-A03B179D729F}" srcOrd="2" destOrd="0" parTransId="{905E5E64-3067-47FE-8D54-8424A85664FB}" sibTransId="{DF9D085B-D822-4005-B5E6-E80BCCBA3703}"/>
    <dgm:cxn modelId="{B3A95733-313E-40A7-B815-E76B0226C2C3}" type="presOf" srcId="{AFC1D57A-0974-4EA4-BF2F-A03B179D729F}" destId="{F7E976F2-9312-4CE1-9716-BB553032C764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F1BF32B7-D604-4AF2-915F-C94C9A1985CC}" type="presParOf" srcId="{05261D3E-3CC7-4C85-9E09-D67FC777908C}" destId="{5E630C3A-2CE2-44BA-AAB0-92903B7CCFC9}" srcOrd="3" destOrd="0" presId="urn:microsoft.com/office/officeart/2018/2/layout/IconVerticalSolidList#1"/>
    <dgm:cxn modelId="{38EF5353-5F0F-4C89-AD88-739590193C5F}" type="presParOf" srcId="{05261D3E-3CC7-4C85-9E09-D67FC777908C}" destId="{744A122C-98D8-46B3-83E6-FB088F48838C}" srcOrd="4" destOrd="0" presId="urn:microsoft.com/office/officeart/2018/2/layout/IconVerticalSolidList#1"/>
    <dgm:cxn modelId="{A85A8DAF-FFE9-4B02-8462-362DA3121722}" type="presParOf" srcId="{744A122C-98D8-46B3-83E6-FB088F48838C}" destId="{7AF8A29E-6E79-43FE-B6F7-741C1B4763E0}" srcOrd="0" destOrd="0" presId="urn:microsoft.com/office/officeart/2018/2/layout/IconVerticalSolidList#1"/>
    <dgm:cxn modelId="{B2DC8E0C-CA6F-477B-99D5-730536FAACA4}" type="presParOf" srcId="{744A122C-98D8-46B3-83E6-FB088F48838C}" destId="{88B8F870-2E26-4F63-B9FF-E69C4D43D338}" srcOrd="1" destOrd="0" presId="urn:microsoft.com/office/officeart/2018/2/layout/IconVerticalSolidList#1"/>
    <dgm:cxn modelId="{00060F0A-5046-492E-868B-F300DA14B08E}" type="presParOf" srcId="{744A122C-98D8-46B3-83E6-FB088F48838C}" destId="{1068C4AC-E6A8-4D7C-9338-7C1CFADF53D5}" srcOrd="2" destOrd="0" presId="urn:microsoft.com/office/officeart/2018/2/layout/IconVerticalSolidList#1"/>
    <dgm:cxn modelId="{80CEC375-5862-4F4B-AA84-084C20B033EC}" type="presParOf" srcId="{744A122C-98D8-46B3-83E6-FB088F48838C}" destId="{F7E976F2-9312-4CE1-9716-BB553032C764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730"/>
          <a:ext cx="6791323" cy="1709546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517137" y="385378"/>
          <a:ext cx="940250" cy="94025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974526" y="730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974526" y="730"/>
        <a:ext cx="4816796" cy="1709546"/>
      </dsp:txXfrm>
    </dsp:sp>
    <dsp:sp modelId="{FA3369E0-5B38-4FDD-A9F5-22B9810A03F7}">
      <dsp:nvSpPr>
        <dsp:cNvPr id="0" name=""/>
        <dsp:cNvSpPr/>
      </dsp:nvSpPr>
      <dsp:spPr>
        <a:xfrm>
          <a:off x="0" y="2137664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517137" y="2522312"/>
          <a:ext cx="940250" cy="94025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974526" y="2137664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Arguments</a:t>
          </a:r>
          <a:endParaRPr lang="fr-FR" sz="2400" i="1" kern="1200" noProof="0" dirty="0">
            <a:solidFill>
              <a:srgbClr val="FF9933"/>
            </a:solidFill>
            <a:latin typeface="Calibri"/>
            <a:ea typeface="+mn-ea"/>
            <a:cs typeface="+mn-cs"/>
          </a:endParaRPr>
        </a:p>
      </dsp:txBody>
      <dsp:txXfrm>
        <a:off x="1974526" y="2137664"/>
        <a:ext cx="4816796" cy="1709546"/>
      </dsp:txXfrm>
    </dsp:sp>
    <dsp:sp modelId="{7AF8A29E-6E79-43FE-B6F7-741C1B4763E0}">
      <dsp:nvSpPr>
        <dsp:cNvPr id="0" name=""/>
        <dsp:cNvSpPr/>
      </dsp:nvSpPr>
      <dsp:spPr>
        <a:xfrm>
          <a:off x="0" y="4274597"/>
          <a:ext cx="6791323" cy="1709546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B8F870-2E26-4F63-B9FF-E69C4D43D338}">
      <dsp:nvSpPr>
        <dsp:cNvPr id="0" name=""/>
        <dsp:cNvSpPr/>
      </dsp:nvSpPr>
      <dsp:spPr>
        <a:xfrm>
          <a:off x="517137" y="4659245"/>
          <a:ext cx="940250" cy="94025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E976F2-9312-4CE1-9716-BB553032C764}">
      <dsp:nvSpPr>
        <dsp:cNvPr id="0" name=""/>
        <dsp:cNvSpPr/>
      </dsp:nvSpPr>
      <dsp:spPr>
        <a:xfrm>
          <a:off x="1974526" y="4274597"/>
          <a:ext cx="4816796" cy="17095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927" tIns="180927" rIns="180927" bIns="180927" numCol="1" spcCol="1270" rtlCol="0" anchor="ctr" anchorCtr="0">
          <a:noAutofit/>
        </a:bodyPr>
        <a:lstStyle/>
        <a:p>
          <a:pPr marL="0" lvl="0" indent="0" algn="l" defTabSz="1600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6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</a:t>
          </a:r>
        </a:p>
      </dsp:txBody>
      <dsp:txXfrm>
        <a:off x="1974526" y="4274597"/>
        <a:ext cx="4816796" cy="17095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25/01/2023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25/01/2023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0242205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4838374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314503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20905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slide" Target="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9880614"/>
              </p:ext>
            </p:extLst>
          </p:nvPr>
        </p:nvGraphicFramePr>
        <p:xfrm>
          <a:off x="5399055" y="517885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52343"/>
            <a:ext cx="5399055" cy="733425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STXT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61909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7FF90F74-8995-7769-1DED-6D2B3FC71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544" y="334102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515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B7B8493A-B5CF-1C18-6E22-26164F8D43CA}"/>
              </a:ext>
            </a:extLst>
          </p:cNvPr>
          <p:cNvSpPr txBox="1">
            <a:spLocks/>
          </p:cNvSpPr>
          <p:nvPr/>
        </p:nvSpPr>
        <p:spPr>
          <a:xfrm>
            <a:off x="351924" y="2583780"/>
            <a:ext cx="11132976" cy="16904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600" dirty="0"/>
              <a:t>La fonction </a:t>
            </a:r>
            <a:r>
              <a:rPr lang="fr-FR" sz="3600" dirty="0">
                <a:solidFill>
                  <a:srgbClr val="FFFF00"/>
                </a:solidFill>
              </a:rPr>
              <a:t>STXT</a:t>
            </a:r>
            <a:r>
              <a:rPr lang="fr-FR" sz="3600" dirty="0"/>
              <a:t> permet d’extraire un nombre de caractères à l’intérieur d'une chaîne de caractères présente dans une cellule.</a:t>
            </a:r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1924" y="1737798"/>
            <a:ext cx="11132976" cy="976219"/>
          </a:xfrm>
        </p:spPr>
        <p:txBody>
          <a:bodyPr rtlCol="0">
            <a:no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La fonction </a:t>
            </a:r>
            <a:r>
              <a:rPr lang="fr-FR" sz="3200" dirty="0">
                <a:solidFill>
                  <a:srgbClr val="FFFF00"/>
                </a:solidFill>
              </a:rPr>
              <a:t>STXT</a:t>
            </a:r>
            <a:r>
              <a:rPr lang="fr-FR" sz="3200" dirty="0"/>
              <a:t> comporte 3 arguments obligatoires : </a:t>
            </a:r>
            <a:r>
              <a:rPr lang="fr-FR" sz="3200" dirty="0">
                <a:solidFill>
                  <a:srgbClr val="FFFF00"/>
                </a:solidFill>
              </a:rPr>
              <a:t>Texte</a:t>
            </a:r>
            <a:r>
              <a:rPr lang="fr-FR" sz="3200" dirty="0"/>
              <a:t>,</a:t>
            </a:r>
            <a:r>
              <a:rPr lang="fr-FR" sz="3200" dirty="0">
                <a:solidFill>
                  <a:srgbClr val="FFFF00"/>
                </a:solidFill>
              </a:rPr>
              <a:t> No_départ </a:t>
            </a:r>
            <a:r>
              <a:rPr lang="fr-FR" sz="3200" dirty="0"/>
              <a:t>et</a:t>
            </a:r>
            <a:r>
              <a:rPr lang="fr-FR" sz="3200" dirty="0">
                <a:solidFill>
                  <a:srgbClr val="FFFF00"/>
                </a:solidFill>
              </a:rPr>
              <a:t> No_car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66482D-61E8-353B-97E7-3C8544C5E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21624" y="3265897"/>
            <a:ext cx="6148751" cy="30955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1896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Arguments…</a:t>
            </a:r>
          </a:p>
        </p:txBody>
      </p:sp>
      <p:pic>
        <p:nvPicPr>
          <p:cNvPr id="13" name="Graphique 1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0F66482D-61E8-353B-97E7-3C8544C5EF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4543" y="3265897"/>
            <a:ext cx="6148751" cy="309557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6" name="Légende : flèche courbée à une bordure 5">
            <a:extLst>
              <a:ext uri="{FF2B5EF4-FFF2-40B4-BE49-F238E27FC236}">
                <a16:creationId xmlns:a16="http://schemas.microsoft.com/office/drawing/2014/main" id="{0CBBCC3F-0E54-545D-7495-9595A0C96396}"/>
              </a:ext>
            </a:extLst>
          </p:cNvPr>
          <p:cNvSpPr/>
          <p:nvPr/>
        </p:nvSpPr>
        <p:spPr>
          <a:xfrm flipH="1">
            <a:off x="320609" y="2777787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19475"/>
              <a:gd name="adj6" fmla="val -82696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Cellule qui contient le texte à extraire</a:t>
            </a:r>
          </a:p>
        </p:txBody>
      </p:sp>
      <p:sp>
        <p:nvSpPr>
          <p:cNvPr id="10" name="Légende : flèche courbée à une bordure 9">
            <a:extLst>
              <a:ext uri="{FF2B5EF4-FFF2-40B4-BE49-F238E27FC236}">
                <a16:creationId xmlns:a16="http://schemas.microsoft.com/office/drawing/2014/main" id="{C34F46CF-D9CC-93D3-4194-E167F920FBE1}"/>
              </a:ext>
            </a:extLst>
          </p:cNvPr>
          <p:cNvSpPr/>
          <p:nvPr/>
        </p:nvSpPr>
        <p:spPr>
          <a:xfrm>
            <a:off x="6947473" y="2020932"/>
            <a:ext cx="2645923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26097"/>
              <a:gd name="adj6" fmla="val -67623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Position du premier caractère à extraire</a:t>
            </a:r>
          </a:p>
        </p:txBody>
      </p:sp>
      <p:sp>
        <p:nvSpPr>
          <p:cNvPr id="11" name="Légende : flèche courbée à une bordure 10">
            <a:extLst>
              <a:ext uri="{FF2B5EF4-FFF2-40B4-BE49-F238E27FC236}">
                <a16:creationId xmlns:a16="http://schemas.microsoft.com/office/drawing/2014/main" id="{E339DDD8-D61C-B6FB-23AB-39A772685428}"/>
              </a:ext>
            </a:extLst>
          </p:cNvPr>
          <p:cNvSpPr/>
          <p:nvPr/>
        </p:nvSpPr>
        <p:spPr>
          <a:xfrm flipH="1">
            <a:off x="-143589" y="4927076"/>
            <a:ext cx="2908570" cy="976219"/>
          </a:xfrm>
          <a:prstGeom prst="accent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-44942"/>
              <a:gd name="adj6" fmla="val -82329"/>
            </a:avLst>
          </a:prstGeom>
          <a:noFill/>
          <a:ln>
            <a:solidFill>
              <a:schemeClr val="bg1">
                <a:lumMod val="85000"/>
              </a:schemeClr>
            </a:solidFill>
            <a:headEnd type="oval" w="lg" len="lg"/>
            <a:tailEnd type="oval" w="lg" len="lg"/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Nombre de caractères à extraire</a:t>
            </a:r>
          </a:p>
        </p:txBody>
      </p:sp>
    </p:spTree>
    <p:extLst>
      <p:ext uri="{BB962C8B-B14F-4D97-AF65-F5344CB8AC3E}">
        <p14:creationId xmlns:p14="http://schemas.microsoft.com/office/powerpoint/2010/main" val="223981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2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25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2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6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E99EBFE9-ABF7-5C0B-FBF8-626DA66F26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821" y="2044232"/>
            <a:ext cx="10719149" cy="373399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FONCTION STXT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40FB6FB6-A6FF-ADED-6CCB-515CB4CFF698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Exemple…</a:t>
            </a:r>
          </a:p>
        </p:txBody>
      </p:sp>
      <p:pic>
        <p:nvPicPr>
          <p:cNvPr id="13" name="Graphique 1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A4F37C25-DD3A-2977-9C58-60A0D89831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4" name="Flèche : droite 13">
            <a:extLst>
              <a:ext uri="{FF2B5EF4-FFF2-40B4-BE49-F238E27FC236}">
                <a16:creationId xmlns:a16="http://schemas.microsoft.com/office/drawing/2014/main" id="{5DA91267-1879-B2DE-4818-342167E17E2E}"/>
              </a:ext>
            </a:extLst>
          </p:cNvPr>
          <p:cNvSpPr/>
          <p:nvPr/>
        </p:nvSpPr>
        <p:spPr>
          <a:xfrm>
            <a:off x="5495590" y="3307273"/>
            <a:ext cx="447473" cy="476655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2032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build="p"/>
      <p:bldP spid="14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2132</TotalTime>
  <Words>93</Words>
  <Application>Microsoft Office PowerPoint</Application>
  <PresentationFormat>Grand écran</PresentationFormat>
  <Paragraphs>28</Paragraphs>
  <Slides>5</Slides>
  <Notes>5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209</cp:revision>
  <dcterms:created xsi:type="dcterms:W3CDTF">2022-09-28T14:03:26Z</dcterms:created>
  <dcterms:modified xsi:type="dcterms:W3CDTF">2023-01-25T10:01:08Z</dcterms:modified>
</cp:coreProperties>
</file>