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4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3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5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6725F05C-DA91-46F3-99D3-D6E50E046C74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</a:t>
          </a:r>
        </a:p>
      </dgm:t>
    </dgm:pt>
    <dgm:pt modelId="{38A8C2BA-1E2D-47C0-96C2-C719AE50F5AD}" type="parTrans" cxnId="{9B57699B-6F68-46C9-8477-D303C3170D21}">
      <dgm:prSet/>
      <dgm:spPr/>
      <dgm:t>
        <a:bodyPr/>
        <a:lstStyle/>
        <a:p>
          <a:endParaRPr lang="fr-FR"/>
        </a:p>
      </dgm:t>
    </dgm:pt>
    <dgm:pt modelId="{77DD0113-C9EA-4950-BA22-E5590D3CB4E8}" type="sibTrans" cxnId="{9B57699B-6F68-46C9-8477-D303C3170D21}">
      <dgm:prSet/>
      <dgm:spPr/>
      <dgm:t>
        <a:bodyPr/>
        <a:lstStyle/>
        <a:p>
          <a:endParaRPr lang="fr-FR"/>
        </a:p>
      </dgm:t>
    </dgm:pt>
    <dgm:pt modelId="{69D05B2F-58C4-4188-BDDC-88319A1F90C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n°1</a:t>
          </a:r>
        </a:p>
      </dgm:t>
    </dgm:pt>
    <dgm:pt modelId="{51ECF148-4836-4EF7-B97C-67ABD3B13CF3}" type="parTrans" cxnId="{1E107CDA-1432-46C9-920B-255F657B0999}">
      <dgm:prSet/>
      <dgm:spPr/>
      <dgm:t>
        <a:bodyPr/>
        <a:lstStyle/>
        <a:p>
          <a:endParaRPr lang="fr-FR"/>
        </a:p>
      </dgm:t>
    </dgm:pt>
    <dgm:pt modelId="{9FDC5AFE-E080-4C78-BBD1-8214CDCA982C}" type="sibTrans" cxnId="{1E107CDA-1432-46C9-920B-255F657B0999}">
      <dgm:prSet/>
      <dgm:spPr/>
      <dgm:t>
        <a:bodyPr/>
        <a:lstStyle/>
        <a:p>
          <a:endParaRPr lang="fr-FR"/>
        </a:p>
      </dgm:t>
    </dgm:pt>
    <dgm:pt modelId="{7317487E-ECCD-46D8-ABE8-24720627FFD7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n°2</a:t>
          </a:r>
        </a:p>
      </dgm:t>
    </dgm:pt>
    <dgm:pt modelId="{A129A4E2-4805-4F64-BD59-205561D79E90}" type="parTrans" cxnId="{8E834F0F-30E7-45BA-937C-5A82544E327C}">
      <dgm:prSet/>
      <dgm:spPr/>
      <dgm:t>
        <a:bodyPr/>
        <a:lstStyle/>
        <a:p>
          <a:endParaRPr lang="fr-FR"/>
        </a:p>
      </dgm:t>
    </dgm:pt>
    <dgm:pt modelId="{55A9B9CD-4377-4A6A-A2A0-BC0DBAB9254E}" type="sibTrans" cxnId="{8E834F0F-30E7-45BA-937C-5A82544E327C}">
      <dgm:prSet/>
      <dgm:spPr/>
      <dgm:t>
        <a:bodyPr/>
        <a:lstStyle/>
        <a:p>
          <a:endParaRPr lang="fr-FR"/>
        </a:p>
      </dgm:t>
    </dgm:pt>
    <dgm:pt modelId="{FD436421-2AC2-4554-9A34-75082675194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n°3</a:t>
          </a:r>
        </a:p>
      </dgm:t>
    </dgm:pt>
    <dgm:pt modelId="{A00CFABA-87C2-4491-A4A1-F917C6CE8FFA}" type="parTrans" cxnId="{B666B52C-5D8A-4637-A35F-36FDB03E9B4D}">
      <dgm:prSet/>
      <dgm:spPr/>
      <dgm:t>
        <a:bodyPr/>
        <a:lstStyle/>
        <a:p>
          <a:endParaRPr lang="fr-FR"/>
        </a:p>
      </dgm:t>
    </dgm:pt>
    <dgm:pt modelId="{E1E1B7C3-F2F2-4409-B3F1-3BA68A220A66}" type="sibTrans" cxnId="{B666B52C-5D8A-4637-A35F-36FDB03E9B4D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6DB59E6C-6EB9-4A45-8148-A50AF1EDFEC7}" type="pres">
      <dgm:prSet presAssocID="{2DAA2C1D-14F6-4BCA-B047-0B53ADD46F43}" presName="sibTrans" presStyleCnt="0"/>
      <dgm:spPr/>
    </dgm:pt>
    <dgm:pt modelId="{39464BEA-E0D0-4154-9146-D43E315D9D48}" type="pres">
      <dgm:prSet presAssocID="{6725F05C-DA91-46F3-99D3-D6E50E046C74}" presName="compNode" presStyleCnt="0"/>
      <dgm:spPr/>
    </dgm:pt>
    <dgm:pt modelId="{13D0DB2B-E0BB-4748-8109-2A16A8E41567}" type="pres">
      <dgm:prSet presAssocID="{6725F05C-DA91-46F3-99D3-D6E50E046C74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077E7D46-8C4C-4D69-A94E-2DCE3EE0C56D}" type="pres">
      <dgm:prSet presAssocID="{6725F05C-DA91-46F3-99D3-D6E50E046C74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648ABE75-F5B0-4712-8FFC-14C88ADBDA95}" type="pres">
      <dgm:prSet presAssocID="{6725F05C-DA91-46F3-99D3-D6E50E046C74}" presName="spaceRect" presStyleCnt="0"/>
      <dgm:spPr/>
    </dgm:pt>
    <dgm:pt modelId="{ADE35914-346C-4A5B-9D69-AAA1294848FB}" type="pres">
      <dgm:prSet presAssocID="{6725F05C-DA91-46F3-99D3-D6E50E046C74}" presName="parTx" presStyleLbl="revTx" presStyleIdx="1" presStyleCnt="5">
        <dgm:presLayoutVars>
          <dgm:chMax val="0"/>
          <dgm:chPref val="0"/>
        </dgm:presLayoutVars>
      </dgm:prSet>
      <dgm:spPr/>
    </dgm:pt>
    <dgm:pt modelId="{18C39DFE-FA99-4EB9-BADB-1157A6705857}" type="pres">
      <dgm:prSet presAssocID="{77DD0113-C9EA-4950-BA22-E5590D3CB4E8}" presName="sibTrans" presStyleCnt="0"/>
      <dgm:spPr/>
    </dgm:pt>
    <dgm:pt modelId="{B3282044-B8B5-40BD-ABD8-33C399E8677E}" type="pres">
      <dgm:prSet presAssocID="{69D05B2F-58C4-4188-BDDC-88319A1F90C1}" presName="compNode" presStyleCnt="0"/>
      <dgm:spPr/>
    </dgm:pt>
    <dgm:pt modelId="{313CD4E9-FDEB-4998-A6A0-FC6E810F01D9}" type="pres">
      <dgm:prSet presAssocID="{69D05B2F-58C4-4188-BDDC-88319A1F90C1}" presName="bgRect" presStyleLbl="bgShp" presStyleIdx="2" presStyleCnt="5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7CBDAD85-815D-4244-8336-327FE0F28FAA}" type="pres">
      <dgm:prSet presAssocID="{69D05B2F-58C4-4188-BDDC-88319A1F90C1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2F00ED60-65F4-4036-8704-C976369EB85F}" type="pres">
      <dgm:prSet presAssocID="{69D05B2F-58C4-4188-BDDC-88319A1F90C1}" presName="spaceRect" presStyleCnt="0"/>
      <dgm:spPr/>
    </dgm:pt>
    <dgm:pt modelId="{A5C6FF15-1124-4090-98DE-28CC55F2A56A}" type="pres">
      <dgm:prSet presAssocID="{69D05B2F-58C4-4188-BDDC-88319A1F90C1}" presName="parTx" presStyleLbl="revTx" presStyleIdx="2" presStyleCnt="5">
        <dgm:presLayoutVars>
          <dgm:chMax val="0"/>
          <dgm:chPref val="0"/>
        </dgm:presLayoutVars>
      </dgm:prSet>
      <dgm:spPr/>
    </dgm:pt>
    <dgm:pt modelId="{87C90C72-743E-4A1C-8378-788E7AA73BF4}" type="pres">
      <dgm:prSet presAssocID="{9FDC5AFE-E080-4C78-BBD1-8214CDCA982C}" presName="sibTrans" presStyleCnt="0"/>
      <dgm:spPr/>
    </dgm:pt>
    <dgm:pt modelId="{989B821C-B99F-4490-9701-3DF1959AF8B4}" type="pres">
      <dgm:prSet presAssocID="{7317487E-ECCD-46D8-ABE8-24720627FFD7}" presName="compNode" presStyleCnt="0"/>
      <dgm:spPr/>
    </dgm:pt>
    <dgm:pt modelId="{2E19034F-E53A-4250-93B7-AF010D97DFED}" type="pres">
      <dgm:prSet presAssocID="{7317487E-ECCD-46D8-ABE8-24720627FFD7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205D9CF0-3118-426A-B4A6-F8B71310E464}" type="pres">
      <dgm:prSet presAssocID="{7317487E-ECCD-46D8-ABE8-24720627FFD7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CE47DD48-BDEC-4784-A73E-404A00C1883C}" type="pres">
      <dgm:prSet presAssocID="{7317487E-ECCD-46D8-ABE8-24720627FFD7}" presName="spaceRect" presStyleCnt="0"/>
      <dgm:spPr/>
    </dgm:pt>
    <dgm:pt modelId="{5A725516-AA82-43B9-A81F-5959ABF17CF3}" type="pres">
      <dgm:prSet presAssocID="{7317487E-ECCD-46D8-ABE8-24720627FFD7}" presName="parTx" presStyleLbl="revTx" presStyleIdx="3" presStyleCnt="5">
        <dgm:presLayoutVars>
          <dgm:chMax val="0"/>
          <dgm:chPref val="0"/>
        </dgm:presLayoutVars>
      </dgm:prSet>
      <dgm:spPr/>
    </dgm:pt>
    <dgm:pt modelId="{7C8EBD5D-F394-49F7-8682-669DC23DA67B}" type="pres">
      <dgm:prSet presAssocID="{55A9B9CD-4377-4A6A-A2A0-BC0DBAB9254E}" presName="sibTrans" presStyleCnt="0"/>
      <dgm:spPr/>
    </dgm:pt>
    <dgm:pt modelId="{CE02B432-CCA0-4708-9E0A-CE29E8156A36}" type="pres">
      <dgm:prSet presAssocID="{FD436421-2AC2-4554-9A34-75082675194A}" presName="compNode" presStyleCnt="0"/>
      <dgm:spPr/>
    </dgm:pt>
    <dgm:pt modelId="{6168651E-553D-4B36-8F9B-7C5E7FA2571B}" type="pres">
      <dgm:prSet presAssocID="{FD436421-2AC2-4554-9A34-75082675194A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BBEEA660-64B2-41CE-B659-56553F6E6580}" type="pres">
      <dgm:prSet presAssocID="{FD436421-2AC2-4554-9A34-75082675194A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54BBC28B-07AE-42EA-BC97-8448F7E52878}" type="pres">
      <dgm:prSet presAssocID="{FD436421-2AC2-4554-9A34-75082675194A}" presName="spaceRect" presStyleCnt="0"/>
      <dgm:spPr/>
    </dgm:pt>
    <dgm:pt modelId="{BA890295-2774-4724-AA41-8C136A27EFD9}" type="pres">
      <dgm:prSet presAssocID="{FD436421-2AC2-4554-9A34-75082675194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E834F0F-30E7-45BA-937C-5A82544E327C}" srcId="{162F69A6-0780-49EA-A6A8-3965C12489B2}" destId="{7317487E-ECCD-46D8-ABE8-24720627FFD7}" srcOrd="3" destOrd="0" parTransId="{A129A4E2-4805-4F64-BD59-205561D79E90}" sibTransId="{55A9B9CD-4377-4A6A-A2A0-BC0DBAB9254E}"/>
    <dgm:cxn modelId="{B959021B-2625-4787-8738-6A5C419868C6}" type="presOf" srcId="{6725F05C-DA91-46F3-99D3-D6E50E046C74}" destId="{ADE35914-346C-4A5B-9D69-AAA1294848FB}" srcOrd="0" destOrd="0" presId="urn:microsoft.com/office/officeart/2018/2/layout/IconVerticalSolidList#1"/>
    <dgm:cxn modelId="{86E25627-9F33-42E3-9202-FC6813B395A9}" type="presOf" srcId="{FD436421-2AC2-4554-9A34-75082675194A}" destId="{BA890295-2774-4724-AA41-8C136A27EFD9}" srcOrd="0" destOrd="0" presId="urn:microsoft.com/office/officeart/2018/2/layout/IconVerticalSolidList#1"/>
    <dgm:cxn modelId="{B666B52C-5D8A-4637-A35F-36FDB03E9B4D}" srcId="{162F69A6-0780-49EA-A6A8-3965C12489B2}" destId="{FD436421-2AC2-4554-9A34-75082675194A}" srcOrd="4" destOrd="0" parTransId="{A00CFABA-87C2-4491-A4A1-F917C6CE8FFA}" sibTransId="{E1E1B7C3-F2F2-4409-B3F1-3BA68A220A66}"/>
    <dgm:cxn modelId="{9B57699B-6F68-46C9-8477-D303C3170D21}" srcId="{162F69A6-0780-49EA-A6A8-3965C12489B2}" destId="{6725F05C-DA91-46F3-99D3-D6E50E046C74}" srcOrd="1" destOrd="0" parTransId="{38A8C2BA-1E2D-47C0-96C2-C719AE50F5AD}" sibTransId="{77DD0113-C9EA-4950-BA22-E5590D3CB4E8}"/>
    <dgm:cxn modelId="{57E5D39F-18FA-4187-A253-2F89AD62B802}" type="presOf" srcId="{69D05B2F-58C4-4188-BDDC-88319A1F90C1}" destId="{A5C6FF15-1124-4090-98DE-28CC55F2A56A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1E107CDA-1432-46C9-920B-255F657B0999}" srcId="{162F69A6-0780-49EA-A6A8-3965C12489B2}" destId="{69D05B2F-58C4-4188-BDDC-88319A1F90C1}" srcOrd="2" destOrd="0" parTransId="{51ECF148-4836-4EF7-B97C-67ABD3B13CF3}" sibTransId="{9FDC5AFE-E080-4C78-BBD1-8214CDCA982C}"/>
    <dgm:cxn modelId="{73E3E1E5-E2AA-44F6-A738-CE3B22A22930}" type="presOf" srcId="{7317487E-ECCD-46D8-ABE8-24720627FFD7}" destId="{5A725516-AA82-43B9-A81F-5959ABF17CF3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993F7F74-72E4-4FBC-BAB4-EE6DAF2487B2}" type="presParOf" srcId="{05261D3E-3CC7-4C85-9E09-D67FC777908C}" destId="{6DB59E6C-6EB9-4A45-8148-A50AF1EDFEC7}" srcOrd="1" destOrd="0" presId="urn:microsoft.com/office/officeart/2018/2/layout/IconVerticalSolidList#1"/>
    <dgm:cxn modelId="{A90C5F6E-EF10-4D29-84A2-CCF902FDEEFA}" type="presParOf" srcId="{05261D3E-3CC7-4C85-9E09-D67FC777908C}" destId="{39464BEA-E0D0-4154-9146-D43E315D9D48}" srcOrd="2" destOrd="0" presId="urn:microsoft.com/office/officeart/2018/2/layout/IconVerticalSolidList#1"/>
    <dgm:cxn modelId="{897E7DA9-93D3-4A32-B076-CDAEA1BA2BA2}" type="presParOf" srcId="{39464BEA-E0D0-4154-9146-D43E315D9D48}" destId="{13D0DB2B-E0BB-4748-8109-2A16A8E41567}" srcOrd="0" destOrd="0" presId="urn:microsoft.com/office/officeart/2018/2/layout/IconVerticalSolidList#1"/>
    <dgm:cxn modelId="{276B5C17-1183-4672-B1C8-5909FF731EBB}" type="presParOf" srcId="{39464BEA-E0D0-4154-9146-D43E315D9D48}" destId="{077E7D46-8C4C-4D69-A94E-2DCE3EE0C56D}" srcOrd="1" destOrd="0" presId="urn:microsoft.com/office/officeart/2018/2/layout/IconVerticalSolidList#1"/>
    <dgm:cxn modelId="{BE7653C3-151D-479C-8D1D-C1DF28BE712A}" type="presParOf" srcId="{39464BEA-E0D0-4154-9146-D43E315D9D48}" destId="{648ABE75-F5B0-4712-8FFC-14C88ADBDA95}" srcOrd="2" destOrd="0" presId="urn:microsoft.com/office/officeart/2018/2/layout/IconVerticalSolidList#1"/>
    <dgm:cxn modelId="{F13D49E4-6363-49D2-A9DD-4CFA8A6A4CD7}" type="presParOf" srcId="{39464BEA-E0D0-4154-9146-D43E315D9D48}" destId="{ADE35914-346C-4A5B-9D69-AAA1294848FB}" srcOrd="3" destOrd="0" presId="urn:microsoft.com/office/officeart/2018/2/layout/IconVerticalSolidList#1"/>
    <dgm:cxn modelId="{C17E2176-A8AE-42B2-A709-A7062CC19653}" type="presParOf" srcId="{05261D3E-3CC7-4C85-9E09-D67FC777908C}" destId="{18C39DFE-FA99-4EB9-BADB-1157A6705857}" srcOrd="3" destOrd="0" presId="urn:microsoft.com/office/officeart/2018/2/layout/IconVerticalSolidList#1"/>
    <dgm:cxn modelId="{E1086AFB-63B7-4192-AF58-A484E888D24D}" type="presParOf" srcId="{05261D3E-3CC7-4C85-9E09-D67FC777908C}" destId="{B3282044-B8B5-40BD-ABD8-33C399E8677E}" srcOrd="4" destOrd="0" presId="urn:microsoft.com/office/officeart/2018/2/layout/IconVerticalSolidList#1"/>
    <dgm:cxn modelId="{E3EEB404-1210-44FB-8F02-919FCC8DA33B}" type="presParOf" srcId="{B3282044-B8B5-40BD-ABD8-33C399E8677E}" destId="{313CD4E9-FDEB-4998-A6A0-FC6E810F01D9}" srcOrd="0" destOrd="0" presId="urn:microsoft.com/office/officeart/2018/2/layout/IconVerticalSolidList#1"/>
    <dgm:cxn modelId="{E10F72FE-B8F4-44B3-922C-75AE84047432}" type="presParOf" srcId="{B3282044-B8B5-40BD-ABD8-33C399E8677E}" destId="{7CBDAD85-815D-4244-8336-327FE0F28FAA}" srcOrd="1" destOrd="0" presId="urn:microsoft.com/office/officeart/2018/2/layout/IconVerticalSolidList#1"/>
    <dgm:cxn modelId="{1F509987-CA0C-4457-9A60-B16A88FE9606}" type="presParOf" srcId="{B3282044-B8B5-40BD-ABD8-33C399E8677E}" destId="{2F00ED60-65F4-4036-8704-C976369EB85F}" srcOrd="2" destOrd="0" presId="urn:microsoft.com/office/officeart/2018/2/layout/IconVerticalSolidList#1"/>
    <dgm:cxn modelId="{54DEB691-D33B-454A-A740-FDE53200F116}" type="presParOf" srcId="{B3282044-B8B5-40BD-ABD8-33C399E8677E}" destId="{A5C6FF15-1124-4090-98DE-28CC55F2A56A}" srcOrd="3" destOrd="0" presId="urn:microsoft.com/office/officeart/2018/2/layout/IconVerticalSolidList#1"/>
    <dgm:cxn modelId="{34F107FB-3E93-486E-AE50-B1498F766EBC}" type="presParOf" srcId="{05261D3E-3CC7-4C85-9E09-D67FC777908C}" destId="{87C90C72-743E-4A1C-8378-788E7AA73BF4}" srcOrd="5" destOrd="0" presId="urn:microsoft.com/office/officeart/2018/2/layout/IconVerticalSolidList#1"/>
    <dgm:cxn modelId="{FA9E83E7-0915-4C16-B7D3-F8D359A9409A}" type="presParOf" srcId="{05261D3E-3CC7-4C85-9E09-D67FC777908C}" destId="{989B821C-B99F-4490-9701-3DF1959AF8B4}" srcOrd="6" destOrd="0" presId="urn:microsoft.com/office/officeart/2018/2/layout/IconVerticalSolidList#1"/>
    <dgm:cxn modelId="{86E3AFFF-37D0-449B-AC33-2846C99D9258}" type="presParOf" srcId="{989B821C-B99F-4490-9701-3DF1959AF8B4}" destId="{2E19034F-E53A-4250-93B7-AF010D97DFED}" srcOrd="0" destOrd="0" presId="urn:microsoft.com/office/officeart/2018/2/layout/IconVerticalSolidList#1"/>
    <dgm:cxn modelId="{29B69BE4-3AF5-49AD-9A79-0AA19DB456B3}" type="presParOf" srcId="{989B821C-B99F-4490-9701-3DF1959AF8B4}" destId="{205D9CF0-3118-426A-B4A6-F8B71310E464}" srcOrd="1" destOrd="0" presId="urn:microsoft.com/office/officeart/2018/2/layout/IconVerticalSolidList#1"/>
    <dgm:cxn modelId="{4E5DB104-D2F9-4620-A2C2-3E3926A70E37}" type="presParOf" srcId="{989B821C-B99F-4490-9701-3DF1959AF8B4}" destId="{CE47DD48-BDEC-4784-A73E-404A00C1883C}" srcOrd="2" destOrd="0" presId="urn:microsoft.com/office/officeart/2018/2/layout/IconVerticalSolidList#1"/>
    <dgm:cxn modelId="{6303EE98-F9E9-48E2-ADD3-728149AF6558}" type="presParOf" srcId="{989B821C-B99F-4490-9701-3DF1959AF8B4}" destId="{5A725516-AA82-43B9-A81F-5959ABF17CF3}" srcOrd="3" destOrd="0" presId="urn:microsoft.com/office/officeart/2018/2/layout/IconVerticalSolidList#1"/>
    <dgm:cxn modelId="{2DBA72F3-DD06-48A5-878B-4B9498CEB8DE}" type="presParOf" srcId="{05261D3E-3CC7-4C85-9E09-D67FC777908C}" destId="{7C8EBD5D-F394-49F7-8682-669DC23DA67B}" srcOrd="7" destOrd="0" presId="urn:microsoft.com/office/officeart/2018/2/layout/IconVerticalSolidList#1"/>
    <dgm:cxn modelId="{8E62C641-F3F4-4BC9-9DBB-9C0E65869DFE}" type="presParOf" srcId="{05261D3E-3CC7-4C85-9E09-D67FC777908C}" destId="{CE02B432-CCA0-4708-9E0A-CE29E8156A36}" srcOrd="8" destOrd="0" presId="urn:microsoft.com/office/officeart/2018/2/layout/IconVerticalSolidList#1"/>
    <dgm:cxn modelId="{BB1E4F08-8145-4E66-AD8A-99DA054B21A1}" type="presParOf" srcId="{CE02B432-CCA0-4708-9E0A-CE29E8156A36}" destId="{6168651E-553D-4B36-8F9B-7C5E7FA2571B}" srcOrd="0" destOrd="0" presId="urn:microsoft.com/office/officeart/2018/2/layout/IconVerticalSolidList#1"/>
    <dgm:cxn modelId="{65CB8771-8709-4F40-9BC4-B62ECFF63638}" type="presParOf" srcId="{CE02B432-CCA0-4708-9E0A-CE29E8156A36}" destId="{BBEEA660-64B2-41CE-B659-56553F6E6580}" srcOrd="1" destOrd="0" presId="urn:microsoft.com/office/officeart/2018/2/layout/IconVerticalSolidList#1"/>
    <dgm:cxn modelId="{2936DC51-1B40-4519-9E9B-FA3403CED8D5}" type="presParOf" srcId="{CE02B432-CCA0-4708-9E0A-CE29E8156A36}" destId="{54BBC28B-07AE-42EA-BC97-8448F7E52878}" srcOrd="2" destOrd="0" presId="urn:microsoft.com/office/officeart/2018/2/layout/IconVerticalSolidList#1"/>
    <dgm:cxn modelId="{84E4B592-90FD-4F83-9646-0DF0B8728171}" type="presParOf" srcId="{CE02B432-CCA0-4708-9E0A-CE29E8156A36}" destId="{BA890295-2774-4724-AA41-8C136A27EFD9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150288" y="4675"/>
        <a:ext cx="5641034" cy="995920"/>
      </dsp:txXfrm>
    </dsp:sp>
    <dsp:sp modelId="{13D0DB2B-E0BB-4748-8109-2A16A8E4156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E7D46-8C4C-4D69-A94E-2DCE3EE0C56D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35914-346C-4A5B-9D69-AAA1294848FB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</a:t>
          </a:r>
        </a:p>
      </dsp:txBody>
      <dsp:txXfrm>
        <a:off x="1150288" y="1249576"/>
        <a:ext cx="5641034" cy="995920"/>
      </dsp:txXfrm>
    </dsp:sp>
    <dsp:sp modelId="{313CD4E9-FDEB-4998-A6A0-FC6E810F01D9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BDAD85-815D-4244-8336-327FE0F28FAA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FF15-1124-4090-98DE-28CC55F2A56A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n°1</a:t>
          </a:r>
        </a:p>
      </dsp:txBody>
      <dsp:txXfrm>
        <a:off x="1150288" y="2494477"/>
        <a:ext cx="5641034" cy="995920"/>
      </dsp:txXfrm>
    </dsp:sp>
    <dsp:sp modelId="{2E19034F-E53A-4250-93B7-AF010D97DFED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5D9CF0-3118-426A-B4A6-F8B71310E464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25516-AA82-43B9-A81F-5959ABF17CF3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n°2</a:t>
          </a:r>
        </a:p>
      </dsp:txBody>
      <dsp:txXfrm>
        <a:off x="1150288" y="3739377"/>
        <a:ext cx="5641034" cy="995920"/>
      </dsp:txXfrm>
    </dsp:sp>
    <dsp:sp modelId="{6168651E-553D-4B36-8F9B-7C5E7FA2571B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EEA660-64B2-41CE-B659-56553F6E6580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90295-2774-4724-AA41-8C136A27EFD9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n°3</a:t>
          </a: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24/01/2023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24/01/2023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17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6821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8381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42777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275646"/>
              </p:ext>
            </p:extLst>
          </p:nvPr>
        </p:nvGraphicFramePr>
        <p:xfrm>
          <a:off x="5399055" y="106644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085"/>
            <a:ext cx="5399055" cy="54680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SOMME.SI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0D65BC6C-8A18-48BA-9097-50016BBD3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535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98" y="1555029"/>
            <a:ext cx="10806404" cy="917584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La fonction </a:t>
            </a:r>
            <a:r>
              <a:rPr lang="fr-FR" sz="2800" dirty="0">
                <a:solidFill>
                  <a:srgbClr val="FFFF00"/>
                </a:solidFill>
              </a:rPr>
              <a:t>SOMME.SI </a:t>
            </a:r>
            <a:r>
              <a:rPr lang="fr-FR" sz="2800" dirty="0"/>
              <a:t>permet d’effectuer un calcul d’une somme en fonction </a:t>
            </a:r>
            <a:r>
              <a:rPr lang="fr-FR" sz="2800" dirty="0">
                <a:solidFill>
                  <a:srgbClr val="FFFF00"/>
                </a:solidFill>
              </a:rPr>
              <a:t>d’un critère</a:t>
            </a:r>
            <a:r>
              <a:rPr lang="fr-FR" sz="2800" dirty="0"/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SOMME.SI</a:t>
            </a:r>
          </a:p>
        </p:txBody>
      </p:sp>
      <p:graphicFrame>
        <p:nvGraphicFramePr>
          <p:cNvPr id="2" name="Tableau 5">
            <a:extLst>
              <a:ext uri="{FF2B5EF4-FFF2-40B4-BE49-F238E27FC236}">
                <a16:creationId xmlns:a16="http://schemas.microsoft.com/office/drawing/2014/main" id="{3D59F986-30E4-F1A7-F4D1-E3EA8B3C4E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802907"/>
              </p:ext>
            </p:extLst>
          </p:nvPr>
        </p:nvGraphicFramePr>
        <p:xfrm>
          <a:off x="3221992" y="4044752"/>
          <a:ext cx="5748017" cy="1920240"/>
        </p:xfrm>
        <a:graphic>
          <a:graphicData uri="http://schemas.openxmlformats.org/drawingml/2006/table">
            <a:tbl>
              <a:tblPr bandRow="1"/>
              <a:tblGrid>
                <a:gridCol w="2623975">
                  <a:extLst>
                    <a:ext uri="{9D8B030D-6E8A-4147-A177-3AD203B41FA5}">
                      <a16:colId xmlns:a16="http://schemas.microsoft.com/office/drawing/2014/main" val="1880782881"/>
                    </a:ext>
                  </a:extLst>
                </a:gridCol>
                <a:gridCol w="3124042">
                  <a:extLst>
                    <a:ext uri="{9D8B030D-6E8A-4147-A177-3AD203B41FA5}">
                      <a16:colId xmlns:a16="http://schemas.microsoft.com/office/drawing/2014/main" val="861563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600" noProof="1">
                          <a:solidFill>
                            <a:srgbClr val="FFFF00"/>
                          </a:solidFill>
                        </a:rPr>
                        <a:t>=</a:t>
                      </a:r>
                      <a:r>
                        <a:rPr lang="fr-FR" sz="3600" noProof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</a:t>
                      </a:r>
                      <a:r>
                        <a:rPr lang="fr-FR" sz="2400" noProof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égal à</a:t>
                      </a:r>
                      <a:endParaRPr lang="fr-FR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fr-FR" sz="36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&lt;&gt;</a:t>
                      </a:r>
                      <a:r>
                        <a:rPr kumimoji="0" lang="fr-FR" sz="18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rgbClr val="FFFFFF">
                              <a:lumMod val="9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20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rgbClr val="FFFFFF">
                              <a:lumMod val="9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Différent de</a:t>
                      </a:r>
                      <a:endParaRPr lang="fr-FR" sz="3600" kern="1200" noProof="1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643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3600" kern="1200" noProof="1">
                          <a:solidFill>
                            <a:srgbClr val="FFFF00"/>
                          </a:solidFill>
                        </a:rPr>
                        <a:t>&gt;</a:t>
                      </a:r>
                      <a:r>
                        <a:rPr lang="fr-FR" sz="3600" kern="1200" noProof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</a:t>
                      </a:r>
                      <a:r>
                        <a:rPr lang="fr-FR" sz="2000" noProof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Plus grand que</a:t>
                      </a:r>
                      <a:endParaRPr lang="fr-FR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3600" kern="1200" noProof="1">
                          <a:solidFill>
                            <a:srgbClr val="FFFF00"/>
                          </a:solidFill>
                        </a:rPr>
                        <a:t>&gt;= </a:t>
                      </a:r>
                      <a:r>
                        <a:rPr lang="fr-FR" sz="2000" kern="1200" noProof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Plus grand ou égal 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4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3600" kern="1200" noProof="1">
                          <a:solidFill>
                            <a:srgbClr val="FFFF00"/>
                          </a:solidFill>
                        </a:rPr>
                        <a:t>&lt;</a:t>
                      </a:r>
                      <a:r>
                        <a:rPr lang="fr-FR" sz="2800" noProof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</a:t>
                      </a:r>
                      <a:r>
                        <a:rPr lang="fr-FR" sz="2000" noProof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Plus petit que</a:t>
                      </a:r>
                      <a:endParaRPr lang="fr-FR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fr-FR" sz="36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&lt;=</a:t>
                      </a:r>
                      <a:r>
                        <a:rPr kumimoji="0" lang="fr-FR" sz="18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rgbClr val="FFFFFF">
                              <a:lumMod val="9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2000" b="0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rgbClr val="FFFFFF">
                              <a:lumMod val="9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Plus petit ou égal à</a:t>
                      </a:r>
                      <a:endParaRPr lang="fr-FR" sz="3600" kern="1200" noProof="1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004424"/>
                  </a:ext>
                </a:extLst>
              </a:tr>
            </a:tbl>
          </a:graphicData>
        </a:graphic>
      </p:graphicFrame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383DE3B-EA17-64C9-811B-05460B0E3C3C}"/>
              </a:ext>
            </a:extLst>
          </p:cNvPr>
          <p:cNvSpPr txBox="1">
            <a:spLocks/>
          </p:cNvSpPr>
          <p:nvPr/>
        </p:nvSpPr>
        <p:spPr>
          <a:xfrm>
            <a:off x="692798" y="2677888"/>
            <a:ext cx="10806404" cy="1054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Ci-dessous, une liste d’opérateurs de comparaison utilisés pour établir un critère </a:t>
            </a:r>
            <a:r>
              <a:rPr lang="fr-FR" sz="2800" noProof="1">
                <a:solidFill>
                  <a:srgbClr val="FFFF00"/>
                </a:solidFill>
                <a:sym typeface="Wingdings" panose="05000000000000000000" pitchFamily="2" charset="2"/>
              </a:rPr>
              <a:t>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B67FF12-08A2-D217-5266-C431849451AC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2980" y="5096517"/>
            <a:ext cx="9893756" cy="1369598"/>
          </a:xfrm>
        </p:spPr>
        <p:txBody>
          <a:bodyPr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  <a:tabLst>
                <a:tab pos="2687638" algn="l"/>
              </a:tabLst>
            </a:pPr>
            <a:r>
              <a:rPr lang="fr-FR" sz="2800" dirty="0">
                <a:solidFill>
                  <a:srgbClr val="FFFF00"/>
                </a:solidFill>
              </a:rPr>
              <a:t>Plage</a:t>
            </a:r>
            <a:r>
              <a:rPr lang="fr-FR" sz="2800" dirty="0"/>
              <a:t>	: Plage de cellules ou doit s’appliquer le critère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  <a:tabLst>
                <a:tab pos="2687638" algn="l"/>
              </a:tabLst>
            </a:pPr>
            <a:r>
              <a:rPr lang="fr-FR" sz="2800" dirty="0">
                <a:solidFill>
                  <a:srgbClr val="FFFF00"/>
                </a:solidFill>
              </a:rPr>
              <a:t>Critère</a:t>
            </a:r>
            <a:r>
              <a:rPr lang="fr-FR" sz="2800" dirty="0"/>
              <a:t>	: Condition à satisfaire pour calculer le cumul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  <a:tabLst>
                <a:tab pos="2687638" algn="l"/>
              </a:tabLst>
            </a:pPr>
            <a:r>
              <a:rPr lang="fr-FR" sz="2800" dirty="0">
                <a:solidFill>
                  <a:srgbClr val="FFFF00"/>
                </a:solidFill>
              </a:rPr>
              <a:t>Somme_plage</a:t>
            </a:r>
            <a:r>
              <a:rPr lang="fr-FR" sz="2800" dirty="0"/>
              <a:t>	: Plage de cellules concernée par le cumul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SOMME.SI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11A1B0-34FF-498C-53DA-ADDF2BE36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394" y="1612123"/>
            <a:ext cx="5943213" cy="319010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arguments…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SOMME.SI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51173DD-28F0-D7B8-8429-FDF3777AB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168" y="1255484"/>
            <a:ext cx="6990184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Cumul du CA pour le </a:t>
            </a:r>
            <a:r>
              <a:rPr lang="fr-FR" sz="2400" dirty="0">
                <a:solidFill>
                  <a:srgbClr val="FFFF00"/>
                </a:solidFill>
              </a:rPr>
              <a:t>secteur de Lille </a:t>
            </a:r>
            <a:r>
              <a:rPr lang="fr-FR" sz="2400" dirty="0">
                <a:sym typeface="Wingdings" panose="05000000000000000000" pitchFamily="2" charset="2"/>
              </a:rPr>
              <a:t>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03F109-FED3-9311-2562-74B4DBBE3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795" y="1798618"/>
            <a:ext cx="9866667" cy="47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FFAACC0-45CC-8FDD-FB6E-64FD6D57EE13}"/>
              </a:ext>
            </a:extLst>
          </p:cNvPr>
          <p:cNvSpPr txBox="1">
            <a:spLocks/>
          </p:cNvSpPr>
          <p:nvPr/>
        </p:nvSpPr>
        <p:spPr>
          <a:xfrm>
            <a:off x="0" y="72593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n°1…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068F1E05-F7A4-5A65-A8D6-5E10965A0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4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9" grpId="0" build="p"/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SOMME.SI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251CF31-5F3D-406F-67C3-DF592F7CC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454" y="2058700"/>
            <a:ext cx="10715823" cy="42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BABB6DC-F96A-371D-8D8E-6BB98C53F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723" y="1108268"/>
            <a:ext cx="8370255" cy="950432"/>
          </a:xfrm>
        </p:spPr>
        <p:txBody>
          <a:bodyPr rtlCol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Montant total des factures impayées</a:t>
            </a:r>
            <a:endParaRPr lang="fr-FR" sz="2400" dirty="0">
              <a:sym typeface="Wingdings" panose="05000000000000000000" pitchFamily="2" charset="2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>
                <a:solidFill>
                  <a:srgbClr val="FFFF00"/>
                </a:solidFill>
              </a:rPr>
              <a:t>""</a:t>
            </a:r>
            <a:r>
              <a:rPr lang="fr-FR" sz="2400" dirty="0"/>
              <a:t> permet d’indiquer </a:t>
            </a:r>
            <a:r>
              <a:rPr lang="fr-FR" sz="2400" dirty="0">
                <a:solidFill>
                  <a:srgbClr val="FFFF00"/>
                </a:solidFill>
              </a:rPr>
              <a:t>cellule vide </a:t>
            </a:r>
            <a:r>
              <a:rPr lang="fr-FR" sz="2400" dirty="0"/>
              <a:t>dans la zone </a:t>
            </a:r>
            <a:r>
              <a:rPr lang="fr-FR" sz="2400" dirty="0">
                <a:solidFill>
                  <a:srgbClr val="FFFF00"/>
                </a:solidFill>
              </a:rPr>
              <a:t>Critère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E6A7C57-32A8-1B8D-0D31-D692FE999EFF}"/>
              </a:ext>
            </a:extLst>
          </p:cNvPr>
          <p:cNvSpPr txBox="1">
            <a:spLocks/>
          </p:cNvSpPr>
          <p:nvPr/>
        </p:nvSpPr>
        <p:spPr>
          <a:xfrm>
            <a:off x="0" y="697943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n°2…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3353C11-10AB-B769-D2E1-1C9FCB1D1F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9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uiExpand="1" build="p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SOMME.SI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BABB6DC-F96A-371D-8D8E-6BB98C53F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65" y="1174229"/>
            <a:ext cx="8413162" cy="950432"/>
          </a:xfrm>
        </p:spPr>
        <p:txBody>
          <a:bodyPr rtlCol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Montant total des factures payées</a:t>
            </a:r>
            <a:endParaRPr lang="fr-FR" sz="2400" dirty="0">
              <a:sym typeface="Wingdings" panose="05000000000000000000" pitchFamily="2" charset="2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>
                <a:solidFill>
                  <a:srgbClr val="FFFF00"/>
                </a:solidFill>
              </a:rPr>
              <a:t>"&lt;&gt;"</a:t>
            </a:r>
            <a:r>
              <a:rPr lang="fr-FR" sz="2400" dirty="0"/>
              <a:t> permet d’indiquer </a:t>
            </a:r>
            <a:r>
              <a:rPr lang="fr-FR" sz="2400" dirty="0">
                <a:solidFill>
                  <a:srgbClr val="FFFF00"/>
                </a:solidFill>
              </a:rPr>
              <a:t>Différent de vide </a:t>
            </a:r>
            <a:r>
              <a:rPr lang="fr-FR" sz="2400" dirty="0"/>
              <a:t>dans la zone </a:t>
            </a:r>
            <a:r>
              <a:rPr lang="fr-FR" sz="2400" dirty="0">
                <a:solidFill>
                  <a:srgbClr val="FFFF00"/>
                </a:solidFill>
              </a:rPr>
              <a:t>Critère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3BD417-98AB-7C04-EB7E-CA3D932C7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19" y="2215214"/>
            <a:ext cx="10902881" cy="42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ACAE6CD-5804-D71F-D2DE-397FE98083F3}"/>
              </a:ext>
            </a:extLst>
          </p:cNvPr>
          <p:cNvSpPr txBox="1">
            <a:spLocks/>
          </p:cNvSpPr>
          <p:nvPr/>
        </p:nvSpPr>
        <p:spPr>
          <a:xfrm>
            <a:off x="0" y="72593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n°3…</a:t>
            </a:r>
          </a:p>
        </p:txBody>
      </p:sp>
      <p:pic>
        <p:nvPicPr>
          <p:cNvPr id="4" name="Graphique 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D04282CB-3027-ED5F-FE09-319A9C17C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5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uiExpand="1" build="p"/>
      <p:bldP spid="2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629</TotalTime>
  <Words>200</Words>
  <Application>Microsoft Office PowerPoint</Application>
  <PresentationFormat>Grand écran</PresentationFormat>
  <Paragraphs>45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SOMME.SI</vt:lpstr>
      <vt:lpstr>SOMME.SI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199</cp:revision>
  <dcterms:created xsi:type="dcterms:W3CDTF">2022-09-28T14:03:26Z</dcterms:created>
  <dcterms:modified xsi:type="dcterms:W3CDTF">2023-01-24T14:59:59Z</dcterms:modified>
</cp:coreProperties>
</file>