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333" r:id="rId2"/>
    <p:sldId id="261" r:id="rId3"/>
    <p:sldId id="326" r:id="rId4"/>
    <p:sldId id="327" r:id="rId5"/>
    <p:sldId id="328" r:id="rId6"/>
    <p:sldId id="329" r:id="rId7"/>
    <p:sldId id="330" r:id="rId8"/>
    <p:sldId id="331" r:id="rId9"/>
    <p:sldId id="332" r:id="rId10"/>
  </p:sldIdLst>
  <p:sldSz cx="12192000" cy="6858000"/>
  <p:notesSz cx="6858000" cy="9144000"/>
  <p:defaultTextStyle>
    <a:defPPr rtl="0"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819BFD-0725-4DCA-A038-9452DC934FA6}" v="2300" dt="2022-10-29T15:12:24.103"/>
    <p1510:client id="{84090F50-C201-443F-B72D-B3829F163502}" v="1547" dt="2022-10-29T18:24:37.767"/>
    <p1510:client id="{C0EF8A1E-4D75-4F95-B33C-9891C5C6089C}" v="207" dt="2022-10-30T12:11:53.61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712" autoAdjust="0"/>
  </p:normalViewPr>
  <p:slideViewPr>
    <p:cSldViewPr snapToGrid="0">
      <p:cViewPr varScale="1">
        <p:scale>
          <a:sx n="103" d="100"/>
          <a:sy n="103" d="100"/>
        </p:scale>
        <p:origin x="82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93" d="100"/>
          <a:sy n="93" d="100"/>
        </p:scale>
        <p:origin x="28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onel ZANITTI" userId="1e51b01e59126d6e" providerId="LiveId" clId="{C0EF8A1E-4D75-4F95-B33C-9891C5C6089C}"/>
    <pc:docChg chg="undo custSel addSld modSld">
      <pc:chgData name="Lionel ZANITTI" userId="1e51b01e59126d6e" providerId="LiveId" clId="{C0EF8A1E-4D75-4F95-B33C-9891C5C6089C}" dt="2022-10-30T12:11:53.618" v="516"/>
      <pc:docMkLst>
        <pc:docMk/>
      </pc:docMkLst>
      <pc:sldChg chg="addSp delSp modSp mod delAnim modAnim">
        <pc:chgData name="Lionel ZANITTI" userId="1e51b01e59126d6e" providerId="LiveId" clId="{C0EF8A1E-4D75-4F95-B33C-9891C5C6089C}" dt="2022-10-30T11:59:03" v="447" actId="20577"/>
        <pc:sldMkLst>
          <pc:docMk/>
          <pc:sldMk cId="3879804219" sldId="261"/>
        </pc:sldMkLst>
        <pc:spChg chg="del">
          <ac:chgData name="Lionel ZANITTI" userId="1e51b01e59126d6e" providerId="LiveId" clId="{C0EF8A1E-4D75-4F95-B33C-9891C5C6089C}" dt="2022-10-30T10:28:33.050" v="32" actId="478"/>
          <ac:spMkLst>
            <pc:docMk/>
            <pc:sldMk cId="3879804219" sldId="261"/>
            <ac:spMk id="2" creationId="{78A9F660-2EC3-D40B-7EE4-35ABE9CDF50C}"/>
          </ac:spMkLst>
        </pc:spChg>
        <pc:spChg chg="add mod">
          <ac:chgData name="Lionel ZANITTI" userId="1e51b01e59126d6e" providerId="LiveId" clId="{C0EF8A1E-4D75-4F95-B33C-9891C5C6089C}" dt="2022-10-30T11:56:32.908" v="427" actId="207"/>
          <ac:spMkLst>
            <pc:docMk/>
            <pc:sldMk cId="3879804219" sldId="261"/>
            <ac:spMk id="3" creationId="{494EA517-B9C6-34E5-B516-758B560ABFF3}"/>
          </ac:spMkLst>
        </pc:spChg>
        <pc:spChg chg="add mod">
          <ac:chgData name="Lionel ZANITTI" userId="1e51b01e59126d6e" providerId="LiveId" clId="{C0EF8A1E-4D75-4F95-B33C-9891C5C6089C}" dt="2022-10-30T11:59:03" v="447" actId="20577"/>
          <ac:spMkLst>
            <pc:docMk/>
            <pc:sldMk cId="3879804219" sldId="261"/>
            <ac:spMk id="5" creationId="{AEC04610-420C-AEB9-0896-B660263061C5}"/>
          </ac:spMkLst>
        </pc:spChg>
        <pc:spChg chg="add mod">
          <ac:chgData name="Lionel ZANITTI" userId="1e51b01e59126d6e" providerId="LiveId" clId="{C0EF8A1E-4D75-4F95-B33C-9891C5C6089C}" dt="2022-10-30T11:56:02.410" v="423" actId="207"/>
          <ac:spMkLst>
            <pc:docMk/>
            <pc:sldMk cId="3879804219" sldId="261"/>
            <ac:spMk id="6" creationId="{801E4841-98C8-2BDA-7A8D-6518832E85E6}"/>
          </ac:spMkLst>
        </pc:spChg>
        <pc:spChg chg="add mod">
          <ac:chgData name="Lionel ZANITTI" userId="1e51b01e59126d6e" providerId="LiveId" clId="{C0EF8A1E-4D75-4F95-B33C-9891C5C6089C}" dt="2022-10-30T11:55:50.895" v="421" actId="207"/>
          <ac:spMkLst>
            <pc:docMk/>
            <pc:sldMk cId="3879804219" sldId="261"/>
            <ac:spMk id="7" creationId="{025C229F-BC64-8375-C39D-3BCC357B725F}"/>
          </ac:spMkLst>
        </pc:spChg>
        <pc:spChg chg="add mod">
          <ac:chgData name="Lionel ZANITTI" userId="1e51b01e59126d6e" providerId="LiveId" clId="{C0EF8A1E-4D75-4F95-B33C-9891C5C6089C}" dt="2022-10-30T11:55:56.168" v="422" actId="207"/>
          <ac:spMkLst>
            <pc:docMk/>
            <pc:sldMk cId="3879804219" sldId="261"/>
            <ac:spMk id="10" creationId="{1A080674-3FCD-072D-6F0B-63BE2E6748E3}"/>
          </ac:spMkLst>
        </pc:spChg>
        <pc:spChg chg="mod">
          <ac:chgData name="Lionel ZANITTI" userId="1e51b01e59126d6e" providerId="LiveId" clId="{C0EF8A1E-4D75-4F95-B33C-9891C5C6089C}" dt="2022-10-30T10:25:32.279" v="12" actId="20577"/>
          <ac:spMkLst>
            <pc:docMk/>
            <pc:sldMk cId="3879804219" sldId="261"/>
            <ac:spMk id="18" creationId="{A7BDF9F5-5F33-21A7-8149-9298D78B868C}"/>
          </ac:spMkLst>
        </pc:spChg>
        <pc:spChg chg="mod">
          <ac:chgData name="Lionel ZANITTI" userId="1e51b01e59126d6e" providerId="LiveId" clId="{C0EF8A1E-4D75-4F95-B33C-9891C5C6089C}" dt="2022-10-30T11:28:57.082" v="394" actId="20577"/>
          <ac:spMkLst>
            <pc:docMk/>
            <pc:sldMk cId="3879804219" sldId="261"/>
            <ac:spMk id="20" creationId="{46CF1C9D-7FFC-FFDA-0172-0061348E93D3}"/>
          </ac:spMkLst>
        </pc:spChg>
        <pc:picChg chg="del mod">
          <ac:chgData name="Lionel ZANITTI" userId="1e51b01e59126d6e" providerId="LiveId" clId="{C0EF8A1E-4D75-4F95-B33C-9891C5C6089C}" dt="2022-10-30T10:29:56.749" v="137" actId="478"/>
          <ac:picMkLst>
            <pc:docMk/>
            <pc:sldMk cId="3879804219" sldId="261"/>
            <ac:picMk id="1026" creationId="{F5453962-94D2-F005-F0E8-29EEBCDBB497}"/>
          </ac:picMkLst>
        </pc:picChg>
      </pc:sldChg>
      <pc:sldChg chg="delSp new mod">
        <pc:chgData name="Lionel ZANITTI" userId="1e51b01e59126d6e" providerId="LiveId" clId="{C0EF8A1E-4D75-4F95-B33C-9891C5C6089C}" dt="2022-10-30T10:38:41.190" v="329" actId="478"/>
        <pc:sldMkLst>
          <pc:docMk/>
          <pc:sldMk cId="3624335302" sldId="325"/>
        </pc:sldMkLst>
        <pc:spChg chg="del">
          <ac:chgData name="Lionel ZANITTI" userId="1e51b01e59126d6e" providerId="LiveId" clId="{C0EF8A1E-4D75-4F95-B33C-9891C5C6089C}" dt="2022-10-30T10:38:41.190" v="329" actId="478"/>
          <ac:spMkLst>
            <pc:docMk/>
            <pc:sldMk cId="3624335302" sldId="325"/>
            <ac:spMk id="3" creationId="{49AD6941-2769-8B99-D7C9-49FE65D0D4D8}"/>
          </ac:spMkLst>
        </pc:spChg>
      </pc:sldChg>
      <pc:sldChg chg="addSp delSp modSp add mod delAnim modAnim">
        <pc:chgData name="Lionel ZANITTI" userId="1e51b01e59126d6e" providerId="LiveId" clId="{C0EF8A1E-4D75-4F95-B33C-9891C5C6089C}" dt="2022-10-30T12:02:06.417" v="490"/>
        <pc:sldMkLst>
          <pc:docMk/>
          <pc:sldMk cId="2156857139" sldId="326"/>
        </pc:sldMkLst>
        <pc:spChg chg="del">
          <ac:chgData name="Lionel ZANITTI" userId="1e51b01e59126d6e" providerId="LiveId" clId="{C0EF8A1E-4D75-4F95-B33C-9891C5C6089C}" dt="2022-10-30T10:35:55.888" v="297" actId="478"/>
          <ac:spMkLst>
            <pc:docMk/>
            <pc:sldMk cId="2156857139" sldId="326"/>
            <ac:spMk id="3" creationId="{494EA517-B9C6-34E5-B516-758B560ABFF3}"/>
          </ac:spMkLst>
        </pc:spChg>
        <pc:spChg chg="del">
          <ac:chgData name="Lionel ZANITTI" userId="1e51b01e59126d6e" providerId="LiveId" clId="{C0EF8A1E-4D75-4F95-B33C-9891C5C6089C}" dt="2022-10-30T10:35:55.888" v="297" actId="478"/>
          <ac:spMkLst>
            <pc:docMk/>
            <pc:sldMk cId="2156857139" sldId="326"/>
            <ac:spMk id="5" creationId="{AEC04610-420C-AEB9-0896-B660263061C5}"/>
          </ac:spMkLst>
        </pc:spChg>
        <pc:spChg chg="del">
          <ac:chgData name="Lionel ZANITTI" userId="1e51b01e59126d6e" providerId="LiveId" clId="{C0EF8A1E-4D75-4F95-B33C-9891C5C6089C}" dt="2022-10-30T10:35:55.888" v="297" actId="478"/>
          <ac:spMkLst>
            <pc:docMk/>
            <pc:sldMk cId="2156857139" sldId="326"/>
            <ac:spMk id="6" creationId="{801E4841-98C8-2BDA-7A8D-6518832E85E6}"/>
          </ac:spMkLst>
        </pc:spChg>
        <pc:spChg chg="del">
          <ac:chgData name="Lionel ZANITTI" userId="1e51b01e59126d6e" providerId="LiveId" clId="{C0EF8A1E-4D75-4F95-B33C-9891C5C6089C}" dt="2022-10-30T10:35:55.888" v="297" actId="478"/>
          <ac:spMkLst>
            <pc:docMk/>
            <pc:sldMk cId="2156857139" sldId="326"/>
            <ac:spMk id="7" creationId="{025C229F-BC64-8375-C39D-3BCC357B725F}"/>
          </ac:spMkLst>
        </pc:spChg>
        <pc:spChg chg="del">
          <ac:chgData name="Lionel ZANITTI" userId="1e51b01e59126d6e" providerId="LiveId" clId="{C0EF8A1E-4D75-4F95-B33C-9891C5C6089C}" dt="2022-10-30T10:35:55.888" v="297" actId="478"/>
          <ac:spMkLst>
            <pc:docMk/>
            <pc:sldMk cId="2156857139" sldId="326"/>
            <ac:spMk id="10" creationId="{1A080674-3FCD-072D-6F0B-63BE2E6748E3}"/>
          </ac:spMkLst>
        </pc:spChg>
        <pc:spChg chg="add del mod">
          <ac:chgData name="Lionel ZANITTI" userId="1e51b01e59126d6e" providerId="LiveId" clId="{C0EF8A1E-4D75-4F95-B33C-9891C5C6089C}" dt="2022-10-30T11:59:24.676" v="449" actId="478"/>
          <ac:spMkLst>
            <pc:docMk/>
            <pc:sldMk cId="2156857139" sldId="326"/>
            <ac:spMk id="12" creationId="{59B33A3E-F7BE-7C96-9783-03E5E1CF8FCA}"/>
          </ac:spMkLst>
        </pc:spChg>
        <pc:spChg chg="add mod">
          <ac:chgData name="Lionel ZANITTI" userId="1e51b01e59126d6e" providerId="LiveId" clId="{C0EF8A1E-4D75-4F95-B33C-9891C5C6089C}" dt="2022-10-30T11:59:29.016" v="465" actId="1036"/>
          <ac:spMkLst>
            <pc:docMk/>
            <pc:sldMk cId="2156857139" sldId="326"/>
            <ac:spMk id="19" creationId="{3AB61638-6058-9894-7693-4F9B795A5E2E}"/>
          </ac:spMkLst>
        </pc:spChg>
        <pc:picChg chg="add mod">
          <ac:chgData name="Lionel ZANITTI" userId="1e51b01e59126d6e" providerId="LiveId" clId="{C0EF8A1E-4D75-4F95-B33C-9891C5C6089C}" dt="2022-10-30T11:22:27.866" v="335" actId="108"/>
          <ac:picMkLst>
            <pc:docMk/>
            <pc:sldMk cId="2156857139" sldId="326"/>
            <ac:picMk id="2" creationId="{40011B4C-7D13-3A7D-B0AA-B77658734316}"/>
          </ac:picMkLst>
        </pc:picChg>
        <pc:cxnChg chg="add mod">
          <ac:chgData name="Lionel ZANITTI" userId="1e51b01e59126d6e" providerId="LiveId" clId="{C0EF8A1E-4D75-4F95-B33C-9891C5C6089C}" dt="2022-10-30T12:01:05.396" v="476" actId="1582"/>
          <ac:cxnSpMkLst>
            <pc:docMk/>
            <pc:sldMk cId="2156857139" sldId="326"/>
            <ac:cxnSpMk id="14" creationId="{38065529-B77D-E30A-0466-E057B991F2DC}"/>
          </ac:cxnSpMkLst>
        </pc:cxnChg>
        <pc:cxnChg chg="add mod">
          <ac:chgData name="Lionel ZANITTI" userId="1e51b01e59126d6e" providerId="LiveId" clId="{C0EF8A1E-4D75-4F95-B33C-9891C5C6089C}" dt="2022-10-30T12:00:46.163" v="473" actId="14861"/>
          <ac:cxnSpMkLst>
            <pc:docMk/>
            <pc:sldMk cId="2156857139" sldId="326"/>
            <ac:cxnSpMk id="15" creationId="{3A621937-DD16-84EF-CCB9-B957F4D19A51}"/>
          </ac:cxnSpMkLst>
        </pc:cxnChg>
        <pc:cxnChg chg="add mod">
          <ac:chgData name="Lionel ZANITTI" userId="1e51b01e59126d6e" providerId="LiveId" clId="{C0EF8A1E-4D75-4F95-B33C-9891C5C6089C}" dt="2022-10-30T12:00:41.282" v="472" actId="14861"/>
          <ac:cxnSpMkLst>
            <pc:docMk/>
            <pc:sldMk cId="2156857139" sldId="326"/>
            <ac:cxnSpMk id="16" creationId="{A2BFDC58-3F0B-D30D-F234-2F131543A2FD}"/>
          </ac:cxnSpMkLst>
        </pc:cxnChg>
      </pc:sldChg>
      <pc:sldChg chg="addSp delSp modSp add mod delAnim modAnim">
        <pc:chgData name="Lionel ZANITTI" userId="1e51b01e59126d6e" providerId="LiveId" clId="{C0EF8A1E-4D75-4F95-B33C-9891C5C6089C}" dt="2022-10-30T12:11:53.618" v="516"/>
        <pc:sldMkLst>
          <pc:docMk/>
          <pc:sldMk cId="2426258530" sldId="327"/>
        </pc:sldMkLst>
        <pc:spChg chg="add mod">
          <ac:chgData name="Lionel ZANITTI" userId="1e51b01e59126d6e" providerId="LiveId" clId="{C0EF8A1E-4D75-4F95-B33C-9891C5C6089C}" dt="2022-10-30T12:05:01.300" v="503" actId="207"/>
          <ac:spMkLst>
            <pc:docMk/>
            <pc:sldMk cId="2426258530" sldId="327"/>
            <ac:spMk id="7" creationId="{75D7FA65-AB80-C72B-8D37-09C318FA0582}"/>
          </ac:spMkLst>
        </pc:spChg>
        <pc:spChg chg="add mod">
          <ac:chgData name="Lionel ZANITTI" userId="1e51b01e59126d6e" providerId="LiveId" clId="{C0EF8A1E-4D75-4F95-B33C-9891C5C6089C}" dt="2022-10-30T10:37:38.161" v="324"/>
          <ac:spMkLst>
            <pc:docMk/>
            <pc:sldMk cId="2426258530" sldId="327"/>
            <ac:spMk id="10" creationId="{21E8AF0A-25AE-0B36-B866-01E2E89FA571}"/>
          </ac:spMkLst>
        </pc:spChg>
        <pc:spChg chg="del">
          <ac:chgData name="Lionel ZANITTI" userId="1e51b01e59126d6e" providerId="LiveId" clId="{C0EF8A1E-4D75-4F95-B33C-9891C5C6089C}" dt="2022-10-30T10:37:17.430" v="322" actId="478"/>
          <ac:spMkLst>
            <pc:docMk/>
            <pc:sldMk cId="2426258530" sldId="327"/>
            <ac:spMk id="12" creationId="{59B33A3E-F7BE-7C96-9783-03E5E1CF8FCA}"/>
          </ac:spMkLst>
        </pc:spChg>
        <pc:spChg chg="mod">
          <ac:chgData name="Lionel ZANITTI" userId="1e51b01e59126d6e" providerId="LiveId" clId="{C0EF8A1E-4D75-4F95-B33C-9891C5C6089C}" dt="2022-10-30T10:37:08.244" v="321" actId="6549"/>
          <ac:spMkLst>
            <pc:docMk/>
            <pc:sldMk cId="2426258530" sldId="327"/>
            <ac:spMk id="18" creationId="{A7BDF9F5-5F33-21A7-8149-9298D78B868C}"/>
          </ac:spMkLst>
        </pc:spChg>
        <pc:spChg chg="add mod">
          <ac:chgData name="Lionel ZANITTI" userId="1e51b01e59126d6e" providerId="LiveId" clId="{C0EF8A1E-4D75-4F95-B33C-9891C5C6089C}" dt="2022-10-30T12:05:05.714" v="504" actId="207"/>
          <ac:spMkLst>
            <pc:docMk/>
            <pc:sldMk cId="2426258530" sldId="327"/>
            <ac:spMk id="19" creationId="{5D333D4D-549F-A1CB-7C31-EEBFC5891B6B}"/>
          </ac:spMkLst>
        </pc:spChg>
        <pc:spChg chg="add mod">
          <ac:chgData name="Lionel ZANITTI" userId="1e51b01e59126d6e" providerId="LiveId" clId="{C0EF8A1E-4D75-4F95-B33C-9891C5C6089C}" dt="2022-10-30T12:05:10.948" v="505" actId="207"/>
          <ac:spMkLst>
            <pc:docMk/>
            <pc:sldMk cId="2426258530" sldId="327"/>
            <ac:spMk id="21" creationId="{6F15D63A-A8DF-1CC1-46BC-77EF59D621E3}"/>
          </ac:spMkLst>
        </pc:spChg>
        <pc:spChg chg="add del mod">
          <ac:chgData name="Lionel ZANITTI" userId="1e51b01e59126d6e" providerId="LiveId" clId="{C0EF8A1E-4D75-4F95-B33C-9891C5C6089C}" dt="2022-10-30T12:03:27.434" v="495" actId="478"/>
          <ac:spMkLst>
            <pc:docMk/>
            <pc:sldMk cId="2426258530" sldId="327"/>
            <ac:spMk id="22" creationId="{6BF18B21-C998-2C5A-B717-FE252318AA04}"/>
          </ac:spMkLst>
        </pc:spChg>
        <pc:spChg chg="add del mod">
          <ac:chgData name="Lionel ZANITTI" userId="1e51b01e59126d6e" providerId="LiveId" clId="{C0EF8A1E-4D75-4F95-B33C-9891C5C6089C}" dt="2022-10-30T12:03:27.434" v="495" actId="478"/>
          <ac:spMkLst>
            <pc:docMk/>
            <pc:sldMk cId="2426258530" sldId="327"/>
            <ac:spMk id="23" creationId="{D2CFD23E-92A5-4162-66A3-5E032FF22B2F}"/>
          </ac:spMkLst>
        </pc:spChg>
        <pc:picChg chg="del">
          <ac:chgData name="Lionel ZANITTI" userId="1e51b01e59126d6e" providerId="LiveId" clId="{C0EF8A1E-4D75-4F95-B33C-9891C5C6089C}" dt="2022-10-30T10:37:17.430" v="322" actId="478"/>
          <ac:picMkLst>
            <pc:docMk/>
            <pc:sldMk cId="2426258530" sldId="327"/>
            <ac:picMk id="2" creationId="{40011B4C-7D13-3A7D-B0AA-B77658734316}"/>
          </ac:picMkLst>
        </pc:picChg>
        <pc:picChg chg="add mod">
          <ac:chgData name="Lionel ZANITTI" userId="1e51b01e59126d6e" providerId="LiveId" clId="{C0EF8A1E-4D75-4F95-B33C-9891C5C6089C}" dt="2022-10-30T11:22:30.711" v="336" actId="108"/>
          <ac:picMkLst>
            <pc:docMk/>
            <pc:sldMk cId="2426258530" sldId="327"/>
            <ac:picMk id="3" creationId="{982FE3F6-7F08-2ABB-AF84-3CE78566FB6B}"/>
          </ac:picMkLst>
        </pc:picChg>
        <pc:picChg chg="add mod">
          <ac:chgData name="Lionel ZANITTI" userId="1e51b01e59126d6e" providerId="LiveId" clId="{C0EF8A1E-4D75-4F95-B33C-9891C5C6089C}" dt="2022-10-30T11:22:31.911" v="337" actId="108"/>
          <ac:picMkLst>
            <pc:docMk/>
            <pc:sldMk cId="2426258530" sldId="327"/>
            <ac:picMk id="5" creationId="{5E849971-6A9D-67D1-D0F7-0697ADF35D41}"/>
          </ac:picMkLst>
        </pc:picChg>
        <pc:cxnChg chg="add mod">
          <ac:chgData name="Lionel ZANITTI" userId="1e51b01e59126d6e" providerId="LiveId" clId="{C0EF8A1E-4D75-4F95-B33C-9891C5C6089C}" dt="2022-10-30T11:22:34.335" v="338" actId="108"/>
          <ac:cxnSpMkLst>
            <pc:docMk/>
            <pc:sldMk cId="2426258530" sldId="327"/>
            <ac:cxnSpMk id="6" creationId="{CAB5020B-A9FB-70DE-4626-D56C981A2C6C}"/>
          </ac:cxnSpMkLst>
        </pc:cxnChg>
        <pc:cxnChg chg="del">
          <ac:chgData name="Lionel ZANITTI" userId="1e51b01e59126d6e" providerId="LiveId" clId="{C0EF8A1E-4D75-4F95-B33C-9891C5C6089C}" dt="2022-10-30T10:37:17.430" v="322" actId="478"/>
          <ac:cxnSpMkLst>
            <pc:docMk/>
            <pc:sldMk cId="2426258530" sldId="327"/>
            <ac:cxnSpMk id="14" creationId="{38065529-B77D-E30A-0466-E057B991F2DC}"/>
          </ac:cxnSpMkLst>
        </pc:cxnChg>
        <pc:cxnChg chg="del">
          <ac:chgData name="Lionel ZANITTI" userId="1e51b01e59126d6e" providerId="LiveId" clId="{C0EF8A1E-4D75-4F95-B33C-9891C5C6089C}" dt="2022-10-30T10:37:17.430" v="322" actId="478"/>
          <ac:cxnSpMkLst>
            <pc:docMk/>
            <pc:sldMk cId="2426258530" sldId="327"/>
            <ac:cxnSpMk id="15" creationId="{3A621937-DD16-84EF-CCB9-B957F4D19A51}"/>
          </ac:cxnSpMkLst>
        </pc:cxnChg>
        <pc:cxnChg chg="del">
          <ac:chgData name="Lionel ZANITTI" userId="1e51b01e59126d6e" providerId="LiveId" clId="{C0EF8A1E-4D75-4F95-B33C-9891C5C6089C}" dt="2022-10-30T10:37:17.430" v="322" actId="478"/>
          <ac:cxnSpMkLst>
            <pc:docMk/>
            <pc:sldMk cId="2426258530" sldId="327"/>
            <ac:cxnSpMk id="16" creationId="{A2BFDC58-3F0B-D30D-F234-2F131543A2FD}"/>
          </ac:cxnSpMkLst>
        </pc:cxnChg>
      </pc:sldChg>
    </pc:docChg>
  </pc:docChgLst>
  <pc:docChgLst>
    <pc:chgData name="Lionel ZANITTI" userId="1e51b01e59126d6e" providerId="LiveId" clId="{77819BFD-0725-4DCA-A038-9452DC934FA6}"/>
    <pc:docChg chg="undo custSel addSld delSld modSld sldOrd">
      <pc:chgData name="Lionel ZANITTI" userId="1e51b01e59126d6e" providerId="LiveId" clId="{77819BFD-0725-4DCA-A038-9452DC934FA6}" dt="2022-10-29T15:21:04.965" v="2891" actId="47"/>
      <pc:docMkLst>
        <pc:docMk/>
      </pc:docMkLst>
      <pc:sldChg chg="del">
        <pc:chgData name="Lionel ZANITTI" userId="1e51b01e59126d6e" providerId="LiveId" clId="{77819BFD-0725-4DCA-A038-9452DC934FA6}" dt="2022-10-29T15:21:04.965" v="2891" actId="47"/>
        <pc:sldMkLst>
          <pc:docMk/>
          <pc:sldMk cId="3754358077" sldId="283"/>
        </pc:sldMkLst>
      </pc:sldChg>
      <pc:sldChg chg="del">
        <pc:chgData name="Lionel ZANITTI" userId="1e51b01e59126d6e" providerId="LiveId" clId="{77819BFD-0725-4DCA-A038-9452DC934FA6}" dt="2022-10-29T15:21:04.965" v="2891" actId="47"/>
        <pc:sldMkLst>
          <pc:docMk/>
          <pc:sldMk cId="4223987480" sldId="285"/>
        </pc:sldMkLst>
      </pc:sldChg>
      <pc:sldChg chg="del">
        <pc:chgData name="Lionel ZANITTI" userId="1e51b01e59126d6e" providerId="LiveId" clId="{77819BFD-0725-4DCA-A038-9452DC934FA6}" dt="2022-10-29T15:21:04.965" v="2891" actId="47"/>
        <pc:sldMkLst>
          <pc:docMk/>
          <pc:sldMk cId="1451505798" sldId="286"/>
        </pc:sldMkLst>
      </pc:sldChg>
      <pc:sldChg chg="del">
        <pc:chgData name="Lionel ZANITTI" userId="1e51b01e59126d6e" providerId="LiveId" clId="{77819BFD-0725-4DCA-A038-9452DC934FA6}" dt="2022-10-29T15:21:04.965" v="2891" actId="47"/>
        <pc:sldMkLst>
          <pc:docMk/>
          <pc:sldMk cId="3809868191" sldId="288"/>
        </pc:sldMkLst>
      </pc:sldChg>
      <pc:sldChg chg="del">
        <pc:chgData name="Lionel ZANITTI" userId="1e51b01e59126d6e" providerId="LiveId" clId="{77819BFD-0725-4DCA-A038-9452DC934FA6}" dt="2022-10-29T15:21:04.965" v="2891" actId="47"/>
        <pc:sldMkLst>
          <pc:docMk/>
          <pc:sldMk cId="3541593966" sldId="290"/>
        </pc:sldMkLst>
      </pc:sldChg>
      <pc:sldChg chg="del">
        <pc:chgData name="Lionel ZANITTI" userId="1e51b01e59126d6e" providerId="LiveId" clId="{77819BFD-0725-4DCA-A038-9452DC934FA6}" dt="2022-10-29T15:21:04.965" v="2891" actId="47"/>
        <pc:sldMkLst>
          <pc:docMk/>
          <pc:sldMk cId="2471353584" sldId="291"/>
        </pc:sldMkLst>
      </pc:sldChg>
      <pc:sldChg chg="del">
        <pc:chgData name="Lionel ZANITTI" userId="1e51b01e59126d6e" providerId="LiveId" clId="{77819BFD-0725-4DCA-A038-9452DC934FA6}" dt="2022-10-29T15:21:04.965" v="2891" actId="47"/>
        <pc:sldMkLst>
          <pc:docMk/>
          <pc:sldMk cId="3208854815" sldId="292"/>
        </pc:sldMkLst>
      </pc:sldChg>
      <pc:sldChg chg="del">
        <pc:chgData name="Lionel ZANITTI" userId="1e51b01e59126d6e" providerId="LiveId" clId="{77819BFD-0725-4DCA-A038-9452DC934FA6}" dt="2022-10-29T15:21:04.965" v="2891" actId="47"/>
        <pc:sldMkLst>
          <pc:docMk/>
          <pc:sldMk cId="2756706716" sldId="293"/>
        </pc:sldMkLst>
      </pc:sldChg>
      <pc:sldChg chg="del">
        <pc:chgData name="Lionel ZANITTI" userId="1e51b01e59126d6e" providerId="LiveId" clId="{77819BFD-0725-4DCA-A038-9452DC934FA6}" dt="2022-10-29T15:21:04.965" v="2891" actId="47"/>
        <pc:sldMkLst>
          <pc:docMk/>
          <pc:sldMk cId="2845625699" sldId="294"/>
        </pc:sldMkLst>
      </pc:sldChg>
      <pc:sldChg chg="del">
        <pc:chgData name="Lionel ZANITTI" userId="1e51b01e59126d6e" providerId="LiveId" clId="{77819BFD-0725-4DCA-A038-9452DC934FA6}" dt="2022-10-29T15:21:04.965" v="2891" actId="47"/>
        <pc:sldMkLst>
          <pc:docMk/>
          <pc:sldMk cId="1421522164" sldId="295"/>
        </pc:sldMkLst>
      </pc:sldChg>
      <pc:sldChg chg="del">
        <pc:chgData name="Lionel ZANITTI" userId="1e51b01e59126d6e" providerId="LiveId" clId="{77819BFD-0725-4DCA-A038-9452DC934FA6}" dt="2022-10-29T15:21:04.965" v="2891" actId="47"/>
        <pc:sldMkLst>
          <pc:docMk/>
          <pc:sldMk cId="2700830191" sldId="296"/>
        </pc:sldMkLst>
      </pc:sldChg>
      <pc:sldChg chg="del">
        <pc:chgData name="Lionel ZANITTI" userId="1e51b01e59126d6e" providerId="LiveId" clId="{77819BFD-0725-4DCA-A038-9452DC934FA6}" dt="2022-10-29T15:21:04.965" v="2891" actId="47"/>
        <pc:sldMkLst>
          <pc:docMk/>
          <pc:sldMk cId="1237101855" sldId="297"/>
        </pc:sldMkLst>
      </pc:sldChg>
      <pc:sldChg chg="del">
        <pc:chgData name="Lionel ZANITTI" userId="1e51b01e59126d6e" providerId="LiveId" clId="{77819BFD-0725-4DCA-A038-9452DC934FA6}" dt="2022-10-29T15:21:04.965" v="2891" actId="47"/>
        <pc:sldMkLst>
          <pc:docMk/>
          <pc:sldMk cId="3136750586" sldId="298"/>
        </pc:sldMkLst>
      </pc:sldChg>
      <pc:sldChg chg="del">
        <pc:chgData name="Lionel ZANITTI" userId="1e51b01e59126d6e" providerId="LiveId" clId="{77819BFD-0725-4DCA-A038-9452DC934FA6}" dt="2022-10-29T15:21:04.965" v="2891" actId="47"/>
        <pc:sldMkLst>
          <pc:docMk/>
          <pc:sldMk cId="2299510158" sldId="299"/>
        </pc:sldMkLst>
      </pc:sldChg>
      <pc:sldChg chg="del">
        <pc:chgData name="Lionel ZANITTI" userId="1e51b01e59126d6e" providerId="LiveId" clId="{77819BFD-0725-4DCA-A038-9452DC934FA6}" dt="2022-10-29T15:21:04.965" v="2891" actId="47"/>
        <pc:sldMkLst>
          <pc:docMk/>
          <pc:sldMk cId="2806977695" sldId="300"/>
        </pc:sldMkLst>
      </pc:sldChg>
      <pc:sldChg chg="del">
        <pc:chgData name="Lionel ZANITTI" userId="1e51b01e59126d6e" providerId="LiveId" clId="{77819BFD-0725-4DCA-A038-9452DC934FA6}" dt="2022-10-29T15:21:04.965" v="2891" actId="47"/>
        <pc:sldMkLst>
          <pc:docMk/>
          <pc:sldMk cId="271090479" sldId="301"/>
        </pc:sldMkLst>
      </pc:sldChg>
      <pc:sldChg chg="del">
        <pc:chgData name="Lionel ZANITTI" userId="1e51b01e59126d6e" providerId="LiveId" clId="{77819BFD-0725-4DCA-A038-9452DC934FA6}" dt="2022-10-29T15:21:04.965" v="2891" actId="47"/>
        <pc:sldMkLst>
          <pc:docMk/>
          <pc:sldMk cId="2335939127" sldId="302"/>
        </pc:sldMkLst>
      </pc:sldChg>
      <pc:sldChg chg="addSp delSp modSp mod ord delAnim modAnim">
        <pc:chgData name="Lionel ZANITTI" userId="1e51b01e59126d6e" providerId="LiveId" clId="{77819BFD-0725-4DCA-A038-9452DC934FA6}" dt="2022-10-29T15:12:24.103" v="2890" actId="6549"/>
        <pc:sldMkLst>
          <pc:docMk/>
          <pc:sldMk cId="2919031238" sldId="303"/>
        </pc:sldMkLst>
        <pc:spChg chg="mod">
          <ac:chgData name="Lionel ZANITTI" userId="1e51b01e59126d6e" providerId="LiveId" clId="{77819BFD-0725-4DCA-A038-9452DC934FA6}" dt="2022-10-29T14:43:37.335" v="2605" actId="20577"/>
          <ac:spMkLst>
            <pc:docMk/>
            <pc:sldMk cId="2919031238" sldId="303"/>
            <ac:spMk id="2" creationId="{78A9F660-2EC3-D40B-7EE4-35ABE9CDF50C}"/>
          </ac:spMkLst>
        </pc:spChg>
        <pc:spChg chg="add mod">
          <ac:chgData name="Lionel ZANITTI" userId="1e51b01e59126d6e" providerId="LiveId" clId="{77819BFD-0725-4DCA-A038-9452DC934FA6}" dt="2022-10-29T15:11:54.455" v="2836" actId="6549"/>
          <ac:spMkLst>
            <pc:docMk/>
            <pc:sldMk cId="2919031238" sldId="303"/>
            <ac:spMk id="3" creationId="{0D1545A0-959B-5405-567F-D0739190B621}"/>
          </ac:spMkLst>
        </pc:spChg>
        <pc:spChg chg="add mod">
          <ac:chgData name="Lionel ZANITTI" userId="1e51b01e59126d6e" providerId="LiveId" clId="{77819BFD-0725-4DCA-A038-9452DC934FA6}" dt="2022-10-29T15:12:24.103" v="2890" actId="6549"/>
          <ac:spMkLst>
            <pc:docMk/>
            <pc:sldMk cId="2919031238" sldId="303"/>
            <ac:spMk id="5" creationId="{CF85F4EE-AD57-C218-C46A-4EFD738DCD66}"/>
          </ac:spMkLst>
        </pc:spChg>
        <pc:spChg chg="mod">
          <ac:chgData name="Lionel ZANITTI" userId="1e51b01e59126d6e" providerId="LiveId" clId="{77819BFD-0725-4DCA-A038-9452DC934FA6}" dt="2022-10-29T14:43:12.865" v="2567" actId="6549"/>
          <ac:spMkLst>
            <pc:docMk/>
            <pc:sldMk cId="2919031238" sldId="303"/>
            <ac:spMk id="18" creationId="{A7BDF9F5-5F33-21A7-8149-9298D78B868C}"/>
          </ac:spMkLst>
        </pc:spChg>
        <pc:spChg chg="mod">
          <ac:chgData name="Lionel ZANITTI" userId="1e51b01e59126d6e" providerId="LiveId" clId="{77819BFD-0725-4DCA-A038-9452DC934FA6}" dt="2022-10-29T15:02:52.841" v="2802" actId="20577"/>
          <ac:spMkLst>
            <pc:docMk/>
            <pc:sldMk cId="2919031238" sldId="303"/>
            <ac:spMk id="22" creationId="{1B901CC6-677B-3C80-E337-C701619DF854}"/>
          </ac:spMkLst>
        </pc:spChg>
        <pc:spChg chg="del">
          <ac:chgData name="Lionel ZANITTI" userId="1e51b01e59126d6e" providerId="LiveId" clId="{77819BFD-0725-4DCA-A038-9452DC934FA6}" dt="2022-10-29T15:03:06.827" v="2803" actId="478"/>
          <ac:spMkLst>
            <pc:docMk/>
            <pc:sldMk cId="2919031238" sldId="303"/>
            <ac:spMk id="23" creationId="{20FB8565-DE72-A260-D452-7EC8FD5B1B8B}"/>
          </ac:spMkLst>
        </pc:spChg>
        <pc:spChg chg="del">
          <ac:chgData name="Lionel ZANITTI" userId="1e51b01e59126d6e" providerId="LiveId" clId="{77819BFD-0725-4DCA-A038-9452DC934FA6}" dt="2022-10-29T14:43:47.172" v="2606" actId="478"/>
          <ac:spMkLst>
            <pc:docMk/>
            <pc:sldMk cId="2919031238" sldId="303"/>
            <ac:spMk id="24" creationId="{1373EFFF-A4F8-B670-60E4-C1F0767FFF4E}"/>
          </ac:spMkLst>
        </pc:spChg>
      </pc:sldChg>
      <pc:sldChg chg="modSp modAnim">
        <pc:chgData name="Lionel ZANITTI" userId="1e51b01e59126d6e" providerId="LiveId" clId="{77819BFD-0725-4DCA-A038-9452DC934FA6}" dt="2022-10-29T06:54:45.526" v="1777" actId="20577"/>
        <pc:sldMkLst>
          <pc:docMk/>
          <pc:sldMk cId="2050184192" sldId="304"/>
        </pc:sldMkLst>
        <pc:spChg chg="mod">
          <ac:chgData name="Lionel ZANITTI" userId="1e51b01e59126d6e" providerId="LiveId" clId="{77819BFD-0725-4DCA-A038-9452DC934FA6}" dt="2022-10-29T06:54:41.147" v="1775" actId="20577"/>
          <ac:spMkLst>
            <pc:docMk/>
            <pc:sldMk cId="2050184192" sldId="304"/>
            <ac:spMk id="2" creationId="{78A9F660-2EC3-D40B-7EE4-35ABE9CDF50C}"/>
          </ac:spMkLst>
        </pc:spChg>
        <pc:spChg chg="mod">
          <ac:chgData name="Lionel ZANITTI" userId="1e51b01e59126d6e" providerId="LiveId" clId="{77819BFD-0725-4DCA-A038-9452DC934FA6}" dt="2022-10-29T06:26:05.311" v="501" actId="6549"/>
          <ac:spMkLst>
            <pc:docMk/>
            <pc:sldMk cId="2050184192" sldId="304"/>
            <ac:spMk id="18" creationId="{A7BDF9F5-5F33-21A7-8149-9298D78B868C}"/>
          </ac:spMkLst>
        </pc:spChg>
        <pc:spChg chg="mod">
          <ac:chgData name="Lionel ZANITTI" userId="1e51b01e59126d6e" providerId="LiveId" clId="{77819BFD-0725-4DCA-A038-9452DC934FA6}" dt="2022-10-29T06:54:45.526" v="1777" actId="20577"/>
          <ac:spMkLst>
            <pc:docMk/>
            <pc:sldMk cId="2050184192" sldId="304"/>
            <ac:spMk id="22" creationId="{1B901CC6-677B-3C80-E337-C701619DF854}"/>
          </ac:spMkLst>
        </pc:spChg>
      </pc:sldChg>
      <pc:sldChg chg="addSp modSp add mod ord modAnim">
        <pc:chgData name="Lionel ZANITTI" userId="1e51b01e59126d6e" providerId="LiveId" clId="{77819BFD-0725-4DCA-A038-9452DC934FA6}" dt="2022-10-29T06:24:52.791" v="468" actId="6549"/>
        <pc:sldMkLst>
          <pc:docMk/>
          <pc:sldMk cId="2845276113" sldId="305"/>
        </pc:sldMkLst>
        <pc:spChg chg="mod">
          <ac:chgData name="Lionel ZANITTI" userId="1e51b01e59126d6e" providerId="LiveId" clId="{77819BFD-0725-4DCA-A038-9452DC934FA6}" dt="2022-10-29T06:16:25.183" v="55" actId="20577"/>
          <ac:spMkLst>
            <pc:docMk/>
            <pc:sldMk cId="2845276113" sldId="305"/>
            <ac:spMk id="2" creationId="{78A9F660-2EC3-D40B-7EE4-35ABE9CDF50C}"/>
          </ac:spMkLst>
        </pc:spChg>
        <pc:spChg chg="add mod">
          <ac:chgData name="Lionel ZANITTI" userId="1e51b01e59126d6e" providerId="LiveId" clId="{77819BFD-0725-4DCA-A038-9452DC934FA6}" dt="2022-10-29T06:17:04.907" v="72" actId="1076"/>
          <ac:spMkLst>
            <pc:docMk/>
            <pc:sldMk cId="2845276113" sldId="305"/>
            <ac:spMk id="3" creationId="{B55A99F0-D40B-92D9-F5E7-2E8BE10469CF}"/>
          </ac:spMkLst>
        </pc:spChg>
        <pc:spChg chg="add mod">
          <ac:chgData name="Lionel ZANITTI" userId="1e51b01e59126d6e" providerId="LiveId" clId="{77819BFD-0725-4DCA-A038-9452DC934FA6}" dt="2022-10-29T06:24:52.791" v="468" actId="6549"/>
          <ac:spMkLst>
            <pc:docMk/>
            <pc:sldMk cId="2845276113" sldId="305"/>
            <ac:spMk id="5" creationId="{33969C8A-35B3-51DF-5DC4-B7C41884383E}"/>
          </ac:spMkLst>
        </pc:spChg>
        <pc:spChg chg="mod">
          <ac:chgData name="Lionel ZANITTI" userId="1e51b01e59126d6e" providerId="LiveId" clId="{77819BFD-0725-4DCA-A038-9452DC934FA6}" dt="2022-10-29T06:16:03.560" v="47" actId="20577"/>
          <ac:spMkLst>
            <pc:docMk/>
            <pc:sldMk cId="2845276113" sldId="305"/>
            <ac:spMk id="18" creationId="{A7BDF9F5-5F33-21A7-8149-9298D78B868C}"/>
          </ac:spMkLst>
        </pc:spChg>
        <pc:spChg chg="mod">
          <ac:chgData name="Lionel ZANITTI" userId="1e51b01e59126d6e" providerId="LiveId" clId="{77819BFD-0725-4DCA-A038-9452DC934FA6}" dt="2022-10-29T06:16:36.307" v="62" actId="1076"/>
          <ac:spMkLst>
            <pc:docMk/>
            <pc:sldMk cId="2845276113" sldId="305"/>
            <ac:spMk id="22" creationId="{1B901CC6-677B-3C80-E337-C701619DF854}"/>
          </ac:spMkLst>
        </pc:spChg>
        <pc:spChg chg="mod">
          <ac:chgData name="Lionel ZANITTI" userId="1e51b01e59126d6e" providerId="LiveId" clId="{77819BFD-0725-4DCA-A038-9452DC934FA6}" dt="2022-10-29T06:16:50.150" v="70" actId="1076"/>
          <ac:spMkLst>
            <pc:docMk/>
            <pc:sldMk cId="2845276113" sldId="305"/>
            <ac:spMk id="23" creationId="{20FB8565-DE72-A260-D452-7EC8FD5B1B8B}"/>
          </ac:spMkLst>
        </pc:spChg>
        <pc:spChg chg="mod">
          <ac:chgData name="Lionel ZANITTI" userId="1e51b01e59126d6e" providerId="LiveId" clId="{77819BFD-0725-4DCA-A038-9452DC934FA6}" dt="2022-10-29T06:20:55.985" v="423" actId="1076"/>
          <ac:spMkLst>
            <pc:docMk/>
            <pc:sldMk cId="2845276113" sldId="305"/>
            <ac:spMk id="24" creationId="{1373EFFF-A4F8-B670-60E4-C1F0767FFF4E}"/>
          </ac:spMkLst>
        </pc:spChg>
      </pc:sldChg>
      <pc:sldChg chg="addSp delSp modSp add mod delAnim modAnim">
        <pc:chgData name="Lionel ZANITTI" userId="1e51b01e59126d6e" providerId="LiveId" clId="{77819BFD-0725-4DCA-A038-9452DC934FA6}" dt="2022-10-29T06:37:07.728" v="1150"/>
        <pc:sldMkLst>
          <pc:docMk/>
          <pc:sldMk cId="1911160817" sldId="306"/>
        </pc:sldMkLst>
        <pc:spChg chg="del">
          <ac:chgData name="Lionel ZANITTI" userId="1e51b01e59126d6e" providerId="LiveId" clId="{77819BFD-0725-4DCA-A038-9452DC934FA6}" dt="2022-10-29T06:26:42.579" v="525" actId="478"/>
          <ac:spMkLst>
            <pc:docMk/>
            <pc:sldMk cId="1911160817" sldId="306"/>
            <ac:spMk id="2" creationId="{78A9F660-2EC3-D40B-7EE4-35ABE9CDF50C}"/>
          </ac:spMkLst>
        </pc:spChg>
        <pc:spChg chg="del">
          <ac:chgData name="Lionel ZANITTI" userId="1e51b01e59126d6e" providerId="LiveId" clId="{77819BFD-0725-4DCA-A038-9452DC934FA6}" dt="2022-10-29T06:26:46.504" v="526" actId="478"/>
          <ac:spMkLst>
            <pc:docMk/>
            <pc:sldMk cId="1911160817" sldId="306"/>
            <ac:spMk id="3" creationId="{B55A99F0-D40B-92D9-F5E7-2E8BE10469CF}"/>
          </ac:spMkLst>
        </pc:spChg>
        <pc:spChg chg="mod">
          <ac:chgData name="Lionel ZANITTI" userId="1e51b01e59126d6e" providerId="LiveId" clId="{77819BFD-0725-4DCA-A038-9452DC934FA6}" dt="2022-10-29T06:34:21.959" v="1015" actId="1035"/>
          <ac:spMkLst>
            <pc:docMk/>
            <pc:sldMk cId="1911160817" sldId="306"/>
            <ac:spMk id="5" creationId="{33969C8A-35B3-51DF-5DC4-B7C41884383E}"/>
          </ac:spMkLst>
        </pc:spChg>
        <pc:spChg chg="add mod">
          <ac:chgData name="Lionel ZANITTI" userId="1e51b01e59126d6e" providerId="LiveId" clId="{77819BFD-0725-4DCA-A038-9452DC934FA6}" dt="2022-10-29T06:35:47.385" v="1136" actId="1036"/>
          <ac:spMkLst>
            <pc:docMk/>
            <pc:sldMk cId="1911160817" sldId="306"/>
            <ac:spMk id="6" creationId="{C6491E29-CF26-6568-EAF3-F3BA6951E6B8}"/>
          </ac:spMkLst>
        </pc:spChg>
        <pc:spChg chg="mod">
          <ac:chgData name="Lionel ZANITTI" userId="1e51b01e59126d6e" providerId="LiveId" clId="{77819BFD-0725-4DCA-A038-9452DC934FA6}" dt="2022-10-29T06:34:11.926" v="1000"/>
          <ac:spMkLst>
            <pc:docMk/>
            <pc:sldMk cId="1911160817" sldId="306"/>
            <ac:spMk id="14" creationId="{5A70BA14-FA79-0C7F-CAEF-3F61068DB962}"/>
          </ac:spMkLst>
        </pc:spChg>
        <pc:spChg chg="add mod ord">
          <ac:chgData name="Lionel ZANITTI" userId="1e51b01e59126d6e" providerId="LiveId" clId="{77819BFD-0725-4DCA-A038-9452DC934FA6}" dt="2022-10-29T06:36:43.019" v="1148" actId="14100"/>
          <ac:spMkLst>
            <pc:docMk/>
            <pc:sldMk cId="1911160817" sldId="306"/>
            <ac:spMk id="16" creationId="{2970E4EF-3ADC-5C2C-61C7-E0A1CC6000E0}"/>
          </ac:spMkLst>
        </pc:spChg>
        <pc:spChg chg="mod">
          <ac:chgData name="Lionel ZANITTI" userId="1e51b01e59126d6e" providerId="LiveId" clId="{77819BFD-0725-4DCA-A038-9452DC934FA6}" dt="2022-10-29T06:26:33.225" v="524" actId="20577"/>
          <ac:spMkLst>
            <pc:docMk/>
            <pc:sldMk cId="1911160817" sldId="306"/>
            <ac:spMk id="18" creationId="{A7BDF9F5-5F33-21A7-8149-9298D78B868C}"/>
          </ac:spMkLst>
        </pc:spChg>
        <pc:spChg chg="mod">
          <ac:chgData name="Lionel ZANITTI" userId="1e51b01e59126d6e" providerId="LiveId" clId="{77819BFD-0725-4DCA-A038-9452DC934FA6}" dt="2022-10-29T06:35:16.450" v="1032"/>
          <ac:spMkLst>
            <pc:docMk/>
            <pc:sldMk cId="1911160817" sldId="306"/>
            <ac:spMk id="21" creationId="{24382A6C-8060-887F-6850-2DC65DFBF9F1}"/>
          </ac:spMkLst>
        </pc:spChg>
        <pc:spChg chg="del">
          <ac:chgData name="Lionel ZANITTI" userId="1e51b01e59126d6e" providerId="LiveId" clId="{77819BFD-0725-4DCA-A038-9452DC934FA6}" dt="2022-10-29T06:26:46.504" v="526" actId="478"/>
          <ac:spMkLst>
            <pc:docMk/>
            <pc:sldMk cId="1911160817" sldId="306"/>
            <ac:spMk id="22" creationId="{1B901CC6-677B-3C80-E337-C701619DF854}"/>
          </ac:spMkLst>
        </pc:spChg>
        <pc:spChg chg="del">
          <ac:chgData name="Lionel ZANITTI" userId="1e51b01e59126d6e" providerId="LiveId" clId="{77819BFD-0725-4DCA-A038-9452DC934FA6}" dt="2022-10-29T06:26:42.579" v="525" actId="478"/>
          <ac:spMkLst>
            <pc:docMk/>
            <pc:sldMk cId="1911160817" sldId="306"/>
            <ac:spMk id="23" creationId="{20FB8565-DE72-A260-D452-7EC8FD5B1B8B}"/>
          </ac:spMkLst>
        </pc:spChg>
        <pc:spChg chg="del">
          <ac:chgData name="Lionel ZANITTI" userId="1e51b01e59126d6e" providerId="LiveId" clId="{77819BFD-0725-4DCA-A038-9452DC934FA6}" dt="2022-10-29T06:26:42.579" v="525" actId="478"/>
          <ac:spMkLst>
            <pc:docMk/>
            <pc:sldMk cId="1911160817" sldId="306"/>
            <ac:spMk id="24" creationId="{1373EFFF-A4F8-B670-60E4-C1F0767FFF4E}"/>
          </ac:spMkLst>
        </pc:spChg>
        <pc:grpChg chg="add del mod">
          <ac:chgData name="Lionel ZANITTI" userId="1e51b01e59126d6e" providerId="LiveId" clId="{77819BFD-0725-4DCA-A038-9452DC934FA6}" dt="2022-10-29T06:35:09.636" v="1031" actId="478"/>
          <ac:grpSpMkLst>
            <pc:docMk/>
            <pc:sldMk cId="1911160817" sldId="306"/>
            <ac:grpSpMk id="12" creationId="{F5838F6A-43EA-BDF1-07B1-A6A523FD5D02}"/>
          </ac:grpSpMkLst>
        </pc:grpChg>
        <pc:grpChg chg="add mod">
          <ac:chgData name="Lionel ZANITTI" userId="1e51b01e59126d6e" providerId="LiveId" clId="{77819BFD-0725-4DCA-A038-9452DC934FA6}" dt="2022-10-29T06:36:02.675" v="1140" actId="14100"/>
          <ac:grpSpMkLst>
            <pc:docMk/>
            <pc:sldMk cId="1911160817" sldId="306"/>
            <ac:grpSpMk id="19" creationId="{5D2FDCE0-BAA1-F4B8-3FBA-91AB6D28319E}"/>
          </ac:grpSpMkLst>
        </pc:grpChg>
        <pc:picChg chg="add mod">
          <ac:chgData name="Lionel ZANITTI" userId="1e51b01e59126d6e" providerId="LiveId" clId="{77819BFD-0725-4DCA-A038-9452DC934FA6}" dt="2022-10-29T06:36:56.826" v="1149" actId="108"/>
          <ac:picMkLst>
            <pc:docMk/>
            <pc:sldMk cId="1911160817" sldId="306"/>
            <ac:picMk id="10" creationId="{BF361770-D60D-F44A-C78C-1E520D5FBCC5}"/>
          </ac:picMkLst>
        </pc:picChg>
        <pc:picChg chg="mod">
          <ac:chgData name="Lionel ZANITTI" userId="1e51b01e59126d6e" providerId="LiveId" clId="{77819BFD-0725-4DCA-A038-9452DC934FA6}" dt="2022-10-29T06:34:11.926" v="1000"/>
          <ac:picMkLst>
            <pc:docMk/>
            <pc:sldMk cId="1911160817" sldId="306"/>
            <ac:picMk id="15" creationId="{C5546355-DC67-A524-00BF-D9E33D33FB58}"/>
          </ac:picMkLst>
        </pc:picChg>
        <pc:picChg chg="mod">
          <ac:chgData name="Lionel ZANITTI" userId="1e51b01e59126d6e" providerId="LiveId" clId="{77819BFD-0725-4DCA-A038-9452DC934FA6}" dt="2022-10-29T06:35:16.450" v="1032"/>
          <ac:picMkLst>
            <pc:docMk/>
            <pc:sldMk cId="1911160817" sldId="306"/>
            <ac:picMk id="25" creationId="{BAD9F63A-6590-7215-7FC6-9165536ECA55}"/>
          </ac:picMkLst>
        </pc:picChg>
      </pc:sldChg>
      <pc:sldChg chg="addSp delSp modSp add mod delAnim modAnim">
        <pc:chgData name="Lionel ZANITTI" userId="1e51b01e59126d6e" providerId="LiveId" clId="{77819BFD-0725-4DCA-A038-9452DC934FA6}" dt="2022-10-29T06:48:02.451" v="1435" actId="14100"/>
        <pc:sldMkLst>
          <pc:docMk/>
          <pc:sldMk cId="3142574390" sldId="307"/>
        </pc:sldMkLst>
        <pc:spChg chg="mod">
          <ac:chgData name="Lionel ZANITTI" userId="1e51b01e59126d6e" providerId="LiveId" clId="{77819BFD-0725-4DCA-A038-9452DC934FA6}" dt="2022-10-29T06:47:20.476" v="1392"/>
          <ac:spMkLst>
            <pc:docMk/>
            <pc:sldMk cId="3142574390" sldId="307"/>
            <ac:spMk id="3" creationId="{8635725D-CD4B-ED0F-6624-2E1BAB60E131}"/>
          </ac:spMkLst>
        </pc:spChg>
        <pc:spChg chg="mod">
          <ac:chgData name="Lionel ZANITTI" userId="1e51b01e59126d6e" providerId="LiveId" clId="{77819BFD-0725-4DCA-A038-9452DC934FA6}" dt="2022-10-29T06:45:46.583" v="1390" actId="207"/>
          <ac:spMkLst>
            <pc:docMk/>
            <pc:sldMk cId="3142574390" sldId="307"/>
            <ac:spMk id="5" creationId="{33969C8A-35B3-51DF-5DC4-B7C41884383E}"/>
          </ac:spMkLst>
        </pc:spChg>
        <pc:spChg chg="del">
          <ac:chgData name="Lionel ZANITTI" userId="1e51b01e59126d6e" providerId="LiveId" clId="{77819BFD-0725-4DCA-A038-9452DC934FA6}" dt="2022-10-29T06:45:27.238" v="1385" actId="478"/>
          <ac:spMkLst>
            <pc:docMk/>
            <pc:sldMk cId="3142574390" sldId="307"/>
            <ac:spMk id="6" creationId="{C6491E29-CF26-6568-EAF3-F3BA6951E6B8}"/>
          </ac:spMkLst>
        </pc:spChg>
        <pc:spChg chg="add mod">
          <ac:chgData name="Lionel ZANITTI" userId="1e51b01e59126d6e" providerId="LiveId" clId="{77819BFD-0725-4DCA-A038-9452DC934FA6}" dt="2022-10-29T06:47:40.104" v="1429" actId="14100"/>
          <ac:spMkLst>
            <pc:docMk/>
            <pc:sldMk cId="3142574390" sldId="307"/>
            <ac:spMk id="12" creationId="{A427761F-FB9B-7BB4-41F6-563BC39F0235}"/>
          </ac:spMkLst>
        </pc:spChg>
        <pc:spChg chg="add mod">
          <ac:chgData name="Lionel ZANITTI" userId="1e51b01e59126d6e" providerId="LiveId" clId="{77819BFD-0725-4DCA-A038-9452DC934FA6}" dt="2022-10-29T06:48:02.451" v="1435" actId="14100"/>
          <ac:spMkLst>
            <pc:docMk/>
            <pc:sldMk cId="3142574390" sldId="307"/>
            <ac:spMk id="14" creationId="{76A358E1-A10B-9EF9-0C2A-FCE3BCFF3BDC}"/>
          </ac:spMkLst>
        </pc:spChg>
        <pc:spChg chg="del">
          <ac:chgData name="Lionel ZANITTI" userId="1e51b01e59126d6e" providerId="LiveId" clId="{77819BFD-0725-4DCA-A038-9452DC934FA6}" dt="2022-10-29T06:47:17.779" v="1391" actId="478"/>
          <ac:spMkLst>
            <pc:docMk/>
            <pc:sldMk cId="3142574390" sldId="307"/>
            <ac:spMk id="16" creationId="{2970E4EF-3ADC-5C2C-61C7-E0A1CC6000E0}"/>
          </ac:spMkLst>
        </pc:spChg>
        <pc:grpChg chg="add mod">
          <ac:chgData name="Lionel ZANITTI" userId="1e51b01e59126d6e" providerId="LiveId" clId="{77819BFD-0725-4DCA-A038-9452DC934FA6}" dt="2022-10-29T06:47:48.515" v="1432" actId="1076"/>
          <ac:grpSpMkLst>
            <pc:docMk/>
            <pc:sldMk cId="3142574390" sldId="307"/>
            <ac:grpSpMk id="2" creationId="{A7C8AF76-84D8-C02B-E67B-42B01E39A99E}"/>
          </ac:grpSpMkLst>
        </pc:grpChg>
        <pc:grpChg chg="del">
          <ac:chgData name="Lionel ZANITTI" userId="1e51b01e59126d6e" providerId="LiveId" clId="{77819BFD-0725-4DCA-A038-9452DC934FA6}" dt="2022-10-29T06:45:23.691" v="1384" actId="478"/>
          <ac:grpSpMkLst>
            <pc:docMk/>
            <pc:sldMk cId="3142574390" sldId="307"/>
            <ac:grpSpMk id="19" creationId="{5D2FDCE0-BAA1-F4B8-3FBA-91AB6D28319E}"/>
          </ac:grpSpMkLst>
        </pc:grpChg>
        <pc:picChg chg="mod">
          <ac:chgData name="Lionel ZANITTI" userId="1e51b01e59126d6e" providerId="LiveId" clId="{77819BFD-0725-4DCA-A038-9452DC934FA6}" dt="2022-10-29T06:47:20.476" v="1392"/>
          <ac:picMkLst>
            <pc:docMk/>
            <pc:sldMk cId="3142574390" sldId="307"/>
            <ac:picMk id="7" creationId="{4D97E544-FC83-4C08-AF97-420DB9894363}"/>
          </ac:picMkLst>
        </pc:picChg>
        <pc:picChg chg="del">
          <ac:chgData name="Lionel ZANITTI" userId="1e51b01e59126d6e" providerId="LiveId" clId="{77819BFD-0725-4DCA-A038-9452DC934FA6}" dt="2022-10-29T06:45:23.691" v="1384" actId="478"/>
          <ac:picMkLst>
            <pc:docMk/>
            <pc:sldMk cId="3142574390" sldId="307"/>
            <ac:picMk id="10" creationId="{BF361770-D60D-F44A-C78C-1E520D5FBCC5}"/>
          </ac:picMkLst>
        </pc:picChg>
      </pc:sldChg>
      <pc:sldChg chg="addSp delSp modSp add mod addAnim delAnim">
        <pc:chgData name="Lionel ZANITTI" userId="1e51b01e59126d6e" providerId="LiveId" clId="{77819BFD-0725-4DCA-A038-9452DC934FA6}" dt="2022-10-29T06:50:58.802" v="1741" actId="1036"/>
        <pc:sldMkLst>
          <pc:docMk/>
          <pc:sldMk cId="757109345" sldId="308"/>
        </pc:sldMkLst>
        <pc:spChg chg="add del mod">
          <ac:chgData name="Lionel ZANITTI" userId="1e51b01e59126d6e" providerId="LiveId" clId="{77819BFD-0725-4DCA-A038-9452DC934FA6}" dt="2022-10-29T06:49:49.001" v="1563" actId="478"/>
          <ac:spMkLst>
            <pc:docMk/>
            <pc:sldMk cId="757109345" sldId="308"/>
            <ac:spMk id="2" creationId="{78A9F660-2EC3-D40B-7EE4-35ABE9CDF50C}"/>
          </ac:spMkLst>
        </pc:spChg>
        <pc:spChg chg="mod">
          <ac:chgData name="Lionel ZANITTI" userId="1e51b01e59126d6e" providerId="LiveId" clId="{77819BFD-0725-4DCA-A038-9452DC934FA6}" dt="2022-10-29T06:50:48.473" v="1690" actId="1038"/>
          <ac:spMkLst>
            <pc:docMk/>
            <pc:sldMk cId="757109345" sldId="308"/>
            <ac:spMk id="7" creationId="{F35D9EA8-2F01-0EE0-4F5B-F48A43E427B7}"/>
          </ac:spMkLst>
        </pc:spChg>
        <pc:spChg chg="mod">
          <ac:chgData name="Lionel ZANITTI" userId="1e51b01e59126d6e" providerId="LiveId" clId="{77819BFD-0725-4DCA-A038-9452DC934FA6}" dt="2022-10-29T06:50:58.802" v="1741" actId="1036"/>
          <ac:spMkLst>
            <pc:docMk/>
            <pc:sldMk cId="757109345" sldId="308"/>
            <ac:spMk id="15" creationId="{14758B84-CB03-A272-01E4-2ACE4B6DC2C9}"/>
          </ac:spMkLst>
        </pc:spChg>
        <pc:spChg chg="add del">
          <ac:chgData name="Lionel ZANITTI" userId="1e51b01e59126d6e" providerId="LiveId" clId="{77819BFD-0725-4DCA-A038-9452DC934FA6}" dt="2022-10-29T06:49:53.014" v="1564" actId="478"/>
          <ac:spMkLst>
            <pc:docMk/>
            <pc:sldMk cId="757109345" sldId="308"/>
            <ac:spMk id="16" creationId="{A37ED023-2FC3-B186-4876-678BA4D21A1B}"/>
          </ac:spMkLst>
        </pc:spChg>
        <pc:spChg chg="add del">
          <ac:chgData name="Lionel ZANITTI" userId="1e51b01e59126d6e" providerId="LiveId" clId="{77819BFD-0725-4DCA-A038-9452DC934FA6}" dt="2022-10-29T06:50:00.969" v="1565" actId="478"/>
          <ac:spMkLst>
            <pc:docMk/>
            <pc:sldMk cId="757109345" sldId="308"/>
            <ac:spMk id="19" creationId="{A1DAC056-B1D6-17A0-7F88-EAC7FA7B34CA}"/>
          </ac:spMkLst>
        </pc:spChg>
        <pc:spChg chg="add del">
          <ac:chgData name="Lionel ZANITTI" userId="1e51b01e59126d6e" providerId="LiveId" clId="{77819BFD-0725-4DCA-A038-9452DC934FA6}" dt="2022-10-29T06:50:00.969" v="1565" actId="478"/>
          <ac:spMkLst>
            <pc:docMk/>
            <pc:sldMk cId="757109345" sldId="308"/>
            <ac:spMk id="21" creationId="{7B1420D1-5631-ECBA-2040-06D849B7D0E3}"/>
          </ac:spMkLst>
        </pc:spChg>
        <pc:grpChg chg="mod">
          <ac:chgData name="Lionel ZANITTI" userId="1e51b01e59126d6e" providerId="LiveId" clId="{77819BFD-0725-4DCA-A038-9452DC934FA6}" dt="2022-10-29T06:50:40.615" v="1663" actId="14100"/>
          <ac:grpSpMkLst>
            <pc:docMk/>
            <pc:sldMk cId="757109345" sldId="308"/>
            <ac:grpSpMk id="3" creationId="{5A44656C-13BE-9A35-1DE2-99B54BCD699D}"/>
          </ac:grpSpMkLst>
        </pc:grpChg>
        <pc:grpChg chg="add del">
          <ac:chgData name="Lionel ZANITTI" userId="1e51b01e59126d6e" providerId="LiveId" clId="{77819BFD-0725-4DCA-A038-9452DC934FA6}" dt="2022-10-29T06:50:00.969" v="1565" actId="478"/>
          <ac:grpSpMkLst>
            <pc:docMk/>
            <pc:sldMk cId="757109345" sldId="308"/>
            <ac:grpSpMk id="10" creationId="{ABB52AC3-6DDB-B2A0-EC61-7E44ADC72C2C}"/>
          </ac:grpSpMkLst>
        </pc:grpChg>
      </pc:sldChg>
      <pc:sldChg chg="addSp modSp add mod modAnim">
        <pc:chgData name="Lionel ZANITTI" userId="1e51b01e59126d6e" providerId="LiveId" clId="{77819BFD-0725-4DCA-A038-9452DC934FA6}" dt="2022-10-29T07:01:55.666" v="1942" actId="20577"/>
        <pc:sldMkLst>
          <pc:docMk/>
          <pc:sldMk cId="1889092527" sldId="309"/>
        </pc:sldMkLst>
        <pc:spChg chg="mod">
          <ac:chgData name="Lionel ZANITTI" userId="1e51b01e59126d6e" providerId="LiveId" clId="{77819BFD-0725-4DCA-A038-9452DC934FA6}" dt="2022-10-29T07:01:55.666" v="1942" actId="20577"/>
          <ac:spMkLst>
            <pc:docMk/>
            <pc:sldMk cId="1889092527" sldId="309"/>
            <ac:spMk id="2" creationId="{78A9F660-2EC3-D40B-7EE4-35ABE9CDF50C}"/>
          </ac:spMkLst>
        </pc:spChg>
        <pc:spChg chg="mod">
          <ac:chgData name="Lionel ZANITTI" userId="1e51b01e59126d6e" providerId="LiveId" clId="{77819BFD-0725-4DCA-A038-9452DC934FA6}" dt="2022-10-29T06:54:21.387" v="1771" actId="1076"/>
          <ac:spMkLst>
            <pc:docMk/>
            <pc:sldMk cId="1889092527" sldId="309"/>
            <ac:spMk id="7" creationId="{F35D9EA8-2F01-0EE0-4F5B-F48A43E427B7}"/>
          </ac:spMkLst>
        </pc:spChg>
        <pc:spChg chg="add mod">
          <ac:chgData name="Lionel ZANITTI" userId="1e51b01e59126d6e" providerId="LiveId" clId="{77819BFD-0725-4DCA-A038-9452DC934FA6}" dt="2022-10-29T07:01:23.195" v="1934" actId="6549"/>
          <ac:spMkLst>
            <pc:docMk/>
            <pc:sldMk cId="1889092527" sldId="309"/>
            <ac:spMk id="10" creationId="{823FDD21-3BC6-0A5F-99C2-6E8B140158D6}"/>
          </ac:spMkLst>
        </pc:spChg>
      </pc:sldChg>
      <pc:sldChg chg="modSp add">
        <pc:chgData name="Lionel ZANITTI" userId="1e51b01e59126d6e" providerId="LiveId" clId="{77819BFD-0725-4DCA-A038-9452DC934FA6}" dt="2022-10-29T07:05:01.672" v="1980" actId="20577"/>
        <pc:sldMkLst>
          <pc:docMk/>
          <pc:sldMk cId="3005380360" sldId="310"/>
        </pc:sldMkLst>
        <pc:spChg chg="mod">
          <ac:chgData name="Lionel ZANITTI" userId="1e51b01e59126d6e" providerId="LiveId" clId="{77819BFD-0725-4DCA-A038-9452DC934FA6}" dt="2022-10-29T07:05:01.672" v="1980" actId="20577"/>
          <ac:spMkLst>
            <pc:docMk/>
            <pc:sldMk cId="3005380360" sldId="310"/>
            <ac:spMk id="5" creationId="{33969C8A-35B3-51DF-5DC4-B7C41884383E}"/>
          </ac:spMkLst>
        </pc:spChg>
        <pc:spChg chg="mod">
          <ac:chgData name="Lionel ZANITTI" userId="1e51b01e59126d6e" providerId="LiveId" clId="{77819BFD-0725-4DCA-A038-9452DC934FA6}" dt="2022-10-29T07:04:31.523" v="1954" actId="20577"/>
          <ac:spMkLst>
            <pc:docMk/>
            <pc:sldMk cId="3005380360" sldId="310"/>
            <ac:spMk id="18" creationId="{A7BDF9F5-5F33-21A7-8149-9298D78B868C}"/>
          </ac:spMkLst>
        </pc:spChg>
      </pc:sldChg>
      <pc:sldChg chg="addSp delSp modSp add mod delAnim modAnim">
        <pc:chgData name="Lionel ZANITTI" userId="1e51b01e59126d6e" providerId="LiveId" clId="{77819BFD-0725-4DCA-A038-9452DC934FA6}" dt="2022-10-29T14:57:09.211" v="2799" actId="6549"/>
        <pc:sldMkLst>
          <pc:docMk/>
          <pc:sldMk cId="2021398857" sldId="311"/>
        </pc:sldMkLst>
        <pc:spChg chg="mod">
          <ac:chgData name="Lionel ZANITTI" userId="1e51b01e59126d6e" providerId="LiveId" clId="{77819BFD-0725-4DCA-A038-9452DC934FA6}" dt="2022-10-29T14:57:02.417" v="2798" actId="20577"/>
          <ac:spMkLst>
            <pc:docMk/>
            <pc:sldMk cId="2021398857" sldId="311"/>
            <ac:spMk id="5" creationId="{33969C8A-35B3-51DF-5DC4-B7C41884383E}"/>
          </ac:spMkLst>
        </pc:spChg>
        <pc:spChg chg="add mod">
          <ac:chgData name="Lionel ZANITTI" userId="1e51b01e59126d6e" providerId="LiveId" clId="{77819BFD-0725-4DCA-A038-9452DC934FA6}" dt="2022-10-29T14:57:09.211" v="2799" actId="6549"/>
          <ac:spMkLst>
            <pc:docMk/>
            <pc:sldMk cId="2021398857" sldId="311"/>
            <ac:spMk id="6" creationId="{DB4615D5-722D-E929-E274-CF533963EFFD}"/>
          </ac:spMkLst>
        </pc:spChg>
        <pc:spChg chg="add del mod">
          <ac:chgData name="Lionel ZANITTI" userId="1e51b01e59126d6e" providerId="LiveId" clId="{77819BFD-0725-4DCA-A038-9452DC934FA6}" dt="2022-10-29T14:45:05.507" v="2665" actId="478"/>
          <ac:spMkLst>
            <pc:docMk/>
            <pc:sldMk cId="2021398857" sldId="311"/>
            <ac:spMk id="10" creationId="{24A42141-8703-3C87-5ECB-D60BA199E905}"/>
          </ac:spMkLst>
        </pc:spChg>
        <pc:spChg chg="del">
          <ac:chgData name="Lionel ZANITTI" userId="1e51b01e59126d6e" providerId="LiveId" clId="{77819BFD-0725-4DCA-A038-9452DC934FA6}" dt="2022-10-29T14:31:43.426" v="2116" actId="478"/>
          <ac:spMkLst>
            <pc:docMk/>
            <pc:sldMk cId="2021398857" sldId="311"/>
            <ac:spMk id="12" creationId="{A427761F-FB9B-7BB4-41F6-563BC39F0235}"/>
          </ac:spMkLst>
        </pc:spChg>
        <pc:spChg chg="del">
          <ac:chgData name="Lionel ZANITTI" userId="1e51b01e59126d6e" providerId="LiveId" clId="{77819BFD-0725-4DCA-A038-9452DC934FA6}" dt="2022-10-29T14:31:43.426" v="2116" actId="478"/>
          <ac:spMkLst>
            <pc:docMk/>
            <pc:sldMk cId="2021398857" sldId="311"/>
            <ac:spMk id="14" creationId="{76A358E1-A10B-9EF9-0C2A-FCE3BCFF3BDC}"/>
          </ac:spMkLst>
        </pc:spChg>
        <pc:spChg chg="add del mod">
          <ac:chgData name="Lionel ZANITTI" userId="1e51b01e59126d6e" providerId="LiveId" clId="{77819BFD-0725-4DCA-A038-9452DC934FA6}" dt="2022-10-29T14:45:05.507" v="2665" actId="478"/>
          <ac:spMkLst>
            <pc:docMk/>
            <pc:sldMk cId="2021398857" sldId="311"/>
            <ac:spMk id="15" creationId="{8B2F1F5F-1D76-FC2A-35AA-1B07653D4D85}"/>
          </ac:spMkLst>
        </pc:spChg>
        <pc:spChg chg="add del mod">
          <ac:chgData name="Lionel ZANITTI" userId="1e51b01e59126d6e" providerId="LiveId" clId="{77819BFD-0725-4DCA-A038-9452DC934FA6}" dt="2022-10-29T14:45:05.507" v="2665" actId="478"/>
          <ac:spMkLst>
            <pc:docMk/>
            <pc:sldMk cId="2021398857" sldId="311"/>
            <ac:spMk id="16" creationId="{32180028-2E06-ED32-7946-4CDB9BAB87FE}"/>
          </ac:spMkLst>
        </pc:spChg>
        <pc:spChg chg="mod">
          <ac:chgData name="Lionel ZANITTI" userId="1e51b01e59126d6e" providerId="LiveId" clId="{77819BFD-0725-4DCA-A038-9452DC934FA6}" dt="2022-10-29T14:44:52.113" v="2661" actId="6549"/>
          <ac:spMkLst>
            <pc:docMk/>
            <pc:sldMk cId="2021398857" sldId="311"/>
            <ac:spMk id="18" creationId="{A7BDF9F5-5F33-21A7-8149-9298D78B868C}"/>
          </ac:spMkLst>
        </pc:spChg>
        <pc:grpChg chg="del">
          <ac:chgData name="Lionel ZANITTI" userId="1e51b01e59126d6e" providerId="LiveId" clId="{77819BFD-0725-4DCA-A038-9452DC934FA6}" dt="2022-10-29T14:31:43.426" v="2116" actId="478"/>
          <ac:grpSpMkLst>
            <pc:docMk/>
            <pc:sldMk cId="2021398857" sldId="311"/>
            <ac:grpSpMk id="2" creationId="{A7C8AF76-84D8-C02B-E67B-42B01E39A99E}"/>
          </ac:grpSpMkLst>
        </pc:grpChg>
      </pc:sldChg>
      <pc:sldChg chg="add">
        <pc:chgData name="Lionel ZANITTI" userId="1e51b01e59126d6e" providerId="LiveId" clId="{77819BFD-0725-4DCA-A038-9452DC934FA6}" dt="2022-10-29T14:42:56.163" v="2530" actId="2890"/>
        <pc:sldMkLst>
          <pc:docMk/>
          <pc:sldMk cId="716532901" sldId="312"/>
        </pc:sldMkLst>
      </pc:sldChg>
      <pc:sldChg chg="add">
        <pc:chgData name="Lionel ZANITTI" userId="1e51b01e59126d6e" providerId="LiveId" clId="{77819BFD-0725-4DCA-A038-9452DC934FA6}" dt="2022-10-29T14:44:32.674" v="2607" actId="2890"/>
        <pc:sldMkLst>
          <pc:docMk/>
          <pc:sldMk cId="2444168402" sldId="313"/>
        </pc:sldMkLst>
      </pc:sldChg>
    </pc:docChg>
  </pc:docChgLst>
  <pc:docChgLst>
    <pc:chgData name="Lionel ZANITTI" userId="1e51b01e59126d6e" providerId="LiveId" clId="{84090F50-C201-443F-B72D-B3829F163502}"/>
    <pc:docChg chg="custSel addSld delSld modSld">
      <pc:chgData name="Lionel ZANITTI" userId="1e51b01e59126d6e" providerId="LiveId" clId="{84090F50-C201-443F-B72D-B3829F163502}" dt="2022-10-29T18:24:37.767" v="1711"/>
      <pc:docMkLst>
        <pc:docMk/>
      </pc:docMkLst>
      <pc:sldChg chg="addSp delSp modSp mod delAnim modAnim">
        <pc:chgData name="Lionel ZANITTI" userId="1e51b01e59126d6e" providerId="LiveId" clId="{84090F50-C201-443F-B72D-B3829F163502}" dt="2022-10-29T15:32:44.801" v="149"/>
        <pc:sldMkLst>
          <pc:docMk/>
          <pc:sldMk cId="3879804219" sldId="261"/>
        </pc:sldMkLst>
        <pc:spChg chg="mod">
          <ac:chgData name="Lionel ZANITTI" userId="1e51b01e59126d6e" providerId="LiveId" clId="{84090F50-C201-443F-B72D-B3829F163502}" dt="2022-10-29T15:32:19.492" v="146" actId="14100"/>
          <ac:spMkLst>
            <pc:docMk/>
            <pc:sldMk cId="3879804219" sldId="261"/>
            <ac:spMk id="2" creationId="{78A9F660-2EC3-D40B-7EE4-35ABE9CDF50C}"/>
          </ac:spMkLst>
        </pc:spChg>
        <pc:spChg chg="del">
          <ac:chgData name="Lionel ZANITTI" userId="1e51b01e59126d6e" providerId="LiveId" clId="{84090F50-C201-443F-B72D-B3829F163502}" dt="2022-10-29T15:22:14.641" v="0" actId="478"/>
          <ac:spMkLst>
            <pc:docMk/>
            <pc:sldMk cId="3879804219" sldId="261"/>
            <ac:spMk id="7" creationId="{F35D9EA8-2F01-0EE0-4F5B-F48A43E427B7}"/>
          </ac:spMkLst>
        </pc:spChg>
        <pc:spChg chg="del">
          <ac:chgData name="Lionel ZANITTI" userId="1e51b01e59126d6e" providerId="LiveId" clId="{84090F50-C201-443F-B72D-B3829F163502}" dt="2022-10-29T15:22:14.641" v="0" actId="478"/>
          <ac:spMkLst>
            <pc:docMk/>
            <pc:sldMk cId="3879804219" sldId="261"/>
            <ac:spMk id="15" creationId="{14758B84-CB03-A272-01E4-2ACE4B6DC2C9}"/>
          </ac:spMkLst>
        </pc:spChg>
        <pc:spChg chg="del">
          <ac:chgData name="Lionel ZANITTI" userId="1e51b01e59126d6e" providerId="LiveId" clId="{84090F50-C201-443F-B72D-B3829F163502}" dt="2022-10-29T15:22:21.185" v="2" actId="478"/>
          <ac:spMkLst>
            <pc:docMk/>
            <pc:sldMk cId="3879804219" sldId="261"/>
            <ac:spMk id="16" creationId="{A37ED023-2FC3-B186-4876-678BA4D21A1B}"/>
          </ac:spMkLst>
        </pc:spChg>
        <pc:spChg chg="mod">
          <ac:chgData name="Lionel ZANITTI" userId="1e51b01e59126d6e" providerId="LiveId" clId="{84090F50-C201-443F-B72D-B3829F163502}" dt="2022-10-29T15:22:44.716" v="59" actId="20577"/>
          <ac:spMkLst>
            <pc:docMk/>
            <pc:sldMk cId="3879804219" sldId="261"/>
            <ac:spMk id="18" creationId="{A7BDF9F5-5F33-21A7-8149-9298D78B868C}"/>
          </ac:spMkLst>
        </pc:spChg>
        <pc:spChg chg="del">
          <ac:chgData name="Lionel ZANITTI" userId="1e51b01e59126d6e" providerId="LiveId" clId="{84090F50-C201-443F-B72D-B3829F163502}" dt="2022-10-29T15:22:18.389" v="1" actId="478"/>
          <ac:spMkLst>
            <pc:docMk/>
            <pc:sldMk cId="3879804219" sldId="261"/>
            <ac:spMk id="19" creationId="{A1DAC056-B1D6-17A0-7F88-EAC7FA7B34CA}"/>
          </ac:spMkLst>
        </pc:spChg>
        <pc:spChg chg="mod">
          <ac:chgData name="Lionel ZANITTI" userId="1e51b01e59126d6e" providerId="LiveId" clId="{84090F50-C201-443F-B72D-B3829F163502}" dt="2022-10-29T15:22:38.281" v="33" actId="20577"/>
          <ac:spMkLst>
            <pc:docMk/>
            <pc:sldMk cId="3879804219" sldId="261"/>
            <ac:spMk id="20" creationId="{46CF1C9D-7FFC-FFDA-0172-0061348E93D3}"/>
          </ac:spMkLst>
        </pc:spChg>
        <pc:spChg chg="del">
          <ac:chgData name="Lionel ZANITTI" userId="1e51b01e59126d6e" providerId="LiveId" clId="{84090F50-C201-443F-B72D-B3829F163502}" dt="2022-10-29T15:22:18.389" v="1" actId="478"/>
          <ac:spMkLst>
            <pc:docMk/>
            <pc:sldMk cId="3879804219" sldId="261"/>
            <ac:spMk id="21" creationId="{7B1420D1-5631-ECBA-2040-06D849B7D0E3}"/>
          </ac:spMkLst>
        </pc:spChg>
        <pc:grpChg chg="del">
          <ac:chgData name="Lionel ZANITTI" userId="1e51b01e59126d6e" providerId="LiveId" clId="{84090F50-C201-443F-B72D-B3829F163502}" dt="2022-10-29T15:22:14.641" v="0" actId="478"/>
          <ac:grpSpMkLst>
            <pc:docMk/>
            <pc:sldMk cId="3879804219" sldId="261"/>
            <ac:grpSpMk id="3" creationId="{5A44656C-13BE-9A35-1DE2-99B54BCD699D}"/>
          </ac:grpSpMkLst>
        </pc:grpChg>
        <pc:grpChg chg="del">
          <ac:chgData name="Lionel ZANITTI" userId="1e51b01e59126d6e" providerId="LiveId" clId="{84090F50-C201-443F-B72D-B3829F163502}" dt="2022-10-29T15:22:18.389" v="1" actId="478"/>
          <ac:grpSpMkLst>
            <pc:docMk/>
            <pc:sldMk cId="3879804219" sldId="261"/>
            <ac:grpSpMk id="10" creationId="{ABB52AC3-6DDB-B2A0-EC61-7E44ADC72C2C}"/>
          </ac:grpSpMkLst>
        </pc:grpChg>
        <pc:picChg chg="add mod">
          <ac:chgData name="Lionel ZANITTI" userId="1e51b01e59126d6e" providerId="LiveId" clId="{84090F50-C201-443F-B72D-B3829F163502}" dt="2022-10-29T15:32:32.549" v="148" actId="108"/>
          <ac:picMkLst>
            <pc:docMk/>
            <pc:sldMk cId="3879804219" sldId="261"/>
            <ac:picMk id="1026" creationId="{F5453962-94D2-F005-F0E8-29EEBCDBB497}"/>
          </ac:picMkLst>
        </pc:picChg>
      </pc:sldChg>
      <pc:sldChg chg="del">
        <pc:chgData name="Lionel ZANITTI" userId="1e51b01e59126d6e" providerId="LiveId" clId="{84090F50-C201-443F-B72D-B3829F163502}" dt="2022-10-29T17:50:08.018" v="1393" actId="47"/>
        <pc:sldMkLst>
          <pc:docMk/>
          <pc:sldMk cId="2919031238" sldId="303"/>
        </pc:sldMkLst>
      </pc:sldChg>
      <pc:sldChg chg="del">
        <pc:chgData name="Lionel ZANITTI" userId="1e51b01e59126d6e" providerId="LiveId" clId="{84090F50-C201-443F-B72D-B3829F163502}" dt="2022-10-29T17:50:08.018" v="1393" actId="47"/>
        <pc:sldMkLst>
          <pc:docMk/>
          <pc:sldMk cId="2050184192" sldId="304"/>
        </pc:sldMkLst>
      </pc:sldChg>
      <pc:sldChg chg="del">
        <pc:chgData name="Lionel ZANITTI" userId="1e51b01e59126d6e" providerId="LiveId" clId="{84090F50-C201-443F-B72D-B3829F163502}" dt="2022-10-29T17:50:08.018" v="1393" actId="47"/>
        <pc:sldMkLst>
          <pc:docMk/>
          <pc:sldMk cId="2845276113" sldId="305"/>
        </pc:sldMkLst>
      </pc:sldChg>
      <pc:sldChg chg="del">
        <pc:chgData name="Lionel ZANITTI" userId="1e51b01e59126d6e" providerId="LiveId" clId="{84090F50-C201-443F-B72D-B3829F163502}" dt="2022-10-29T17:50:08.018" v="1393" actId="47"/>
        <pc:sldMkLst>
          <pc:docMk/>
          <pc:sldMk cId="1911160817" sldId="306"/>
        </pc:sldMkLst>
      </pc:sldChg>
      <pc:sldChg chg="del">
        <pc:chgData name="Lionel ZANITTI" userId="1e51b01e59126d6e" providerId="LiveId" clId="{84090F50-C201-443F-B72D-B3829F163502}" dt="2022-10-29T17:50:08.018" v="1393" actId="47"/>
        <pc:sldMkLst>
          <pc:docMk/>
          <pc:sldMk cId="3142574390" sldId="307"/>
        </pc:sldMkLst>
      </pc:sldChg>
      <pc:sldChg chg="del">
        <pc:chgData name="Lionel ZANITTI" userId="1e51b01e59126d6e" providerId="LiveId" clId="{84090F50-C201-443F-B72D-B3829F163502}" dt="2022-10-29T17:50:08.018" v="1393" actId="47"/>
        <pc:sldMkLst>
          <pc:docMk/>
          <pc:sldMk cId="757109345" sldId="308"/>
        </pc:sldMkLst>
      </pc:sldChg>
      <pc:sldChg chg="del">
        <pc:chgData name="Lionel ZANITTI" userId="1e51b01e59126d6e" providerId="LiveId" clId="{84090F50-C201-443F-B72D-B3829F163502}" dt="2022-10-29T17:50:08.018" v="1393" actId="47"/>
        <pc:sldMkLst>
          <pc:docMk/>
          <pc:sldMk cId="1889092527" sldId="309"/>
        </pc:sldMkLst>
      </pc:sldChg>
      <pc:sldChg chg="del">
        <pc:chgData name="Lionel ZANITTI" userId="1e51b01e59126d6e" providerId="LiveId" clId="{84090F50-C201-443F-B72D-B3829F163502}" dt="2022-10-29T17:50:08.018" v="1393" actId="47"/>
        <pc:sldMkLst>
          <pc:docMk/>
          <pc:sldMk cId="3005380360" sldId="310"/>
        </pc:sldMkLst>
      </pc:sldChg>
      <pc:sldChg chg="del">
        <pc:chgData name="Lionel ZANITTI" userId="1e51b01e59126d6e" providerId="LiveId" clId="{84090F50-C201-443F-B72D-B3829F163502}" dt="2022-10-29T17:50:08.018" v="1393" actId="47"/>
        <pc:sldMkLst>
          <pc:docMk/>
          <pc:sldMk cId="2021398857" sldId="311"/>
        </pc:sldMkLst>
      </pc:sldChg>
      <pc:sldChg chg="del">
        <pc:chgData name="Lionel ZANITTI" userId="1e51b01e59126d6e" providerId="LiveId" clId="{84090F50-C201-443F-B72D-B3829F163502}" dt="2022-10-29T17:50:08.018" v="1393" actId="47"/>
        <pc:sldMkLst>
          <pc:docMk/>
          <pc:sldMk cId="716532901" sldId="312"/>
        </pc:sldMkLst>
      </pc:sldChg>
      <pc:sldChg chg="del">
        <pc:chgData name="Lionel ZANITTI" userId="1e51b01e59126d6e" providerId="LiveId" clId="{84090F50-C201-443F-B72D-B3829F163502}" dt="2022-10-29T17:50:08.018" v="1393" actId="47"/>
        <pc:sldMkLst>
          <pc:docMk/>
          <pc:sldMk cId="2444168402" sldId="313"/>
        </pc:sldMkLst>
      </pc:sldChg>
      <pc:sldChg chg="addSp delSp modSp add mod modAnim">
        <pc:chgData name="Lionel ZANITTI" userId="1e51b01e59126d6e" providerId="LiveId" clId="{84090F50-C201-443F-B72D-B3829F163502}" dt="2022-10-29T15:38:28.143" v="207" actId="1076"/>
        <pc:sldMkLst>
          <pc:docMk/>
          <pc:sldMk cId="2054229124" sldId="314"/>
        </pc:sldMkLst>
        <pc:spChg chg="mod">
          <ac:chgData name="Lionel ZANITTI" userId="1e51b01e59126d6e" providerId="LiveId" clId="{84090F50-C201-443F-B72D-B3829F163502}" dt="2022-10-29T15:34:55.312" v="201" actId="20577"/>
          <ac:spMkLst>
            <pc:docMk/>
            <pc:sldMk cId="2054229124" sldId="314"/>
            <ac:spMk id="2" creationId="{78A9F660-2EC3-D40B-7EE4-35ABE9CDF50C}"/>
          </ac:spMkLst>
        </pc:spChg>
        <pc:spChg chg="mod">
          <ac:chgData name="Lionel ZANITTI" userId="1e51b01e59126d6e" providerId="LiveId" clId="{84090F50-C201-443F-B72D-B3829F163502}" dt="2022-10-29T15:34:48.970" v="193" actId="20577"/>
          <ac:spMkLst>
            <pc:docMk/>
            <pc:sldMk cId="2054229124" sldId="314"/>
            <ac:spMk id="18" creationId="{A7BDF9F5-5F33-21A7-8149-9298D78B868C}"/>
          </ac:spMkLst>
        </pc:spChg>
        <pc:picChg chg="add mod">
          <ac:chgData name="Lionel ZANITTI" userId="1e51b01e59126d6e" providerId="LiveId" clId="{84090F50-C201-443F-B72D-B3829F163502}" dt="2022-10-29T15:38:28.143" v="207" actId="1076"/>
          <ac:picMkLst>
            <pc:docMk/>
            <pc:sldMk cId="2054229124" sldId="314"/>
            <ac:picMk id="5" creationId="{861DF483-EB9C-C241-6C5A-8FF15834749D}"/>
          </ac:picMkLst>
        </pc:picChg>
        <pc:picChg chg="del">
          <ac:chgData name="Lionel ZANITTI" userId="1e51b01e59126d6e" providerId="LiveId" clId="{84090F50-C201-443F-B72D-B3829F163502}" dt="2022-10-29T15:38:25.503" v="206" actId="478"/>
          <ac:picMkLst>
            <pc:docMk/>
            <pc:sldMk cId="2054229124" sldId="314"/>
            <ac:picMk id="1026" creationId="{F5453962-94D2-F005-F0E8-29EEBCDBB497}"/>
          </ac:picMkLst>
        </pc:picChg>
      </pc:sldChg>
      <pc:sldChg chg="new del">
        <pc:chgData name="Lionel ZANITTI" userId="1e51b01e59126d6e" providerId="LiveId" clId="{84090F50-C201-443F-B72D-B3829F163502}" dt="2022-10-29T17:50:08.018" v="1393" actId="47"/>
        <pc:sldMkLst>
          <pc:docMk/>
          <pc:sldMk cId="1672006928" sldId="315"/>
        </pc:sldMkLst>
      </pc:sldChg>
      <pc:sldChg chg="addSp delSp modSp add mod delAnim modAnim">
        <pc:chgData name="Lionel ZANITTI" userId="1e51b01e59126d6e" providerId="LiveId" clId="{84090F50-C201-443F-B72D-B3829F163502}" dt="2022-10-29T15:48:01.086" v="342" actId="14100"/>
        <pc:sldMkLst>
          <pc:docMk/>
          <pc:sldMk cId="1897755624" sldId="316"/>
        </pc:sldMkLst>
        <pc:spChg chg="mod">
          <ac:chgData name="Lionel ZANITTI" userId="1e51b01e59126d6e" providerId="LiveId" clId="{84090F50-C201-443F-B72D-B3829F163502}" dt="2022-10-29T15:46:55.637" v="324" actId="20577"/>
          <ac:spMkLst>
            <pc:docMk/>
            <pc:sldMk cId="1897755624" sldId="316"/>
            <ac:spMk id="2" creationId="{78A9F660-2EC3-D40B-7EE4-35ABE9CDF50C}"/>
          </ac:spMkLst>
        </pc:spChg>
        <pc:spChg chg="add mod">
          <ac:chgData name="Lionel ZANITTI" userId="1e51b01e59126d6e" providerId="LiveId" clId="{84090F50-C201-443F-B72D-B3829F163502}" dt="2022-10-29T15:48:01.086" v="342" actId="14100"/>
          <ac:spMkLst>
            <pc:docMk/>
            <pc:sldMk cId="1897755624" sldId="316"/>
            <ac:spMk id="3" creationId="{FB53961A-BC08-E06D-913E-90A331105A64}"/>
          </ac:spMkLst>
        </pc:spChg>
        <pc:spChg chg="mod">
          <ac:chgData name="Lionel ZANITTI" userId="1e51b01e59126d6e" providerId="LiveId" clId="{84090F50-C201-443F-B72D-B3829F163502}" dt="2022-10-29T15:43:42.040" v="262" actId="20577"/>
          <ac:spMkLst>
            <pc:docMk/>
            <pc:sldMk cId="1897755624" sldId="316"/>
            <ac:spMk id="18" creationId="{A7BDF9F5-5F33-21A7-8149-9298D78B868C}"/>
          </ac:spMkLst>
        </pc:spChg>
        <pc:picChg chg="del">
          <ac:chgData name="Lionel ZANITTI" userId="1e51b01e59126d6e" providerId="LiveId" clId="{84090F50-C201-443F-B72D-B3829F163502}" dt="2022-10-29T15:47:00.053" v="325" actId="478"/>
          <ac:picMkLst>
            <pc:docMk/>
            <pc:sldMk cId="1897755624" sldId="316"/>
            <ac:picMk id="5" creationId="{861DF483-EB9C-C241-6C5A-8FF15834749D}"/>
          </ac:picMkLst>
        </pc:picChg>
      </pc:sldChg>
      <pc:sldChg chg="addSp delSp modSp add mod delAnim modAnim">
        <pc:chgData name="Lionel ZANITTI" userId="1e51b01e59126d6e" providerId="LiveId" clId="{84090F50-C201-443F-B72D-B3829F163502}" dt="2022-10-29T17:10:34.640" v="1150"/>
        <pc:sldMkLst>
          <pc:docMk/>
          <pc:sldMk cId="1600295122" sldId="317"/>
        </pc:sldMkLst>
        <pc:spChg chg="mod">
          <ac:chgData name="Lionel ZANITTI" userId="1e51b01e59126d6e" providerId="LiveId" clId="{84090F50-C201-443F-B72D-B3829F163502}" dt="2022-10-29T17:10:08.486" v="1146" actId="14100"/>
          <ac:spMkLst>
            <pc:docMk/>
            <pc:sldMk cId="1600295122" sldId="317"/>
            <ac:spMk id="2" creationId="{78A9F660-2EC3-D40B-7EE4-35ABE9CDF50C}"/>
          </ac:spMkLst>
        </pc:spChg>
        <pc:spChg chg="del">
          <ac:chgData name="Lionel ZANITTI" userId="1e51b01e59126d6e" providerId="LiveId" clId="{84090F50-C201-443F-B72D-B3829F163502}" dt="2022-10-29T16:12:46.421" v="518" actId="478"/>
          <ac:spMkLst>
            <pc:docMk/>
            <pc:sldMk cId="1600295122" sldId="317"/>
            <ac:spMk id="3" creationId="{FB53961A-BC08-E06D-913E-90A331105A64}"/>
          </ac:spMkLst>
        </pc:spChg>
        <pc:spChg chg="add mod">
          <ac:chgData name="Lionel ZANITTI" userId="1e51b01e59126d6e" providerId="LiveId" clId="{84090F50-C201-443F-B72D-B3829F163502}" dt="2022-10-29T17:09:11.911" v="1095" actId="1036"/>
          <ac:spMkLst>
            <pc:docMk/>
            <pc:sldMk cId="1600295122" sldId="317"/>
            <ac:spMk id="7" creationId="{097673EE-0E8B-95C9-F19C-F92D5A88A688}"/>
          </ac:spMkLst>
        </pc:spChg>
        <pc:spChg chg="add mod">
          <ac:chgData name="Lionel ZANITTI" userId="1e51b01e59126d6e" providerId="LiveId" clId="{84090F50-C201-443F-B72D-B3829F163502}" dt="2022-10-29T16:16:13.486" v="708"/>
          <ac:spMkLst>
            <pc:docMk/>
            <pc:sldMk cId="1600295122" sldId="317"/>
            <ac:spMk id="12" creationId="{D243BB33-80A2-6849-B916-64AB3C77261A}"/>
          </ac:spMkLst>
        </pc:spChg>
        <pc:spChg chg="add mod">
          <ac:chgData name="Lionel ZANITTI" userId="1e51b01e59126d6e" providerId="LiveId" clId="{84090F50-C201-443F-B72D-B3829F163502}" dt="2022-10-29T17:09:11.911" v="1095" actId="1036"/>
          <ac:spMkLst>
            <pc:docMk/>
            <pc:sldMk cId="1600295122" sldId="317"/>
            <ac:spMk id="14" creationId="{54B2D4B9-B1BA-011E-5D4E-FAD95BA5FD15}"/>
          </ac:spMkLst>
        </pc:spChg>
        <pc:spChg chg="add mod">
          <ac:chgData name="Lionel ZANITTI" userId="1e51b01e59126d6e" providerId="LiveId" clId="{84090F50-C201-443F-B72D-B3829F163502}" dt="2022-10-29T17:09:11.911" v="1095" actId="1036"/>
          <ac:spMkLst>
            <pc:docMk/>
            <pc:sldMk cId="1600295122" sldId="317"/>
            <ac:spMk id="15" creationId="{982FB329-8A31-61B6-A037-A0817F6B3291}"/>
          </ac:spMkLst>
        </pc:spChg>
        <pc:spChg chg="add mod">
          <ac:chgData name="Lionel ZANITTI" userId="1e51b01e59126d6e" providerId="LiveId" clId="{84090F50-C201-443F-B72D-B3829F163502}" dt="2022-10-29T17:09:11.911" v="1095" actId="1036"/>
          <ac:spMkLst>
            <pc:docMk/>
            <pc:sldMk cId="1600295122" sldId="317"/>
            <ac:spMk id="16" creationId="{BC2A3B4F-29A9-4C66-9153-AEE0B2664275}"/>
          </ac:spMkLst>
        </pc:spChg>
        <pc:spChg chg="mod">
          <ac:chgData name="Lionel ZANITTI" userId="1e51b01e59126d6e" providerId="LiveId" clId="{84090F50-C201-443F-B72D-B3829F163502}" dt="2022-10-29T17:08:06.958" v="1008" actId="20577"/>
          <ac:spMkLst>
            <pc:docMk/>
            <pc:sldMk cId="1600295122" sldId="317"/>
            <ac:spMk id="18" creationId="{A7BDF9F5-5F33-21A7-8149-9298D78B868C}"/>
          </ac:spMkLst>
        </pc:spChg>
        <pc:picChg chg="add mod">
          <ac:chgData name="Lionel ZANITTI" userId="1e51b01e59126d6e" providerId="LiveId" clId="{84090F50-C201-443F-B72D-B3829F163502}" dt="2022-10-29T17:10:27.976" v="1149" actId="108"/>
          <ac:picMkLst>
            <pc:docMk/>
            <pc:sldMk cId="1600295122" sldId="317"/>
            <ac:picMk id="6" creationId="{5E81BA5A-7949-1CC6-50BD-7DBFEE12C79C}"/>
          </ac:picMkLst>
        </pc:picChg>
        <pc:picChg chg="add mod">
          <ac:chgData name="Lionel ZANITTI" userId="1e51b01e59126d6e" providerId="LiveId" clId="{84090F50-C201-443F-B72D-B3829F163502}" dt="2022-10-29T16:16:13.486" v="708"/>
          <ac:picMkLst>
            <pc:docMk/>
            <pc:sldMk cId="1600295122" sldId="317"/>
            <ac:picMk id="10" creationId="{412A7EB7-C233-7BE2-EAC5-5225C4E07A66}"/>
          </ac:picMkLst>
        </pc:picChg>
      </pc:sldChg>
      <pc:sldChg chg="modSp add">
        <pc:chgData name="Lionel ZANITTI" userId="1e51b01e59126d6e" providerId="LiveId" clId="{84090F50-C201-443F-B72D-B3829F163502}" dt="2022-10-29T17:14:49.538" v="1158" actId="20577"/>
        <pc:sldMkLst>
          <pc:docMk/>
          <pc:sldMk cId="4086701323" sldId="318"/>
        </pc:sldMkLst>
        <pc:spChg chg="mod">
          <ac:chgData name="Lionel ZANITTI" userId="1e51b01e59126d6e" providerId="LiveId" clId="{84090F50-C201-443F-B72D-B3829F163502}" dt="2022-10-29T17:14:49.538" v="1158" actId="20577"/>
          <ac:spMkLst>
            <pc:docMk/>
            <pc:sldMk cId="4086701323" sldId="318"/>
            <ac:spMk id="18" creationId="{A7BDF9F5-5F33-21A7-8149-9298D78B868C}"/>
          </ac:spMkLst>
        </pc:spChg>
      </pc:sldChg>
      <pc:sldChg chg="delSp modSp add mod delAnim">
        <pc:chgData name="Lionel ZANITTI" userId="1e51b01e59126d6e" providerId="LiveId" clId="{84090F50-C201-443F-B72D-B3829F163502}" dt="2022-10-29T17:32:53.320" v="1200" actId="20577"/>
        <pc:sldMkLst>
          <pc:docMk/>
          <pc:sldMk cId="1410796541" sldId="319"/>
        </pc:sldMkLst>
        <pc:spChg chg="del">
          <ac:chgData name="Lionel ZANITTI" userId="1e51b01e59126d6e" providerId="LiveId" clId="{84090F50-C201-443F-B72D-B3829F163502}" dt="2022-10-29T17:32:14.351" v="1160" actId="478"/>
          <ac:spMkLst>
            <pc:docMk/>
            <pc:sldMk cId="1410796541" sldId="319"/>
            <ac:spMk id="7" creationId="{097673EE-0E8B-95C9-F19C-F92D5A88A688}"/>
          </ac:spMkLst>
        </pc:spChg>
        <pc:spChg chg="del">
          <ac:chgData name="Lionel ZANITTI" userId="1e51b01e59126d6e" providerId="LiveId" clId="{84090F50-C201-443F-B72D-B3829F163502}" dt="2022-10-29T17:32:14.351" v="1160" actId="478"/>
          <ac:spMkLst>
            <pc:docMk/>
            <pc:sldMk cId="1410796541" sldId="319"/>
            <ac:spMk id="14" creationId="{54B2D4B9-B1BA-011E-5D4E-FAD95BA5FD15}"/>
          </ac:spMkLst>
        </pc:spChg>
        <pc:spChg chg="del">
          <ac:chgData name="Lionel ZANITTI" userId="1e51b01e59126d6e" providerId="LiveId" clId="{84090F50-C201-443F-B72D-B3829F163502}" dt="2022-10-29T17:32:14.351" v="1160" actId="478"/>
          <ac:spMkLst>
            <pc:docMk/>
            <pc:sldMk cId="1410796541" sldId="319"/>
            <ac:spMk id="15" creationId="{982FB329-8A31-61B6-A037-A0817F6B3291}"/>
          </ac:spMkLst>
        </pc:spChg>
        <pc:spChg chg="del">
          <ac:chgData name="Lionel ZANITTI" userId="1e51b01e59126d6e" providerId="LiveId" clId="{84090F50-C201-443F-B72D-B3829F163502}" dt="2022-10-29T17:32:16.908" v="1161" actId="478"/>
          <ac:spMkLst>
            <pc:docMk/>
            <pc:sldMk cId="1410796541" sldId="319"/>
            <ac:spMk id="16" creationId="{BC2A3B4F-29A9-4C66-9153-AEE0B2664275}"/>
          </ac:spMkLst>
        </pc:spChg>
        <pc:spChg chg="mod">
          <ac:chgData name="Lionel ZANITTI" userId="1e51b01e59126d6e" providerId="LiveId" clId="{84090F50-C201-443F-B72D-B3829F163502}" dt="2022-10-29T17:32:53.320" v="1200" actId="20577"/>
          <ac:spMkLst>
            <pc:docMk/>
            <pc:sldMk cId="1410796541" sldId="319"/>
            <ac:spMk id="18" creationId="{A7BDF9F5-5F33-21A7-8149-9298D78B868C}"/>
          </ac:spMkLst>
        </pc:spChg>
        <pc:picChg chg="del">
          <ac:chgData name="Lionel ZANITTI" userId="1e51b01e59126d6e" providerId="LiveId" clId="{84090F50-C201-443F-B72D-B3829F163502}" dt="2022-10-29T17:32:14.351" v="1160" actId="478"/>
          <ac:picMkLst>
            <pc:docMk/>
            <pc:sldMk cId="1410796541" sldId="319"/>
            <ac:picMk id="6" creationId="{5E81BA5A-7949-1CC6-50BD-7DBFEE12C79C}"/>
          </ac:picMkLst>
        </pc:picChg>
      </pc:sldChg>
      <pc:sldChg chg="modSp add">
        <pc:chgData name="Lionel ZANITTI" userId="1e51b01e59126d6e" providerId="LiveId" clId="{84090F50-C201-443F-B72D-B3829F163502}" dt="2022-10-29T17:45:49.761" v="1272" actId="6549"/>
        <pc:sldMkLst>
          <pc:docMk/>
          <pc:sldMk cId="1239729441" sldId="320"/>
        </pc:sldMkLst>
        <pc:spChg chg="mod">
          <ac:chgData name="Lionel ZANITTI" userId="1e51b01e59126d6e" providerId="LiveId" clId="{84090F50-C201-443F-B72D-B3829F163502}" dt="2022-10-29T17:45:49.761" v="1272" actId="6549"/>
          <ac:spMkLst>
            <pc:docMk/>
            <pc:sldMk cId="1239729441" sldId="320"/>
            <ac:spMk id="18" creationId="{A7BDF9F5-5F33-21A7-8149-9298D78B868C}"/>
          </ac:spMkLst>
        </pc:spChg>
      </pc:sldChg>
      <pc:sldChg chg="modSp add">
        <pc:chgData name="Lionel ZANITTI" userId="1e51b01e59126d6e" providerId="LiveId" clId="{84090F50-C201-443F-B72D-B3829F163502}" dt="2022-10-29T17:49:35.347" v="1329" actId="6549"/>
        <pc:sldMkLst>
          <pc:docMk/>
          <pc:sldMk cId="1773294027" sldId="321"/>
        </pc:sldMkLst>
        <pc:spChg chg="mod">
          <ac:chgData name="Lionel ZANITTI" userId="1e51b01e59126d6e" providerId="LiveId" clId="{84090F50-C201-443F-B72D-B3829F163502}" dt="2022-10-29T17:49:35.347" v="1329" actId="6549"/>
          <ac:spMkLst>
            <pc:docMk/>
            <pc:sldMk cId="1773294027" sldId="321"/>
            <ac:spMk id="18" creationId="{A7BDF9F5-5F33-21A7-8149-9298D78B868C}"/>
          </ac:spMkLst>
        </pc:spChg>
      </pc:sldChg>
      <pc:sldChg chg="addSp delSp modSp add mod delAnim modAnim">
        <pc:chgData name="Lionel ZANITTI" userId="1e51b01e59126d6e" providerId="LiveId" clId="{84090F50-C201-443F-B72D-B3829F163502}" dt="2022-10-29T18:24:37.767" v="1711"/>
        <pc:sldMkLst>
          <pc:docMk/>
          <pc:sldMk cId="703284902" sldId="322"/>
        </pc:sldMkLst>
        <pc:spChg chg="mod">
          <ac:chgData name="Lionel ZANITTI" userId="1e51b01e59126d6e" providerId="LiveId" clId="{84090F50-C201-443F-B72D-B3829F163502}" dt="2022-10-29T17:51:10.506" v="1528" actId="6549"/>
          <ac:spMkLst>
            <pc:docMk/>
            <pc:sldMk cId="703284902" sldId="322"/>
            <ac:spMk id="2" creationId="{78A9F660-2EC3-D40B-7EE4-35ABE9CDF50C}"/>
          </ac:spMkLst>
        </pc:spChg>
        <pc:spChg chg="add del mod">
          <ac:chgData name="Lionel ZANITTI" userId="1e51b01e59126d6e" providerId="LiveId" clId="{84090F50-C201-443F-B72D-B3829F163502}" dt="2022-10-29T18:24:26.938" v="1687" actId="478"/>
          <ac:spMkLst>
            <pc:docMk/>
            <pc:sldMk cId="703284902" sldId="322"/>
            <ac:spMk id="3" creationId="{0EE0AB19-673E-16DD-7D6D-61010A27D5AC}"/>
          </ac:spMkLst>
        </pc:spChg>
        <pc:spChg chg="add mod">
          <ac:chgData name="Lionel ZANITTI" userId="1e51b01e59126d6e" providerId="LiveId" clId="{84090F50-C201-443F-B72D-B3829F163502}" dt="2022-10-29T18:24:30.420" v="1709" actId="1037"/>
          <ac:spMkLst>
            <pc:docMk/>
            <pc:sldMk cId="703284902" sldId="322"/>
            <ac:spMk id="5" creationId="{A3E19B66-5222-61E3-7C04-6ED53E5D8407}"/>
          </ac:spMkLst>
        </pc:spChg>
        <pc:spChg chg="mod">
          <ac:chgData name="Lionel ZANITTI" userId="1e51b01e59126d6e" providerId="LiveId" clId="{84090F50-C201-443F-B72D-B3829F163502}" dt="2022-10-29T17:49:51.176" v="1392" actId="6549"/>
          <ac:spMkLst>
            <pc:docMk/>
            <pc:sldMk cId="703284902" sldId="322"/>
            <ac:spMk id="18" creationId="{A7BDF9F5-5F33-21A7-8149-9298D78B868C}"/>
          </ac:spMkLst>
        </pc:spChg>
        <pc:picChg chg="add mod">
          <ac:chgData name="Lionel ZANITTI" userId="1e51b01e59126d6e" providerId="LiveId" clId="{84090F50-C201-443F-B72D-B3829F163502}" dt="2022-10-29T18:24:37.767" v="1711"/>
          <ac:picMkLst>
            <pc:docMk/>
            <pc:sldMk cId="703284902" sldId="322"/>
            <ac:picMk id="6" creationId="{91B646FB-45EE-719C-3010-D6D67D51EC03}"/>
          </ac:picMkLst>
        </pc:picChg>
      </pc:sldChg>
      <pc:sldChg chg="modSp add">
        <pc:chgData name="Lionel ZANITTI" userId="1e51b01e59126d6e" providerId="LiveId" clId="{84090F50-C201-443F-B72D-B3829F163502}" dt="2022-10-29T18:08:33.946" v="1566" actId="20577"/>
        <pc:sldMkLst>
          <pc:docMk/>
          <pc:sldMk cId="607352707" sldId="323"/>
        </pc:sldMkLst>
        <pc:spChg chg="mod">
          <ac:chgData name="Lionel ZANITTI" userId="1e51b01e59126d6e" providerId="LiveId" clId="{84090F50-C201-443F-B72D-B3829F163502}" dt="2022-10-29T18:08:33.946" v="1566" actId="20577"/>
          <ac:spMkLst>
            <pc:docMk/>
            <pc:sldMk cId="607352707" sldId="323"/>
            <ac:spMk id="18" creationId="{A7BDF9F5-5F33-21A7-8149-9298D78B868C}"/>
          </ac:spMkLst>
        </pc:spChg>
      </pc:sldChg>
      <pc:sldChg chg="addSp delSp modSp add mod delAnim modAnim">
        <pc:chgData name="Lionel ZANITTI" userId="1e51b01e59126d6e" providerId="LiveId" clId="{84090F50-C201-443F-B72D-B3829F163502}" dt="2022-10-29T18:24:34.844" v="1710" actId="21"/>
        <pc:sldMkLst>
          <pc:docMk/>
          <pc:sldMk cId="3648944233" sldId="324"/>
        </pc:sldMkLst>
        <pc:spChg chg="del mod">
          <ac:chgData name="Lionel ZANITTI" userId="1e51b01e59126d6e" providerId="LiveId" clId="{84090F50-C201-443F-B72D-B3829F163502}" dt="2022-10-29T18:24:18.070" v="1684" actId="21"/>
          <ac:spMkLst>
            <pc:docMk/>
            <pc:sldMk cId="3648944233" sldId="324"/>
            <ac:spMk id="3" creationId="{0EE0AB19-673E-16DD-7D6D-61010A27D5AC}"/>
          </ac:spMkLst>
        </pc:spChg>
        <pc:spChg chg="add del mod">
          <ac:chgData name="Lionel ZANITTI" userId="1e51b01e59126d6e" providerId="LiveId" clId="{84090F50-C201-443F-B72D-B3829F163502}" dt="2022-10-29T18:19:50.614" v="1683" actId="478"/>
          <ac:spMkLst>
            <pc:docMk/>
            <pc:sldMk cId="3648944233" sldId="324"/>
            <ac:spMk id="7" creationId="{E4F11D4A-2AA8-B926-BF10-457B2809A3AE}"/>
          </ac:spMkLst>
        </pc:spChg>
        <pc:spChg chg="mod">
          <ac:chgData name="Lionel ZANITTI" userId="1e51b01e59126d6e" providerId="LiveId" clId="{84090F50-C201-443F-B72D-B3829F163502}" dt="2022-10-29T18:08:49.944" v="1583" actId="6549"/>
          <ac:spMkLst>
            <pc:docMk/>
            <pc:sldMk cId="3648944233" sldId="324"/>
            <ac:spMk id="18" creationId="{A7BDF9F5-5F33-21A7-8149-9298D78B868C}"/>
          </ac:spMkLst>
        </pc:spChg>
        <pc:picChg chg="add del mod">
          <ac:chgData name="Lionel ZANITTI" userId="1e51b01e59126d6e" providerId="LiveId" clId="{84090F50-C201-443F-B72D-B3829F163502}" dt="2022-10-29T18:24:34.844" v="1710" actId="21"/>
          <ac:picMkLst>
            <pc:docMk/>
            <pc:sldMk cId="3648944233" sldId="324"/>
            <ac:picMk id="6" creationId="{0B82954E-CCF7-AF71-0768-11B4286959DD}"/>
          </ac:picMkLst>
        </pc:picChg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slide" Target="../slides/slide8.xml"/><Relationship Id="rId3" Type="http://schemas.openxmlformats.org/officeDocument/2006/relationships/image" Target="../media/image3.svg"/><Relationship Id="rId7" Type="http://schemas.openxmlformats.org/officeDocument/2006/relationships/slide" Target="../slides/slide4.xml"/><Relationship Id="rId12" Type="http://schemas.openxmlformats.org/officeDocument/2006/relationships/image" Target="../media/image9.svg"/><Relationship Id="rId2" Type="http://schemas.openxmlformats.org/officeDocument/2006/relationships/image" Target="../media/image2.png"/><Relationship Id="rId1" Type="http://schemas.openxmlformats.org/officeDocument/2006/relationships/slide" Target="../slides/slide2.xml"/><Relationship Id="rId6" Type="http://schemas.openxmlformats.org/officeDocument/2006/relationships/image" Target="../media/image5.svg"/><Relationship Id="rId11" Type="http://schemas.openxmlformats.org/officeDocument/2006/relationships/image" Target="../media/image8.png"/><Relationship Id="rId5" Type="http://schemas.openxmlformats.org/officeDocument/2006/relationships/image" Target="../media/image4.png"/><Relationship Id="rId15" Type="http://schemas.openxmlformats.org/officeDocument/2006/relationships/image" Target="../media/image11.svg"/><Relationship Id="rId10" Type="http://schemas.openxmlformats.org/officeDocument/2006/relationships/slide" Target="../slides/slide6.xml"/><Relationship Id="rId4" Type="http://schemas.openxmlformats.org/officeDocument/2006/relationships/slide" Target="../slides/slide3.xml"/><Relationship Id="rId9" Type="http://schemas.openxmlformats.org/officeDocument/2006/relationships/image" Target="../media/image7.svg"/><Relationship Id="rId14" Type="http://schemas.openxmlformats.org/officeDocument/2006/relationships/image" Target="../media/image10.pn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10" Type="http://schemas.openxmlformats.org/officeDocument/2006/relationships/image" Target="../media/image11.svg"/><Relationship Id="rId4" Type="http://schemas.openxmlformats.org/officeDocument/2006/relationships/image" Target="../media/image5.svg"/><Relationship Id="rId9" Type="http://schemas.openxmlformats.org/officeDocument/2006/relationships/image" Target="../media/image10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62F69A6-0780-49EA-A6A8-3965C12489B2}" type="doc">
      <dgm:prSet loTypeId="urn:microsoft.com/office/officeart/2018/2/layout/IconVerticalSolidList#1" loCatId="icon" qsTypeId="urn:microsoft.com/office/officeart/2005/8/quickstyle/simple1" qsCatId="simple" csTypeId="urn:microsoft.com/office/officeart/2018/5/colors/Iconchunking_neutralbg_colorful5" csCatId="colorful" phldr="1"/>
      <dgm:spPr/>
      <dgm:t>
        <a:bodyPr rtlCol="0"/>
        <a:lstStyle/>
        <a:p>
          <a:pPr rtl="0"/>
          <a:endParaRPr lang="en-US"/>
        </a:p>
      </dgm:t>
    </dgm:pt>
    <dgm:pt modelId="{30269CC2-8DD6-4402-82F3-18F164A732FF}">
      <dgm:prSet custT="1"/>
      <dgm:spPr/>
      <dgm:t>
        <a:bodyPr rtlCol="0"/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La syntaxe</a:t>
          </a:r>
        </a:p>
      </dgm:t>
    </dgm:pt>
    <dgm:pt modelId="{4A8A3B18-A3DE-475C-8BF1-FB4B84DDA43B}" type="parTrans" cxnId="{813C1BD6-5A4A-43F4-8BF7-0645F72381AA}">
      <dgm:prSet/>
      <dgm:spPr/>
      <dgm:t>
        <a:bodyPr rtlCol="0"/>
        <a:lstStyle/>
        <a:p>
          <a:pPr rtl="0"/>
          <a:endParaRPr lang="fr-FR" noProof="0" dirty="0"/>
        </a:p>
      </dgm:t>
    </dgm:pt>
    <dgm:pt modelId="{2DAA2C1D-14F6-4BCA-B047-0B53ADD46F43}" type="sibTrans" cxnId="{813C1BD6-5A4A-43F4-8BF7-0645F72381AA}">
      <dgm:prSet/>
      <dgm:spPr/>
      <dgm:t>
        <a:bodyPr rtlCol="0"/>
        <a:lstStyle/>
        <a:p>
          <a:pPr rtl="0"/>
          <a:endParaRPr lang="fr-FR" noProof="0" dirty="0"/>
        </a:p>
      </dgm:t>
    </dgm:pt>
    <dgm:pt modelId="{2B87ECDB-C552-42F6-9B52-6548A18B206B}">
      <dgm:prSet custT="1"/>
      <dgm:spPr/>
      <dgm:t>
        <a:bodyPr rtlCol="0"/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i="1" kern="1200" dirty="0">
              <a:solidFill>
                <a:srgbClr val="FF9933"/>
              </a:solidFill>
              <a:latin typeface="Calibri"/>
              <a:ea typeface="+mn-ea"/>
              <a:cs typeface="+mn-cs"/>
            </a:rPr>
            <a:t>Les arguments </a:t>
          </a:r>
          <a:endParaRPr lang="fr-FR" sz="20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0DC560D9-C62C-41BA-8D68-CB78933BFF0C}" type="parTrans" cxnId="{91AFA996-5E3B-401C-B400-E70DBD4A4AB6}">
      <dgm:prSet/>
      <dgm:spPr/>
      <dgm:t>
        <a:bodyPr rtlCol="0"/>
        <a:lstStyle/>
        <a:p>
          <a:pPr rtl="0"/>
          <a:endParaRPr lang="fr-FR" noProof="0" dirty="0"/>
        </a:p>
      </dgm:t>
    </dgm:pt>
    <dgm:pt modelId="{80EFB54F-1AC8-40D9-981D-4C85160A5799}" type="sibTrans" cxnId="{91AFA996-5E3B-401C-B400-E70DBD4A4AB6}">
      <dgm:prSet/>
      <dgm:spPr/>
      <dgm:t>
        <a:bodyPr rtlCol="0"/>
        <a:lstStyle/>
        <a:p>
          <a:pPr rtl="0"/>
          <a:endParaRPr lang="fr-FR" noProof="0" dirty="0"/>
        </a:p>
      </dgm:t>
    </dgm:pt>
    <dgm:pt modelId="{419DF63C-9792-4EF5-9125-1EEF4D07C33F}">
      <dgm:prSet custT="1"/>
      <dgm:spPr/>
      <dgm:t>
        <a:bodyPr rtlCol="0"/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i="1" kern="1200" dirty="0">
              <a:solidFill>
                <a:srgbClr val="FF9933"/>
              </a:solidFill>
              <a:latin typeface="Calibri"/>
              <a:ea typeface="+mn-ea"/>
              <a:cs typeface="+mn-cs"/>
            </a:rPr>
            <a:t>Exemple – Fonction SI</a:t>
          </a:r>
          <a:endParaRPr lang="fr-FR" sz="20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2B95E8EF-82FE-4F54-970D-D55C9AD8EC00}" type="parTrans" cxnId="{024B121E-3EE5-42C9-97D1-5E0D27C29DC3}">
      <dgm:prSet/>
      <dgm:spPr/>
      <dgm:t>
        <a:bodyPr rtlCol="0"/>
        <a:lstStyle/>
        <a:p>
          <a:pPr rtl="0"/>
          <a:endParaRPr lang="fr-FR" noProof="0" dirty="0"/>
        </a:p>
      </dgm:t>
    </dgm:pt>
    <dgm:pt modelId="{EA8773AB-BB82-4BF6-944E-80CD2086CE93}" type="sibTrans" cxnId="{024B121E-3EE5-42C9-97D1-5E0D27C29DC3}">
      <dgm:prSet/>
      <dgm:spPr/>
      <dgm:t>
        <a:bodyPr rtlCol="0"/>
        <a:lstStyle/>
        <a:p>
          <a:pPr rtl="0"/>
          <a:endParaRPr lang="fr-FR" noProof="0" dirty="0"/>
        </a:p>
      </dgm:t>
    </dgm:pt>
    <dgm:pt modelId="{1B1E513F-BEB7-483A-8F12-A8210AEF19E9}">
      <dgm:prSet custT="1"/>
      <dgm:spPr/>
      <dgm:t>
        <a:bodyPr rtlCol="0"/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i="1" kern="1200" dirty="0">
              <a:solidFill>
                <a:srgbClr val="FF9933"/>
              </a:solidFill>
              <a:latin typeface="Calibri"/>
              <a:ea typeface="+mn-ea"/>
              <a:cs typeface="+mn-cs"/>
            </a:rPr>
            <a:t>Exemple – Fonction SI et fonction MOIS</a:t>
          </a:r>
          <a:endParaRPr lang="fr-FR" sz="20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DB284026-3063-4705-B72C-ADE04469BE6D}" type="parTrans" cxnId="{9CD469EF-CF99-411A-B4B3-5B2C59AF684C}">
      <dgm:prSet/>
      <dgm:spPr/>
      <dgm:t>
        <a:bodyPr rtlCol="0"/>
        <a:lstStyle/>
        <a:p>
          <a:pPr rtl="0"/>
          <a:endParaRPr lang="fr-FR" noProof="0" dirty="0"/>
        </a:p>
      </dgm:t>
    </dgm:pt>
    <dgm:pt modelId="{D99C9B80-BA48-46B7-8B67-372E2AFD9E86}" type="sibTrans" cxnId="{9CD469EF-CF99-411A-B4B3-5B2C59AF684C}">
      <dgm:prSet/>
      <dgm:spPr/>
      <dgm:t>
        <a:bodyPr rtlCol="0"/>
        <a:lstStyle/>
        <a:p>
          <a:pPr rtl="0"/>
          <a:endParaRPr lang="fr-FR" noProof="0" dirty="0"/>
        </a:p>
      </dgm:t>
    </dgm:pt>
    <dgm:pt modelId="{FD173C9E-7E74-47A0-AD23-788A5E43217A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fr-FR" sz="2000" i="1" kern="1200" dirty="0">
              <a:solidFill>
                <a:srgbClr val="FF9933"/>
              </a:solidFill>
            </a:rPr>
            <a:t>Exemple – Fonction SI et opérateur inférieur à</a:t>
          </a:r>
          <a:endParaRPr lang="fr-FR" sz="20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AED958FF-07FB-4752-A4EB-5EA6813F1BC5}" type="parTrans" cxnId="{E3A94083-C45C-4B61-A7D6-B6E8476EFDCC}">
      <dgm:prSet/>
      <dgm:spPr/>
      <dgm:t>
        <a:bodyPr/>
        <a:lstStyle/>
        <a:p>
          <a:endParaRPr lang="fr-FR"/>
        </a:p>
      </dgm:t>
    </dgm:pt>
    <dgm:pt modelId="{85E4DBE3-916E-4706-9383-70D8B2F7C22E}" type="sibTrans" cxnId="{E3A94083-C45C-4B61-A7D6-B6E8476EFDCC}">
      <dgm:prSet/>
      <dgm:spPr/>
      <dgm:t>
        <a:bodyPr/>
        <a:lstStyle/>
        <a:p>
          <a:endParaRPr lang="fr-FR"/>
        </a:p>
      </dgm:t>
    </dgm:pt>
    <dgm:pt modelId="{05261D3E-3CC7-4C85-9E09-D67FC777908C}" type="pres">
      <dgm:prSet presAssocID="{162F69A6-0780-49EA-A6A8-3965C12489B2}" presName="root" presStyleCnt="0">
        <dgm:presLayoutVars>
          <dgm:dir/>
          <dgm:resizeHandles val="exact"/>
        </dgm:presLayoutVars>
      </dgm:prSet>
      <dgm:spPr/>
    </dgm:pt>
    <dgm:pt modelId="{25C6FE9B-AED9-47D9-807F-76A517615FC1}" type="pres">
      <dgm:prSet presAssocID="{30269CC2-8DD6-4402-82F3-18F164A732FF}" presName="compNode" presStyleCnt="0"/>
      <dgm:spPr/>
    </dgm:pt>
    <dgm:pt modelId="{99698387-9DF3-4127-A7DE-FCE3F05A3470}" type="pres">
      <dgm:prSet presAssocID="{30269CC2-8DD6-4402-82F3-18F164A732FF}" presName="bgRect" presStyleLbl="bgShp" presStyleIdx="0" presStyleCnt="5"/>
      <dgm:spPr>
        <a:prstGeom prst="rect">
          <a:avLst/>
        </a:prstGeom>
        <a:gradFill rotWithShape="0">
          <a:gsLst>
            <a:gs pos="0">
              <a:schemeClr val="tx1">
                <a:lumMod val="75000"/>
                <a:lumOff val="25000"/>
              </a:schemeClr>
            </a:gs>
            <a:gs pos="15929">
              <a:schemeClr val="tx1">
                <a:lumMod val="85000"/>
                <a:lumOff val="15000"/>
              </a:schemeClr>
            </a:gs>
            <a:gs pos="97000">
              <a:schemeClr val="tx1">
                <a:lumMod val="85000"/>
                <a:lumOff val="15000"/>
              </a:schemeClr>
            </a:gs>
            <a:gs pos="100000">
              <a:schemeClr val="accent2">
                <a:lumMod val="75000"/>
              </a:schemeClr>
            </a:gs>
          </a:gsLst>
          <a:lin ang="10800000" scaled="0"/>
        </a:gradFill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B52E1101-E263-4511-8D8F-5A215C912C41}" type="pres">
      <dgm:prSet presAssocID="{30269CC2-8DD6-4402-82F3-18F164A732FF}" presName="iconRect" presStyleLbl="node1" presStyleIdx="0" presStyleCnt="5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 1 avec un remplissage uni"/>
        </a:ext>
      </dgm:extLst>
    </dgm:pt>
    <dgm:pt modelId="{18EFBBAF-BD9F-4030-B8A4-57CCEB350921}" type="pres">
      <dgm:prSet presAssocID="{30269CC2-8DD6-4402-82F3-18F164A732FF}" presName="spaceRect" presStyleCnt="0"/>
      <dgm:spPr/>
    </dgm:pt>
    <dgm:pt modelId="{F113ED77-1650-49A8-987A-A13C2A50CEA5}" type="pres">
      <dgm:prSet presAssocID="{30269CC2-8DD6-4402-82F3-18F164A732FF}" presName="parTx" presStyleLbl="revTx" presStyleIdx="0" presStyleCnt="5">
        <dgm:presLayoutVars>
          <dgm:chMax val="0"/>
          <dgm:chPref val="0"/>
        </dgm:presLayoutVars>
      </dgm:prSet>
      <dgm:spPr/>
    </dgm:pt>
    <dgm:pt modelId="{084D1940-F8FF-48AA-A0CA-908C7645C951}" type="pres">
      <dgm:prSet presAssocID="{2DAA2C1D-14F6-4BCA-B047-0B53ADD46F43}" presName="sibTrans" presStyleCnt="0"/>
      <dgm:spPr/>
    </dgm:pt>
    <dgm:pt modelId="{922A9066-91F0-4494-8CF8-01F8511B6028}" type="pres">
      <dgm:prSet presAssocID="{2B87ECDB-C552-42F6-9B52-6548A18B206B}" presName="compNode" presStyleCnt="0"/>
      <dgm:spPr/>
    </dgm:pt>
    <dgm:pt modelId="{FA3369E0-5B38-4FDD-A9F5-22B9810A03F7}" type="pres">
      <dgm:prSet presAssocID="{2B87ECDB-C552-42F6-9B52-6548A18B206B}" presName="bgRect" presStyleLbl="bgShp" presStyleIdx="1" presStyleCnt="5"/>
      <dgm:spPr>
        <a:xfrm>
          <a:off x="0" y="1249576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4" action="ppaction://hlinksldjump"/>
          </dgm14:cNvPr>
        </a:ext>
      </dgm:extLst>
    </dgm:pt>
    <dgm:pt modelId="{FADE9C4E-BFE3-4374-BE2C-676ED238ACF2}" type="pres">
      <dgm:prSet presAssocID="{2B87ECDB-C552-42F6-9B52-6548A18B206B}" presName="iconRect" presStyleLbl="node1" presStyleIdx="1" presStyleCnt="5"/>
      <dgm:spPr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 avec un remplissage uni"/>
        </a:ext>
      </dgm:extLst>
    </dgm:pt>
    <dgm:pt modelId="{7000F0F2-143F-4CAE-BA6B-E9C401E5437A}" type="pres">
      <dgm:prSet presAssocID="{2B87ECDB-C552-42F6-9B52-6548A18B206B}" presName="spaceRect" presStyleCnt="0"/>
      <dgm:spPr/>
    </dgm:pt>
    <dgm:pt modelId="{AC018808-9CEA-4C61-8875-3E922AA167D7}" type="pres">
      <dgm:prSet presAssocID="{2B87ECDB-C552-42F6-9B52-6548A18B206B}" presName="parTx" presStyleLbl="revTx" presStyleIdx="1" presStyleCnt="5">
        <dgm:presLayoutVars>
          <dgm:chMax val="0"/>
          <dgm:chPref val="0"/>
        </dgm:presLayoutVars>
      </dgm:prSet>
      <dgm:spPr/>
    </dgm:pt>
    <dgm:pt modelId="{CE46B6BD-FA9F-4C65-8E75-D8C24C71657B}" type="pres">
      <dgm:prSet presAssocID="{80EFB54F-1AC8-40D9-981D-4C85160A5799}" presName="sibTrans" presStyleCnt="0"/>
      <dgm:spPr/>
    </dgm:pt>
    <dgm:pt modelId="{B12160B6-4EC8-4B4D-A1B2-F7F5F2795F75}" type="pres">
      <dgm:prSet presAssocID="{419DF63C-9792-4EF5-9125-1EEF4D07C33F}" presName="compNode" presStyleCnt="0"/>
      <dgm:spPr/>
    </dgm:pt>
    <dgm:pt modelId="{DB8ABDAA-976A-4A84-A3C3-277080E19DCA}" type="pres">
      <dgm:prSet presAssocID="{419DF63C-9792-4EF5-9125-1EEF4D07C33F}" presName="bgRect" presStyleLbl="bgShp" presStyleIdx="2" presStyleCnt="5"/>
      <dgm:spPr>
        <a:xfrm>
          <a:off x="0" y="2494477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7" action="ppaction://hlinksldjump"/>
          </dgm14:cNvPr>
        </a:ext>
      </dgm:extLst>
    </dgm:pt>
    <dgm:pt modelId="{D335376E-740A-4A47-BC5B-3381DE731CE0}" type="pres">
      <dgm:prSet presAssocID="{419DF63C-9792-4EF5-9125-1EEF4D07C33F}" presName="iconRect" presStyleLbl="node1" presStyleIdx="2" presStyleCnt="5"/>
      <dgm:spPr>
        <a:blipFill>
          <a:blip xmlns:r="http://schemas.openxmlformats.org/officeDocument/2006/relationships"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 3 avec un remplissage uni"/>
        </a:ext>
      </dgm:extLst>
    </dgm:pt>
    <dgm:pt modelId="{BCDE90E0-E45B-4C79-BE60-A53702208276}" type="pres">
      <dgm:prSet presAssocID="{419DF63C-9792-4EF5-9125-1EEF4D07C33F}" presName="spaceRect" presStyleCnt="0"/>
      <dgm:spPr/>
    </dgm:pt>
    <dgm:pt modelId="{8409F791-340A-4625-9294-3E680D66DB63}" type="pres">
      <dgm:prSet presAssocID="{419DF63C-9792-4EF5-9125-1EEF4D07C33F}" presName="parTx" presStyleLbl="revTx" presStyleIdx="2" presStyleCnt="5">
        <dgm:presLayoutVars>
          <dgm:chMax val="0"/>
          <dgm:chPref val="0"/>
        </dgm:presLayoutVars>
      </dgm:prSet>
      <dgm:spPr/>
    </dgm:pt>
    <dgm:pt modelId="{D4892BA4-47FA-499C-84FA-3A971E9AFE41}" type="pres">
      <dgm:prSet presAssocID="{EA8773AB-BB82-4BF6-944E-80CD2086CE93}" presName="sibTrans" presStyleCnt="0"/>
      <dgm:spPr/>
    </dgm:pt>
    <dgm:pt modelId="{390D1410-0CB7-44D5-903C-C35615DE86E1}" type="pres">
      <dgm:prSet presAssocID="{1B1E513F-BEB7-483A-8F12-A8210AEF19E9}" presName="compNode" presStyleCnt="0"/>
      <dgm:spPr/>
    </dgm:pt>
    <dgm:pt modelId="{C2FCE80A-DCA0-4D7F-8F72-19CB2337E588}" type="pres">
      <dgm:prSet presAssocID="{1B1E513F-BEB7-483A-8F12-A8210AEF19E9}" presName="bgRect" presStyleLbl="bgShp" presStyleIdx="3" presStyleCnt="5"/>
      <dgm:spPr>
        <a:xfrm>
          <a:off x="0" y="3739377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0" action="ppaction://hlinksldjump"/>
          </dgm14:cNvPr>
        </a:ext>
      </dgm:extLst>
    </dgm:pt>
    <dgm:pt modelId="{1B0B9210-632F-4BB5-B140-1FA20D3CF123}" type="pres">
      <dgm:prSet presAssocID="{1B1E513F-BEB7-483A-8F12-A8210AEF19E9}" presName="iconRect" presStyleLbl="node1" presStyleIdx="3" presStyleCnt="5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 4 avec un remplissage uni"/>
        </a:ext>
      </dgm:extLst>
    </dgm:pt>
    <dgm:pt modelId="{E9B85894-F3EF-4216-9DD4-962DCF409217}" type="pres">
      <dgm:prSet presAssocID="{1B1E513F-BEB7-483A-8F12-A8210AEF19E9}" presName="spaceRect" presStyleCnt="0"/>
      <dgm:spPr/>
    </dgm:pt>
    <dgm:pt modelId="{3CBA7321-E2AC-48FD-B351-CE3C9A4CE924}" type="pres">
      <dgm:prSet presAssocID="{1B1E513F-BEB7-483A-8F12-A8210AEF19E9}" presName="parTx" presStyleLbl="revTx" presStyleIdx="3" presStyleCnt="5">
        <dgm:presLayoutVars>
          <dgm:chMax val="0"/>
          <dgm:chPref val="0"/>
        </dgm:presLayoutVars>
      </dgm:prSet>
      <dgm:spPr/>
    </dgm:pt>
    <dgm:pt modelId="{EBF8EABC-9573-4C0C-86CA-C7340B119EFC}" type="pres">
      <dgm:prSet presAssocID="{D99C9B80-BA48-46B7-8B67-372E2AFD9E86}" presName="sibTrans" presStyleCnt="0"/>
      <dgm:spPr/>
    </dgm:pt>
    <dgm:pt modelId="{0729909C-75BF-4935-8512-A02241385855}" type="pres">
      <dgm:prSet presAssocID="{FD173C9E-7E74-47A0-AD23-788A5E43217A}" presName="compNode" presStyleCnt="0"/>
      <dgm:spPr/>
    </dgm:pt>
    <dgm:pt modelId="{418F3526-6E97-4B7D-9FC2-3262426AFF44}" type="pres">
      <dgm:prSet presAssocID="{FD173C9E-7E74-47A0-AD23-788A5E43217A}" presName="bgRect" presStyleLbl="bgShp" presStyleIdx="4" presStyleCnt="5"/>
      <dgm:spPr>
        <a:xfrm>
          <a:off x="0" y="4984278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3" action="ppaction://hlinksldjump"/>
          </dgm14:cNvPr>
        </a:ext>
      </dgm:extLst>
    </dgm:pt>
    <dgm:pt modelId="{3E907CC3-6E6D-4D6E-8A41-D84AEAC44B00}" type="pres">
      <dgm:prSet presAssocID="{FD173C9E-7E74-47A0-AD23-788A5E43217A}" presName="iconRect" presStyleLbl="node1" presStyleIdx="4" presStyleCnt="5"/>
      <dgm:spPr>
        <a:blipFill>
          <a:blip xmlns:r="http://schemas.openxmlformats.org/officeDocument/2006/relationships"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 5 avec un remplissage uni"/>
        </a:ext>
      </dgm:extLst>
    </dgm:pt>
    <dgm:pt modelId="{5A364507-34C7-4074-86E2-67031AABC6A3}" type="pres">
      <dgm:prSet presAssocID="{FD173C9E-7E74-47A0-AD23-788A5E43217A}" presName="spaceRect" presStyleCnt="0"/>
      <dgm:spPr/>
    </dgm:pt>
    <dgm:pt modelId="{720A68AC-9A01-42CB-B288-1E1A25DC47B2}" type="pres">
      <dgm:prSet presAssocID="{FD173C9E-7E74-47A0-AD23-788A5E43217A}" presName="parTx" presStyleLbl="revTx" presStyleIdx="4" presStyleCnt="5">
        <dgm:presLayoutVars>
          <dgm:chMax val="0"/>
          <dgm:chPref val="0"/>
        </dgm:presLayoutVars>
      </dgm:prSet>
      <dgm:spPr/>
    </dgm:pt>
  </dgm:ptLst>
  <dgm:cxnLst>
    <dgm:cxn modelId="{024B121E-3EE5-42C9-97D1-5E0D27C29DC3}" srcId="{162F69A6-0780-49EA-A6A8-3965C12489B2}" destId="{419DF63C-9792-4EF5-9125-1EEF4D07C33F}" srcOrd="2" destOrd="0" parTransId="{2B95E8EF-82FE-4F54-970D-D55C9AD8EC00}" sibTransId="{EA8773AB-BB82-4BF6-944E-80CD2086CE93}"/>
    <dgm:cxn modelId="{D7E7903A-483E-4876-8C77-EEB10661B95B}" type="presOf" srcId="{1B1E513F-BEB7-483A-8F12-A8210AEF19E9}" destId="{3CBA7321-E2AC-48FD-B351-CE3C9A4CE924}" srcOrd="0" destOrd="0" presId="urn:microsoft.com/office/officeart/2018/2/layout/IconVerticalSolidList#1"/>
    <dgm:cxn modelId="{C9B7BD43-67DC-4CD4-86B0-92B8BFA59068}" type="presOf" srcId="{2B87ECDB-C552-42F6-9B52-6548A18B206B}" destId="{AC018808-9CEA-4C61-8875-3E922AA167D7}" srcOrd="0" destOrd="0" presId="urn:microsoft.com/office/officeart/2018/2/layout/IconVerticalSolidList#1"/>
    <dgm:cxn modelId="{92648A4D-7D0D-48F5-96E4-BF8EC541B3A9}" type="presOf" srcId="{419DF63C-9792-4EF5-9125-1EEF4D07C33F}" destId="{8409F791-340A-4625-9294-3E680D66DB63}" srcOrd="0" destOrd="0" presId="urn:microsoft.com/office/officeart/2018/2/layout/IconVerticalSolidList#1"/>
    <dgm:cxn modelId="{E3A94083-C45C-4B61-A7D6-B6E8476EFDCC}" srcId="{162F69A6-0780-49EA-A6A8-3965C12489B2}" destId="{FD173C9E-7E74-47A0-AD23-788A5E43217A}" srcOrd="4" destOrd="0" parTransId="{AED958FF-07FB-4752-A4EB-5EA6813F1BC5}" sibTransId="{85E4DBE3-916E-4706-9383-70D8B2F7C22E}"/>
    <dgm:cxn modelId="{8FE11991-A49B-4DDA-80CD-92E4A201DF2F}" type="presOf" srcId="{FD173C9E-7E74-47A0-AD23-788A5E43217A}" destId="{720A68AC-9A01-42CB-B288-1E1A25DC47B2}" srcOrd="0" destOrd="0" presId="urn:microsoft.com/office/officeart/2018/2/layout/IconVerticalSolidList#1"/>
    <dgm:cxn modelId="{91AFA996-5E3B-401C-B400-E70DBD4A4AB6}" srcId="{162F69A6-0780-49EA-A6A8-3965C12489B2}" destId="{2B87ECDB-C552-42F6-9B52-6548A18B206B}" srcOrd="1" destOrd="0" parTransId="{0DC560D9-C62C-41BA-8D68-CB78933BFF0C}" sibTransId="{80EFB54F-1AC8-40D9-981D-4C85160A5799}"/>
    <dgm:cxn modelId="{813C1BD6-5A4A-43F4-8BF7-0645F72381AA}" srcId="{162F69A6-0780-49EA-A6A8-3965C12489B2}" destId="{30269CC2-8DD6-4402-82F3-18F164A732FF}" srcOrd="0" destOrd="0" parTransId="{4A8A3B18-A3DE-475C-8BF1-FB4B84DDA43B}" sibTransId="{2DAA2C1D-14F6-4BCA-B047-0B53ADD46F43}"/>
    <dgm:cxn modelId="{7F77D1ED-2343-4635-9FDF-CF5C9D2B3315}" type="presOf" srcId="{162F69A6-0780-49EA-A6A8-3965C12489B2}" destId="{05261D3E-3CC7-4C85-9E09-D67FC777908C}" srcOrd="0" destOrd="0" presId="urn:microsoft.com/office/officeart/2018/2/layout/IconVerticalSolidList#1"/>
    <dgm:cxn modelId="{9CD469EF-CF99-411A-B4B3-5B2C59AF684C}" srcId="{162F69A6-0780-49EA-A6A8-3965C12489B2}" destId="{1B1E513F-BEB7-483A-8F12-A8210AEF19E9}" srcOrd="3" destOrd="0" parTransId="{DB284026-3063-4705-B72C-ADE04469BE6D}" sibTransId="{D99C9B80-BA48-46B7-8B67-372E2AFD9E86}"/>
    <dgm:cxn modelId="{175EB5FF-CD0E-4495-8FA8-F19D1233730A}" type="presOf" srcId="{30269CC2-8DD6-4402-82F3-18F164A732FF}" destId="{F113ED77-1650-49A8-987A-A13C2A50CEA5}" srcOrd="0" destOrd="0" presId="urn:microsoft.com/office/officeart/2018/2/layout/IconVerticalSolidList#1"/>
    <dgm:cxn modelId="{B6784D09-C55E-4568-A257-9A4C076E72A2}" type="presParOf" srcId="{05261D3E-3CC7-4C85-9E09-D67FC777908C}" destId="{25C6FE9B-AED9-47D9-807F-76A517615FC1}" srcOrd="0" destOrd="0" presId="urn:microsoft.com/office/officeart/2018/2/layout/IconVerticalSolidList#1"/>
    <dgm:cxn modelId="{918FF3CA-876D-40FA-841A-AB5A28A77ED2}" type="presParOf" srcId="{25C6FE9B-AED9-47D9-807F-76A517615FC1}" destId="{99698387-9DF3-4127-A7DE-FCE3F05A3470}" srcOrd="0" destOrd="0" presId="urn:microsoft.com/office/officeart/2018/2/layout/IconVerticalSolidList#1"/>
    <dgm:cxn modelId="{9E8C0B32-A7B3-460A-83CF-493652F6403A}" type="presParOf" srcId="{25C6FE9B-AED9-47D9-807F-76A517615FC1}" destId="{B52E1101-E263-4511-8D8F-5A215C912C41}" srcOrd="1" destOrd="0" presId="urn:microsoft.com/office/officeart/2018/2/layout/IconVerticalSolidList#1"/>
    <dgm:cxn modelId="{BF3562AE-51B6-4827-AC2A-02A6C7EE6F5E}" type="presParOf" srcId="{25C6FE9B-AED9-47D9-807F-76A517615FC1}" destId="{18EFBBAF-BD9F-4030-B8A4-57CCEB350921}" srcOrd="2" destOrd="0" presId="urn:microsoft.com/office/officeart/2018/2/layout/IconVerticalSolidList#1"/>
    <dgm:cxn modelId="{04E3ADEA-CCED-42DB-834F-C02041D4F81B}" type="presParOf" srcId="{25C6FE9B-AED9-47D9-807F-76A517615FC1}" destId="{F113ED77-1650-49A8-987A-A13C2A50CEA5}" srcOrd="3" destOrd="0" presId="urn:microsoft.com/office/officeart/2018/2/layout/IconVerticalSolidList#1"/>
    <dgm:cxn modelId="{F6438E6C-D016-4A64-9005-13CAA2685ADD}" type="presParOf" srcId="{05261D3E-3CC7-4C85-9E09-D67FC777908C}" destId="{084D1940-F8FF-48AA-A0CA-908C7645C951}" srcOrd="1" destOrd="0" presId="urn:microsoft.com/office/officeart/2018/2/layout/IconVerticalSolidList#1"/>
    <dgm:cxn modelId="{CEB88A46-381C-4FB3-B5C2-36F0205865FC}" type="presParOf" srcId="{05261D3E-3CC7-4C85-9E09-D67FC777908C}" destId="{922A9066-91F0-4494-8CF8-01F8511B6028}" srcOrd="2" destOrd="0" presId="urn:microsoft.com/office/officeart/2018/2/layout/IconVerticalSolidList#1"/>
    <dgm:cxn modelId="{D1B45BFC-BE7D-41A5-ACF1-DDC855C4E453}" type="presParOf" srcId="{922A9066-91F0-4494-8CF8-01F8511B6028}" destId="{FA3369E0-5B38-4FDD-A9F5-22B9810A03F7}" srcOrd="0" destOrd="0" presId="urn:microsoft.com/office/officeart/2018/2/layout/IconVerticalSolidList#1"/>
    <dgm:cxn modelId="{4643A976-3E27-4CAA-B7FC-B0B83CAF8B1F}" type="presParOf" srcId="{922A9066-91F0-4494-8CF8-01F8511B6028}" destId="{FADE9C4E-BFE3-4374-BE2C-676ED238ACF2}" srcOrd="1" destOrd="0" presId="urn:microsoft.com/office/officeart/2018/2/layout/IconVerticalSolidList#1"/>
    <dgm:cxn modelId="{D766C06F-7B8D-459C-9FB9-C58229C29760}" type="presParOf" srcId="{922A9066-91F0-4494-8CF8-01F8511B6028}" destId="{7000F0F2-143F-4CAE-BA6B-E9C401E5437A}" srcOrd="2" destOrd="0" presId="urn:microsoft.com/office/officeart/2018/2/layout/IconVerticalSolidList#1"/>
    <dgm:cxn modelId="{150742EF-413B-4B94-8C6E-7E0DC782FB81}" type="presParOf" srcId="{922A9066-91F0-4494-8CF8-01F8511B6028}" destId="{AC018808-9CEA-4C61-8875-3E922AA167D7}" srcOrd="3" destOrd="0" presId="urn:microsoft.com/office/officeart/2018/2/layout/IconVerticalSolidList#1"/>
    <dgm:cxn modelId="{8C73B2A2-55AA-4BE8-A101-760B33AD8140}" type="presParOf" srcId="{05261D3E-3CC7-4C85-9E09-D67FC777908C}" destId="{CE46B6BD-FA9F-4C65-8E75-D8C24C71657B}" srcOrd="3" destOrd="0" presId="urn:microsoft.com/office/officeart/2018/2/layout/IconVerticalSolidList#1"/>
    <dgm:cxn modelId="{18BE3019-0E90-4C32-A988-157009864AD2}" type="presParOf" srcId="{05261D3E-3CC7-4C85-9E09-D67FC777908C}" destId="{B12160B6-4EC8-4B4D-A1B2-F7F5F2795F75}" srcOrd="4" destOrd="0" presId="urn:microsoft.com/office/officeart/2018/2/layout/IconVerticalSolidList#1"/>
    <dgm:cxn modelId="{2EEC68C7-29BF-4C02-91C1-17C5C78737B5}" type="presParOf" srcId="{B12160B6-4EC8-4B4D-A1B2-F7F5F2795F75}" destId="{DB8ABDAA-976A-4A84-A3C3-277080E19DCA}" srcOrd="0" destOrd="0" presId="urn:microsoft.com/office/officeart/2018/2/layout/IconVerticalSolidList#1"/>
    <dgm:cxn modelId="{F1D89C2A-76D1-4569-963D-1C92D0A16E1C}" type="presParOf" srcId="{B12160B6-4EC8-4B4D-A1B2-F7F5F2795F75}" destId="{D335376E-740A-4A47-BC5B-3381DE731CE0}" srcOrd="1" destOrd="0" presId="urn:microsoft.com/office/officeart/2018/2/layout/IconVerticalSolidList#1"/>
    <dgm:cxn modelId="{4E76AE4D-E418-463B-994D-6DDD4BE738C0}" type="presParOf" srcId="{B12160B6-4EC8-4B4D-A1B2-F7F5F2795F75}" destId="{BCDE90E0-E45B-4C79-BE60-A53702208276}" srcOrd="2" destOrd="0" presId="urn:microsoft.com/office/officeart/2018/2/layout/IconVerticalSolidList#1"/>
    <dgm:cxn modelId="{A3104C94-C425-4DC0-8A01-7FDFF0F35AAA}" type="presParOf" srcId="{B12160B6-4EC8-4B4D-A1B2-F7F5F2795F75}" destId="{8409F791-340A-4625-9294-3E680D66DB63}" srcOrd="3" destOrd="0" presId="urn:microsoft.com/office/officeart/2018/2/layout/IconVerticalSolidList#1"/>
    <dgm:cxn modelId="{605473B3-8AA5-4EE0-BFBA-3AB749038A35}" type="presParOf" srcId="{05261D3E-3CC7-4C85-9E09-D67FC777908C}" destId="{D4892BA4-47FA-499C-84FA-3A971E9AFE41}" srcOrd="5" destOrd="0" presId="urn:microsoft.com/office/officeart/2018/2/layout/IconVerticalSolidList#1"/>
    <dgm:cxn modelId="{CC9F31C5-774B-4FC3-9646-7E0EFDB54727}" type="presParOf" srcId="{05261D3E-3CC7-4C85-9E09-D67FC777908C}" destId="{390D1410-0CB7-44D5-903C-C35615DE86E1}" srcOrd="6" destOrd="0" presId="urn:microsoft.com/office/officeart/2018/2/layout/IconVerticalSolidList#1"/>
    <dgm:cxn modelId="{34A9E1BF-6D83-4701-9E7B-CBCD8074AEAA}" type="presParOf" srcId="{390D1410-0CB7-44D5-903C-C35615DE86E1}" destId="{C2FCE80A-DCA0-4D7F-8F72-19CB2337E588}" srcOrd="0" destOrd="0" presId="urn:microsoft.com/office/officeart/2018/2/layout/IconVerticalSolidList#1"/>
    <dgm:cxn modelId="{2682A58B-536A-49D1-A507-E48E245F1609}" type="presParOf" srcId="{390D1410-0CB7-44D5-903C-C35615DE86E1}" destId="{1B0B9210-632F-4BB5-B140-1FA20D3CF123}" srcOrd="1" destOrd="0" presId="urn:microsoft.com/office/officeart/2018/2/layout/IconVerticalSolidList#1"/>
    <dgm:cxn modelId="{59D669F7-8B16-4888-95F6-5986C0AFE631}" type="presParOf" srcId="{390D1410-0CB7-44D5-903C-C35615DE86E1}" destId="{E9B85894-F3EF-4216-9DD4-962DCF409217}" srcOrd="2" destOrd="0" presId="urn:microsoft.com/office/officeart/2018/2/layout/IconVerticalSolidList#1"/>
    <dgm:cxn modelId="{BD8D7B70-D5A5-475A-9EAE-2DF74A65E7A7}" type="presParOf" srcId="{390D1410-0CB7-44D5-903C-C35615DE86E1}" destId="{3CBA7321-E2AC-48FD-B351-CE3C9A4CE924}" srcOrd="3" destOrd="0" presId="urn:microsoft.com/office/officeart/2018/2/layout/IconVerticalSolidList#1"/>
    <dgm:cxn modelId="{09C1C5C5-68EE-426F-9765-9AA4BEAECA4B}" type="presParOf" srcId="{05261D3E-3CC7-4C85-9E09-D67FC777908C}" destId="{EBF8EABC-9573-4C0C-86CA-C7340B119EFC}" srcOrd="7" destOrd="0" presId="urn:microsoft.com/office/officeart/2018/2/layout/IconVerticalSolidList#1"/>
    <dgm:cxn modelId="{5DFF6733-363F-4A68-89B0-91BF3CBA58FF}" type="presParOf" srcId="{05261D3E-3CC7-4C85-9E09-D67FC777908C}" destId="{0729909C-75BF-4935-8512-A02241385855}" srcOrd="8" destOrd="0" presId="urn:microsoft.com/office/officeart/2018/2/layout/IconVerticalSolidList#1"/>
    <dgm:cxn modelId="{3C70CA18-E4BF-4A82-B90C-C1D5B0D1C51A}" type="presParOf" srcId="{0729909C-75BF-4935-8512-A02241385855}" destId="{418F3526-6E97-4B7D-9FC2-3262426AFF44}" srcOrd="0" destOrd="0" presId="urn:microsoft.com/office/officeart/2018/2/layout/IconVerticalSolidList#1"/>
    <dgm:cxn modelId="{0B9C3231-A98E-436C-9A12-67ED1DCCA0A7}" type="presParOf" srcId="{0729909C-75BF-4935-8512-A02241385855}" destId="{3E907CC3-6E6D-4D6E-8A41-D84AEAC44B00}" srcOrd="1" destOrd="0" presId="urn:microsoft.com/office/officeart/2018/2/layout/IconVerticalSolidList#1"/>
    <dgm:cxn modelId="{991E9144-BEBB-4B1E-8C68-693DF668C6AF}" type="presParOf" srcId="{0729909C-75BF-4935-8512-A02241385855}" destId="{5A364507-34C7-4074-86E2-67031AABC6A3}" srcOrd="2" destOrd="0" presId="urn:microsoft.com/office/officeart/2018/2/layout/IconVerticalSolidList#1"/>
    <dgm:cxn modelId="{3EB05A04-CC56-4C4D-AAC7-308A09C3C203}" type="presParOf" srcId="{0729909C-75BF-4935-8512-A02241385855}" destId="{720A68AC-9A01-42CB-B288-1E1A25DC47B2}" srcOrd="3" destOrd="0" presId="urn:microsoft.com/office/officeart/2018/2/layout/IconVerticalSolidList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698387-9DF3-4127-A7DE-FCE3F05A3470}">
      <dsp:nvSpPr>
        <dsp:cNvPr id="0" name=""/>
        <dsp:cNvSpPr/>
      </dsp:nvSpPr>
      <dsp:spPr>
        <a:xfrm>
          <a:off x="0" y="4675"/>
          <a:ext cx="6791323" cy="995920"/>
        </a:xfrm>
        <a:prstGeom prst="rect">
          <a:avLst/>
        </a:prstGeom>
        <a:gradFill rotWithShape="0">
          <a:gsLst>
            <a:gs pos="0">
              <a:schemeClr val="tx1">
                <a:lumMod val="75000"/>
                <a:lumOff val="25000"/>
              </a:schemeClr>
            </a:gs>
            <a:gs pos="15929">
              <a:schemeClr val="tx1">
                <a:lumMod val="85000"/>
                <a:lumOff val="15000"/>
              </a:schemeClr>
            </a:gs>
            <a:gs pos="97000">
              <a:schemeClr val="tx1">
                <a:lumMod val="85000"/>
                <a:lumOff val="15000"/>
              </a:schemeClr>
            </a:gs>
            <a:gs pos="100000">
              <a:schemeClr val="accent2">
                <a:lumMod val="75000"/>
              </a:scheme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2E1101-E263-4511-8D8F-5A215C912C41}">
      <dsp:nvSpPr>
        <dsp:cNvPr id="0" name=""/>
        <dsp:cNvSpPr/>
      </dsp:nvSpPr>
      <dsp:spPr>
        <a:xfrm>
          <a:off x="301265" y="228757"/>
          <a:ext cx="547756" cy="54775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13ED77-1650-49A8-987A-A13C2A50CEA5}">
      <dsp:nvSpPr>
        <dsp:cNvPr id="0" name=""/>
        <dsp:cNvSpPr/>
      </dsp:nvSpPr>
      <dsp:spPr>
        <a:xfrm>
          <a:off x="1150288" y="4675"/>
          <a:ext cx="5641034" cy="9959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5402" tIns="105402" rIns="105402" bIns="105402" numCol="1" spcCol="1270" rtlCol="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La syntaxe</a:t>
          </a:r>
        </a:p>
      </dsp:txBody>
      <dsp:txXfrm>
        <a:off x="1150288" y="4675"/>
        <a:ext cx="5641034" cy="995920"/>
      </dsp:txXfrm>
    </dsp:sp>
    <dsp:sp modelId="{FA3369E0-5B38-4FDD-A9F5-22B9810A03F7}">
      <dsp:nvSpPr>
        <dsp:cNvPr id="0" name=""/>
        <dsp:cNvSpPr/>
      </dsp:nvSpPr>
      <dsp:spPr>
        <a:xfrm>
          <a:off x="0" y="1249576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DE9C4E-BFE3-4374-BE2C-676ED238ACF2}">
      <dsp:nvSpPr>
        <dsp:cNvPr id="0" name=""/>
        <dsp:cNvSpPr/>
      </dsp:nvSpPr>
      <dsp:spPr>
        <a:xfrm>
          <a:off x="301265" y="1473658"/>
          <a:ext cx="547756" cy="547756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018808-9CEA-4C61-8875-3E922AA167D7}">
      <dsp:nvSpPr>
        <dsp:cNvPr id="0" name=""/>
        <dsp:cNvSpPr/>
      </dsp:nvSpPr>
      <dsp:spPr>
        <a:xfrm>
          <a:off x="1150288" y="1249576"/>
          <a:ext cx="5641034" cy="9959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5402" tIns="105402" rIns="105402" bIns="105402" numCol="1" spcCol="1270" rtlCol="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i="1" kern="1200" dirty="0">
              <a:solidFill>
                <a:srgbClr val="FF9933"/>
              </a:solidFill>
              <a:latin typeface="Calibri"/>
              <a:ea typeface="+mn-ea"/>
              <a:cs typeface="+mn-cs"/>
            </a:rPr>
            <a:t>Les arguments </a:t>
          </a:r>
          <a:endParaRPr lang="fr-FR" sz="20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1150288" y="1249576"/>
        <a:ext cx="5641034" cy="995920"/>
      </dsp:txXfrm>
    </dsp:sp>
    <dsp:sp modelId="{DB8ABDAA-976A-4A84-A3C3-277080E19DCA}">
      <dsp:nvSpPr>
        <dsp:cNvPr id="0" name=""/>
        <dsp:cNvSpPr/>
      </dsp:nvSpPr>
      <dsp:spPr>
        <a:xfrm>
          <a:off x="0" y="2494477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335376E-740A-4A47-BC5B-3381DE731CE0}">
      <dsp:nvSpPr>
        <dsp:cNvPr id="0" name=""/>
        <dsp:cNvSpPr/>
      </dsp:nvSpPr>
      <dsp:spPr>
        <a:xfrm>
          <a:off x="301265" y="2718559"/>
          <a:ext cx="547756" cy="547756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409F791-340A-4625-9294-3E680D66DB63}">
      <dsp:nvSpPr>
        <dsp:cNvPr id="0" name=""/>
        <dsp:cNvSpPr/>
      </dsp:nvSpPr>
      <dsp:spPr>
        <a:xfrm>
          <a:off x="1150288" y="2494477"/>
          <a:ext cx="5641034" cy="9959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5402" tIns="105402" rIns="105402" bIns="105402" numCol="1" spcCol="1270" rtlCol="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i="1" kern="1200" dirty="0">
              <a:solidFill>
                <a:srgbClr val="FF9933"/>
              </a:solidFill>
              <a:latin typeface="Calibri"/>
              <a:ea typeface="+mn-ea"/>
              <a:cs typeface="+mn-cs"/>
            </a:rPr>
            <a:t>Exemple – Fonction SI</a:t>
          </a:r>
          <a:endParaRPr lang="fr-FR" sz="20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1150288" y="2494477"/>
        <a:ext cx="5641034" cy="995920"/>
      </dsp:txXfrm>
    </dsp:sp>
    <dsp:sp modelId="{C2FCE80A-DCA0-4D7F-8F72-19CB2337E588}">
      <dsp:nvSpPr>
        <dsp:cNvPr id="0" name=""/>
        <dsp:cNvSpPr/>
      </dsp:nvSpPr>
      <dsp:spPr>
        <a:xfrm>
          <a:off x="0" y="3739377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B0B9210-632F-4BB5-B140-1FA20D3CF123}">
      <dsp:nvSpPr>
        <dsp:cNvPr id="0" name=""/>
        <dsp:cNvSpPr/>
      </dsp:nvSpPr>
      <dsp:spPr>
        <a:xfrm>
          <a:off x="301265" y="3963460"/>
          <a:ext cx="547756" cy="547756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CBA7321-E2AC-48FD-B351-CE3C9A4CE924}">
      <dsp:nvSpPr>
        <dsp:cNvPr id="0" name=""/>
        <dsp:cNvSpPr/>
      </dsp:nvSpPr>
      <dsp:spPr>
        <a:xfrm>
          <a:off x="1150288" y="3739377"/>
          <a:ext cx="5641034" cy="9959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5402" tIns="105402" rIns="105402" bIns="105402" numCol="1" spcCol="1270" rtlCol="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i="1" kern="1200" dirty="0">
              <a:solidFill>
                <a:srgbClr val="FF9933"/>
              </a:solidFill>
              <a:latin typeface="Calibri"/>
              <a:ea typeface="+mn-ea"/>
              <a:cs typeface="+mn-cs"/>
            </a:rPr>
            <a:t>Exemple – Fonction SI et fonction MOIS</a:t>
          </a:r>
          <a:endParaRPr lang="fr-FR" sz="20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1150288" y="3739377"/>
        <a:ext cx="5641034" cy="995920"/>
      </dsp:txXfrm>
    </dsp:sp>
    <dsp:sp modelId="{418F3526-6E97-4B7D-9FC2-3262426AFF44}">
      <dsp:nvSpPr>
        <dsp:cNvPr id="0" name=""/>
        <dsp:cNvSpPr/>
      </dsp:nvSpPr>
      <dsp:spPr>
        <a:xfrm>
          <a:off x="0" y="4984278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E907CC3-6E6D-4D6E-8A41-D84AEAC44B00}">
      <dsp:nvSpPr>
        <dsp:cNvPr id="0" name=""/>
        <dsp:cNvSpPr/>
      </dsp:nvSpPr>
      <dsp:spPr>
        <a:xfrm>
          <a:off x="301265" y="5208360"/>
          <a:ext cx="547756" cy="547756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20A68AC-9A01-42CB-B288-1E1A25DC47B2}">
      <dsp:nvSpPr>
        <dsp:cNvPr id="0" name=""/>
        <dsp:cNvSpPr/>
      </dsp:nvSpPr>
      <dsp:spPr>
        <a:xfrm>
          <a:off x="1150288" y="4984278"/>
          <a:ext cx="5641034" cy="9959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5402" tIns="105402" rIns="105402" bIns="105402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i="1" kern="1200" dirty="0">
              <a:solidFill>
                <a:srgbClr val="FF9933"/>
              </a:solidFill>
            </a:rPr>
            <a:t>Exemple – Fonction SI et opérateur inférieur à</a:t>
          </a:r>
          <a:endParaRPr lang="fr-FR" sz="20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1150288" y="4984278"/>
        <a:ext cx="5641034" cy="9959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#1">
  <dgm:title val="Liste verticale d’icônes à éléments pleins"/>
  <dgm:desc val="Permet de représenter une série d’éléments visuels de haut en bas avec du texte de Niveau 1 ou de Niveau 1 et de Niveau 2 groupé dans une forme. Fonctionne de manière optimale avec des icônes ou de petites images avec de plus longues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 1">
            <a:extLst>
              <a:ext uri="{FF2B5EF4-FFF2-40B4-BE49-F238E27FC236}">
                <a16:creationId xmlns:a16="http://schemas.microsoft.com/office/drawing/2014/main" id="{2BC10188-DC2C-458D-AB41-143A0BE9A31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9634E15-7196-43FC-B912-C4D8B4A2CE7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68416927-5E9C-4E77-85FE-EE4C81C1DE39}" type="datetimeFigureOut">
              <a:rPr lang="fr-FR" smtClean="0"/>
              <a:t>24/01/2023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9EA2570-D5B6-41CB-96C2-FFC9944668E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5C31B37-7A69-4C30-9B63-29F8242FC24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389B6C8-888A-401B-9F9B-D41D36B6C3E9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131000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FA798B7E-6604-4F74-86DB-B30627D56244}" type="datetimeFigureOut">
              <a:rPr lang="fr-FR" noProof="0" smtClean="0"/>
              <a:t>24/01/2023</a:t>
            </a:fld>
            <a:endParaRPr lang="fr-FR" noProof="0" dirty="0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fr-FR" noProof="0" dirty="0"/>
          </a:p>
        </p:txBody>
      </p:sp>
      <p:sp>
        <p:nvSpPr>
          <p:cNvPr id="5" name="Espace réservé des commentaires 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3F28A1F-3E69-47E5-AE93-E7F2155A242D}" type="slidenum">
              <a:rPr lang="fr-FR" noProof="0" smtClean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0759332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3254996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2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112847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3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1943673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4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9002848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5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0453526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6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6989152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7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5897637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8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50498261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9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40732421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98B13-3B32-4354-B2B5-3165F2F6E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611" y="1676409"/>
            <a:ext cx="3923999" cy="2436592"/>
          </a:xfrm>
        </p:spPr>
        <p:txBody>
          <a:bodyPr lIns="0" tIns="0" rIns="0" bIns="0" rtlCol="0" anchor="b">
            <a:noAutofit/>
          </a:bodyPr>
          <a:lstStyle>
            <a:lvl1pPr>
              <a:lnSpc>
                <a:spcPct val="70000"/>
              </a:lnSpc>
              <a:defRPr sz="7200" spc="-3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BB88CF-DF4F-4857-8602-72BCF5DDCDA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873612" y="4611901"/>
            <a:ext cx="3924000" cy="684000"/>
          </a:xfrm>
        </p:spPr>
        <p:txBody>
          <a:bodyPr lIns="0" tIns="0" rIns="0" bIns="0"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CLIQUEZ POUR MODIFIER LE STYLE DU TEXTE DU MASQUE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7EEBB7C-1679-4665-8688-1FA973E73DC1}"/>
              </a:ext>
            </a:extLst>
          </p:cNvPr>
          <p:cNvCxnSpPr/>
          <p:nvPr userDrawn="1"/>
        </p:nvCxnSpPr>
        <p:spPr>
          <a:xfrm>
            <a:off x="7874732" y="4373775"/>
            <a:ext cx="3924000" cy="0"/>
          </a:xfrm>
          <a:prstGeom prst="line">
            <a:avLst/>
          </a:prstGeom>
          <a:ln w="63500"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1E3214F-3A93-4A1C-920D-D86BE35A58FB}"/>
              </a:ext>
            </a:extLst>
          </p:cNvPr>
          <p:cNvSpPr/>
          <p:nvPr userDrawn="1"/>
        </p:nvSpPr>
        <p:spPr>
          <a:xfrm>
            <a:off x="0" y="1"/>
            <a:ext cx="7512000" cy="672147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13E97E5-C83B-444A-8C07-35D699E7C3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26532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98B13-3B32-4354-B2B5-3165F2F6E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611" y="1676409"/>
            <a:ext cx="3923999" cy="2436592"/>
          </a:xfrm>
        </p:spPr>
        <p:txBody>
          <a:bodyPr lIns="0" tIns="0" rIns="0" bIns="0" rtlCol="0" anchor="b">
            <a:noAutofit/>
          </a:bodyPr>
          <a:lstStyle>
            <a:lvl1pPr>
              <a:lnSpc>
                <a:spcPct val="70000"/>
              </a:lnSpc>
              <a:defRPr sz="7200" spc="-3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BB88CF-DF4F-4857-8602-72BCF5DDCDA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873612" y="4611901"/>
            <a:ext cx="3924000" cy="684000"/>
          </a:xfrm>
        </p:spPr>
        <p:txBody>
          <a:bodyPr lIns="0" tIns="0" rIns="0" bIns="0"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CLIQUEZ POUR MODIFIER LE STYLE DU TEXTE DU MASQUE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7EEBB7C-1679-4665-8688-1FA973E73DC1}"/>
              </a:ext>
            </a:extLst>
          </p:cNvPr>
          <p:cNvCxnSpPr/>
          <p:nvPr userDrawn="1"/>
        </p:nvCxnSpPr>
        <p:spPr>
          <a:xfrm>
            <a:off x="7874732" y="4373775"/>
            <a:ext cx="3924000" cy="0"/>
          </a:xfrm>
          <a:prstGeom prst="line">
            <a:avLst/>
          </a:prstGeom>
          <a:ln w="63500"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1E3214F-3A93-4A1C-920D-D86BE35A58FB}"/>
              </a:ext>
            </a:extLst>
          </p:cNvPr>
          <p:cNvSpPr/>
          <p:nvPr userDrawn="1"/>
        </p:nvSpPr>
        <p:spPr>
          <a:xfrm>
            <a:off x="0" y="1"/>
            <a:ext cx="7512000" cy="672147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13E97E5-C83B-444A-8C07-35D699E7C3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8" name="Espace réservé d’image 2">
            <a:extLst>
              <a:ext uri="{FF2B5EF4-FFF2-40B4-BE49-F238E27FC236}">
                <a16:creationId xmlns:a16="http://schemas.microsoft.com/office/drawing/2014/main" id="{2641ECAC-0557-4843-8433-067E4414E2F5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-1" y="0"/>
            <a:ext cx="7512001" cy="6727855"/>
          </a:xfrm>
          <a:solidFill>
            <a:schemeClr val="tx1">
              <a:lumMod val="85000"/>
              <a:lumOff val="1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40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 dirty="0"/>
              <a:t>Insérez votre image ici</a:t>
            </a:r>
          </a:p>
        </p:txBody>
      </p:sp>
    </p:spTree>
    <p:extLst>
      <p:ext uri="{BB962C8B-B14F-4D97-AF65-F5344CB8AC3E}">
        <p14:creationId xmlns:p14="http://schemas.microsoft.com/office/powerpoint/2010/main" val="3394383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6"/>
            <a:ext cx="6273800" cy="833663"/>
          </a:xfrm>
          <a:solidFill>
            <a:schemeClr val="accent2">
              <a:lumMod val="50000"/>
            </a:schemeClr>
          </a:solidFill>
        </p:spPr>
        <p:txBody>
          <a:bodyPr tIns="108000" bIns="108000" rtlCol="0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62738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392366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 larges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7"/>
            <a:ext cx="6273800" cy="833663"/>
          </a:xfrm>
          <a:solidFill>
            <a:schemeClr val="accent2">
              <a:lumMod val="50000"/>
            </a:schemeClr>
          </a:solidFill>
        </p:spPr>
        <p:txBody>
          <a:bodyPr vert="horz" lIns="91440" tIns="108000" rIns="91440" bIns="108000" rtlCol="0" anchor="ctr">
            <a:spAutoFit/>
          </a:bodyPr>
          <a:lstStyle>
            <a:lvl1pPr>
              <a:defRPr lang="en-US" sz="4000"/>
            </a:lvl1pPr>
          </a:lstStyle>
          <a:p>
            <a:pPr lvl="0" rtl="0">
              <a:lnSpc>
                <a:spcPct val="100000"/>
              </a:lnSpc>
            </a:pPr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5945710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à dro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’image 2">
            <a:extLst>
              <a:ext uri="{FF2B5EF4-FFF2-40B4-BE49-F238E27FC236}">
                <a16:creationId xmlns:a16="http://schemas.microsoft.com/office/drawing/2014/main" id="{6D3C5ED2-B01D-4104-B193-BC78D76A4646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0" y="0"/>
            <a:ext cx="6305550" cy="6721475"/>
          </a:xfrm>
          <a:noFill/>
        </p:spPr>
        <p:txBody>
          <a:bodyPr rtlCol="0" anchor="ctr">
            <a:normAutofit/>
          </a:bodyPr>
          <a:lstStyle>
            <a:lvl1pPr marL="0" indent="0" algn="ctr">
              <a:buNone/>
              <a:defRPr sz="140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 dirty="0"/>
              <a:t>Insérez votre image ici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57974" y="303301"/>
            <a:ext cx="4695825" cy="1449216"/>
          </a:xfrm>
          <a:solidFill>
            <a:schemeClr val="accent2">
              <a:lumMod val="50000"/>
            </a:schemeClr>
          </a:solidFill>
        </p:spPr>
        <p:txBody>
          <a:bodyPr wrap="square" tIns="108000" bIns="108000" rtlCol="0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 de masque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657974" y="1825625"/>
            <a:ext cx="4695826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797904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 horizontaux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4305300" cy="6721472"/>
          </a:xfrm>
          <a:gradFill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12600000" scaled="0"/>
          </a:gradFill>
        </p:spPr>
        <p:txBody>
          <a:bodyPr vert="horz" lIns="396000" tIns="0" rIns="396000" bIns="0" rtlCol="0" anchor="ctr">
            <a:noAutofit/>
          </a:bodyPr>
          <a:lstStyle>
            <a:lvl1pPr algn="r">
              <a:lnSpc>
                <a:spcPct val="70000"/>
              </a:lnSpc>
              <a:defRPr lang="en-US" sz="5200" b="0" spc="-150" dirty="0"/>
            </a:lvl1pPr>
          </a:lstStyle>
          <a:p>
            <a:pPr lvl="0" algn="r"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05350" y="365124"/>
            <a:ext cx="6648448" cy="5984875"/>
          </a:xfrm>
        </p:spPr>
        <p:txBody>
          <a:bodyPr lIns="108000" tIns="108000" rIns="108000" bIns="108000" rtlCol="0"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7746CAFB-2B99-470B-B55B-9BF378E3A0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160496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horizontaux 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65237DA4-112F-40B2-8C8C-EB23506D9C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2000" y="0"/>
            <a:ext cx="4680000" cy="6721473"/>
          </a:xfrm>
          <a:gradFill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12600000" scaled="0"/>
          </a:gradFill>
        </p:spPr>
        <p:txBody>
          <a:bodyPr lIns="396000" rIns="396000" rtlCol="0">
            <a:normAutofit/>
          </a:bodyPr>
          <a:lstStyle>
            <a:lvl1pPr>
              <a:lnSpc>
                <a:spcPct val="70000"/>
              </a:lnSpc>
              <a:defRPr sz="5200" spc="-15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365124"/>
            <a:ext cx="6156323" cy="5984875"/>
          </a:xfrm>
        </p:spPr>
        <p:txBody>
          <a:bodyPr lIns="108000" tIns="108000" rIns="108000" bIns="108000" rtlCol="0" anchor="ctr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7746CAFB-2B99-470B-B55B-9BF378E3A0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solidFill>
            <a:schemeClr val="bg1">
              <a:lumMod val="85000"/>
            </a:schemeClr>
          </a:solidFill>
        </p:spPr>
        <p:txBody>
          <a:bodyPr rtlCol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4498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horizontaux 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D68E6EF2-4B2F-4D0D-9505-CE92872972F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05350" y="611076"/>
            <a:ext cx="6648448" cy="5738923"/>
          </a:xfrm>
        </p:spPr>
        <p:txBody>
          <a:bodyPr lIns="108000" tIns="108000" rIns="108000" bIns="10800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D91A21B9-BA54-413B-940E-027C32E4D4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6"/>
            <a:ext cx="3440502" cy="1449216"/>
          </a:xfrm>
          <a:solidFill>
            <a:schemeClr val="accent2">
              <a:lumMod val="50000"/>
            </a:schemeClr>
          </a:solidFill>
        </p:spPr>
        <p:txBody>
          <a:bodyPr wrap="square" tIns="108000" bIns="108000" rtlCol="0" anchor="t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610051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22BDA7-8BE9-42D5-ACF1-0F51423A20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rtlCol="0" anchor="b"/>
          <a:lstStyle>
            <a:lvl1pPr>
              <a:defRPr sz="6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1CEF73F-3CCA-4312-8E9C-2B4629DA1F6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 rtlCol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93BF716-502C-4821-A3A0-19C2C508EED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665983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D1AB651-5612-4E6A-9B35-A555D082E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81389A2-D77B-40CA-AD1E-0178AEFAD15A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1DCA993-CBEA-48C5-BD35-50ABDFF6406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88ED8E0-95EC-469F-9B7E-562FBDFDE6C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646344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776F88-2A37-410D-A685-E455AF3D0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C764B46-B015-44F7-8DC0-AFB8D275E48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D3C8232-2077-497A-9142-B787E2B03A7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AF6077C-D913-4FD0-B6E0-6D70BEFD40E6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3905DBB-3AA9-4435-AC97-732293FDE7EF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954C901-FCAF-4DFB-A621-6A969641CA7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92145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uniqu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AF2623-2255-4BBA-9577-B3A3FD2AE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5259F0F0-5E7C-4FC9-8E90-6ADCD7A714B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105532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0A9D3FFB-BE14-4D90-A515-10EDD1BEE6F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27673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451E51-BE82-4B1B-9CB6-89C26464D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4CCBF8C-3CF7-47E6-9AB0-15584178B44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D07DA3C-0298-45CF-AFC3-41031C0763E3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7C4FF87-D01E-416B-9EF8-E107C4EDDC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98533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48E4AFE-E166-4B84-B0C8-9205038D8033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6C617517-B672-49BA-AC6E-AB66D0639A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EC92C27-7843-4B22-9200-B7304E6AE4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59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2DB4F10-F75B-41A8-B994-BFF68949E5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61475"/>
            <a:ext cx="838200" cy="360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2D21E2-8DEB-4F43-A26E-B8DA900A9230}"/>
              </a:ext>
            </a:extLst>
          </p:cNvPr>
          <p:cNvSpPr/>
          <p:nvPr userDrawn="1"/>
        </p:nvSpPr>
        <p:spPr>
          <a:xfrm>
            <a:off x="0" y="6721475"/>
            <a:ext cx="12192000" cy="136525"/>
          </a:xfrm>
          <a:prstGeom prst="rect">
            <a:avLst/>
          </a:prstGeom>
          <a:gradFill>
            <a:gsLst>
              <a:gs pos="0">
                <a:schemeClr val="accent2"/>
              </a:gs>
              <a:gs pos="100000">
                <a:schemeClr val="tx1">
                  <a:lumMod val="75000"/>
                  <a:lumOff val="2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5CD3143-7FD1-40EA-AA4A-47C72380AEC2}"/>
              </a:ext>
            </a:extLst>
          </p:cNvPr>
          <p:cNvSpPr/>
          <p:nvPr userDrawn="1"/>
        </p:nvSpPr>
        <p:spPr>
          <a:xfrm>
            <a:off x="11353798" y="6721474"/>
            <a:ext cx="838201" cy="1365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53920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59" r:id="rId2"/>
    <p:sldLayoutId id="2147483660" r:id="rId3"/>
    <p:sldLayoutId id="2147483665" r:id="rId4"/>
    <p:sldLayoutId id="2147483666" r:id="rId5"/>
    <p:sldLayoutId id="2147483650" r:id="rId6"/>
    <p:sldLayoutId id="2147483663" r:id="rId7"/>
    <p:sldLayoutId id="2147483664" r:id="rId8"/>
    <p:sldLayoutId id="2147483651" r:id="rId9"/>
    <p:sldLayoutId id="2147483652" r:id="rId10"/>
    <p:sldLayoutId id="2147483653" r:id="rId11"/>
    <p:sldLayoutId id="2147483654" r:id="rId12"/>
    <p:sldLayoutId id="2147483655" r:id="rId13"/>
    <p:sldLayoutId id="2147483656" r:id="rId14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2"/>
        </a:buClr>
        <a:buFont typeface="Wingdings" panose="05000000000000000000" pitchFamily="2" charset="2"/>
        <a:buChar char="§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slide" Target="slid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14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png"/><Relationship Id="rId5" Type="http://schemas.openxmlformats.org/officeDocument/2006/relationships/slide" Target="slide1.xml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14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png"/><Relationship Id="rId5" Type="http://schemas.openxmlformats.org/officeDocument/2006/relationships/slide" Target="slide1.xml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14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png"/><Relationship Id="rId5" Type="http://schemas.openxmlformats.org/officeDocument/2006/relationships/slide" Target="slide1.xml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14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png"/><Relationship Id="rId5" Type="http://schemas.openxmlformats.org/officeDocument/2006/relationships/slide" Target="slide1.xml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14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png"/><Relationship Id="rId5" Type="http://schemas.openxmlformats.org/officeDocument/2006/relationships/slide" Target="slide1.xml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14.sv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png"/><Relationship Id="rId5" Type="http://schemas.openxmlformats.org/officeDocument/2006/relationships/slide" Target="slide1.xml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Espace réservé du contenu 2" descr="Espace réservé du contenu de liste">
            <a:extLst>
              <a:ext uri="{FF2B5EF4-FFF2-40B4-BE49-F238E27FC236}">
                <a16:creationId xmlns:a16="http://schemas.microsoft.com/office/drawing/2014/main" id="{4DBF5C5D-E8C1-4EFB-87B6-B4245AB407A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53335149"/>
              </p:ext>
            </p:extLst>
          </p:nvPr>
        </p:nvGraphicFramePr>
        <p:xfrm>
          <a:off x="5399055" y="-23983"/>
          <a:ext cx="6791323" cy="59848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0" name="Espace réservé du numéro de diapositive 19">
            <a:extLst>
              <a:ext uri="{FF2B5EF4-FFF2-40B4-BE49-F238E27FC236}">
                <a16:creationId xmlns:a16="http://schemas.microsoft.com/office/drawing/2014/main" id="{3AEC0301-E9AA-4478-9E23-C372DBDCE65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</a:t>
            </a:fld>
            <a:endParaRPr lang="fr-FR" dirty="0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E94FC760-44D8-EED2-3B2C-FE9A517EEDF3}"/>
              </a:ext>
            </a:extLst>
          </p:cNvPr>
          <p:cNvSpPr txBox="1">
            <a:spLocks/>
          </p:cNvSpPr>
          <p:nvPr/>
        </p:nvSpPr>
        <p:spPr>
          <a:xfrm>
            <a:off x="908549" y="1966960"/>
            <a:ext cx="3396750" cy="1977416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fr-FR" sz="5400" dirty="0"/>
              <a:t>Programme de cours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D9C7E8B-8B59-FD54-46EB-2014C73861AF}"/>
              </a:ext>
            </a:extLst>
          </p:cNvPr>
          <p:cNvSpPr txBox="1"/>
          <p:nvPr/>
        </p:nvSpPr>
        <p:spPr>
          <a:xfrm>
            <a:off x="0" y="4361674"/>
            <a:ext cx="5399055" cy="73342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None/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400">
                <a:solidFill>
                  <a:schemeClr val="bg1"/>
                </a:solidFill>
              </a:defRPr>
            </a:lvl2pPr>
            <a:lvl3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200">
                <a:solidFill>
                  <a:schemeClr val="bg1"/>
                </a:solidFill>
              </a:defRPr>
            </a:lvl3pPr>
            <a:lvl4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000">
                <a:solidFill>
                  <a:schemeClr val="bg1"/>
                </a:solidFill>
              </a:defRPr>
            </a:lvl4pPr>
            <a:lvl5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000">
                <a:solidFill>
                  <a:schemeClr val="bg1"/>
                </a:solidFill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6pPr>
            <a:lvl7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7pPr>
            <a:lvl8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8pPr>
            <a:lvl9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9pPr>
          </a:lstStyle>
          <a:p>
            <a:pPr algn="ctr"/>
            <a:r>
              <a:rPr lang="fr-FR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aytona Condensed" panose="020B0506030503040204" pitchFamily="34" charset="0"/>
              </a:rPr>
              <a:t>SI</a:t>
            </a: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A2CE9FE8-BF53-D4FD-F481-C03DF25348B3}"/>
              </a:ext>
            </a:extLst>
          </p:cNvPr>
          <p:cNvCxnSpPr>
            <a:cxnSpLocks/>
          </p:cNvCxnSpPr>
          <p:nvPr/>
        </p:nvCxnSpPr>
        <p:spPr>
          <a:xfrm>
            <a:off x="0" y="4295775"/>
            <a:ext cx="5399055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2">
            <a:extLst>
              <a:ext uri="{FF2B5EF4-FFF2-40B4-BE49-F238E27FC236}">
                <a16:creationId xmlns:a16="http://schemas.microsoft.com/office/drawing/2014/main" id="{95CE1F52-511F-F966-91D1-C466FF561A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0172" y="158403"/>
            <a:ext cx="1756456" cy="1632858"/>
          </a:xfrm>
          <a:prstGeom prst="rect">
            <a:avLst/>
          </a:prstGeom>
          <a:noFill/>
          <a:effectLst>
            <a:glow rad="101600">
              <a:schemeClr val="bg1">
                <a:lumMod val="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9498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  <p:bldP spid="6" grpId="0"/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2934DE9-1653-4F9E-B307-C53A27B218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2</a:t>
            </a:fld>
            <a:endParaRPr lang="fr-FR" dirty="0"/>
          </a:p>
        </p:txBody>
      </p:sp>
      <p:sp>
        <p:nvSpPr>
          <p:cNvPr id="18" name="Espace réservé du contenu 2">
            <a:extLst>
              <a:ext uri="{FF2B5EF4-FFF2-40B4-BE49-F238E27FC236}">
                <a16:creationId xmlns:a16="http://schemas.microsoft.com/office/drawing/2014/main" id="{A7BDF9F5-5F33-21A7-8149-9298D78B86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809910"/>
            <a:ext cx="11132976" cy="559616"/>
          </a:xfrm>
        </p:spPr>
        <p:txBody>
          <a:bodyPr rtlCol="0">
            <a:norm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La syntaxe…</a:t>
            </a:r>
          </a:p>
        </p:txBody>
      </p:sp>
      <p:sp>
        <p:nvSpPr>
          <p:cNvPr id="20" name="Titre 1">
            <a:extLst>
              <a:ext uri="{FF2B5EF4-FFF2-40B4-BE49-F238E27FC236}">
                <a16:creationId xmlns:a16="http://schemas.microsoft.com/office/drawing/2014/main" id="{46CF1C9D-7FFC-FFDA-0172-0061348E93D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defPPr rtl="0">
              <a:defRPr lang="fr-FR"/>
            </a:defPPr>
            <a:lvl1pPr algn="ctr">
              <a:lnSpc>
                <a:spcPct val="100000"/>
              </a:lnSpc>
              <a:spcBef>
                <a:spcPct val="0"/>
              </a:spcBef>
              <a:buNone/>
              <a:defRPr sz="4000">
                <a:solidFill>
                  <a:schemeClr val="bg1"/>
                </a:solidFill>
                <a:latin typeface="Bahnschrift SemiBold Condensed" panose="020B0502040204020203" pitchFamily="34" charset="0"/>
                <a:ea typeface="+mj-ea"/>
                <a:cs typeface="+mj-cs"/>
              </a:defRPr>
            </a:lvl1pPr>
          </a:lstStyle>
          <a:p>
            <a:r>
              <a:rPr lang="fr-FR" dirty="0">
                <a:latin typeface="Franklin Gothic Medium Cond" panose="020B0606030402020204" pitchFamily="34" charset="0"/>
              </a:rPr>
              <a:t>Fonction SI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94EA517-B9C6-34E5-B516-758B560ABFF3}"/>
              </a:ext>
            </a:extLst>
          </p:cNvPr>
          <p:cNvSpPr txBox="1">
            <a:spLocks/>
          </p:cNvSpPr>
          <p:nvPr/>
        </p:nvSpPr>
        <p:spPr>
          <a:xfrm>
            <a:off x="-1" y="1480654"/>
            <a:ext cx="11132977" cy="73438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32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 Condensed" panose="020B0506020104020203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17550" indent="-538163" algn="ctr"/>
            <a:r>
              <a:rPr lang="fr-FR" sz="4800" dirty="0">
                <a:solidFill>
                  <a:schemeClr val="bg1"/>
                </a:solidFill>
              </a:rPr>
              <a:t>=SI(</a:t>
            </a:r>
            <a:r>
              <a:rPr lang="fr-FR" sz="4800" dirty="0">
                <a:solidFill>
                  <a:srgbClr val="0070C0"/>
                </a:solidFill>
              </a:rPr>
              <a:t>condition</a:t>
            </a:r>
            <a:r>
              <a:rPr lang="fr-FR" sz="4800" dirty="0">
                <a:solidFill>
                  <a:srgbClr val="00B050"/>
                </a:solidFill>
              </a:rPr>
              <a:t> </a:t>
            </a:r>
            <a:r>
              <a:rPr lang="fr-FR" sz="4800" dirty="0">
                <a:solidFill>
                  <a:schemeClr val="bg1"/>
                </a:solidFill>
              </a:rPr>
              <a:t>;</a:t>
            </a:r>
            <a:r>
              <a:rPr lang="fr-FR" sz="4800" dirty="0"/>
              <a:t> </a:t>
            </a:r>
            <a:r>
              <a:rPr lang="fr-FR" sz="4800" dirty="0" err="1">
                <a:solidFill>
                  <a:srgbClr val="00B050"/>
                </a:solidFill>
              </a:rPr>
              <a:t>valeur_si_vrai</a:t>
            </a:r>
            <a:r>
              <a:rPr lang="fr-FR" sz="4800" dirty="0">
                <a:solidFill>
                  <a:srgbClr val="00B050"/>
                </a:solidFill>
              </a:rPr>
              <a:t> </a:t>
            </a:r>
            <a:r>
              <a:rPr lang="fr-FR" sz="4800" dirty="0">
                <a:solidFill>
                  <a:schemeClr val="bg1"/>
                </a:solidFill>
              </a:rPr>
              <a:t>; </a:t>
            </a:r>
            <a:r>
              <a:rPr lang="fr-FR" sz="4800" dirty="0" err="1">
                <a:solidFill>
                  <a:srgbClr val="FF0000"/>
                </a:solidFill>
              </a:rPr>
              <a:t>valeur_si_faux</a:t>
            </a:r>
            <a:r>
              <a:rPr lang="fr-FR" sz="4800" dirty="0">
                <a:solidFill>
                  <a:schemeClr val="bg1"/>
                </a:solidFill>
              </a:rPr>
              <a:t>)</a:t>
            </a:r>
          </a:p>
        </p:txBody>
      </p:sp>
      <p:sp>
        <p:nvSpPr>
          <p:cNvPr id="5" name="Espace réservé du texte 2">
            <a:extLst>
              <a:ext uri="{FF2B5EF4-FFF2-40B4-BE49-F238E27FC236}">
                <a16:creationId xmlns:a16="http://schemas.microsoft.com/office/drawing/2014/main" id="{AEC04610-420C-AEB9-0896-B660263061C5}"/>
              </a:ext>
            </a:extLst>
          </p:cNvPr>
          <p:cNvSpPr txBox="1">
            <a:spLocks/>
          </p:cNvSpPr>
          <p:nvPr/>
        </p:nvSpPr>
        <p:spPr>
          <a:xfrm>
            <a:off x="0" y="2310393"/>
            <a:ext cx="11132978" cy="53487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32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 Condensed" panose="020B0506020104020203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17550" indent="-538163" algn="ctr"/>
            <a:r>
              <a:rPr lang="fr-FR" sz="4800" dirty="0">
                <a:solidFill>
                  <a:schemeClr val="bg1"/>
                </a:solidFill>
              </a:rPr>
              <a:t>=SI(</a:t>
            </a:r>
            <a:r>
              <a:rPr lang="fr-FR" sz="4800" dirty="0">
                <a:solidFill>
                  <a:srgbClr val="0070C0"/>
                </a:solidFill>
              </a:rPr>
              <a:t>condition est remplie </a:t>
            </a:r>
            <a:r>
              <a:rPr lang="fr-FR" sz="4800" dirty="0">
                <a:solidFill>
                  <a:schemeClr val="bg1"/>
                </a:solidFill>
              </a:rPr>
              <a:t>;</a:t>
            </a:r>
            <a:r>
              <a:rPr lang="fr-FR" sz="4800" dirty="0"/>
              <a:t> </a:t>
            </a:r>
            <a:r>
              <a:rPr lang="fr-FR" sz="4800" dirty="0">
                <a:solidFill>
                  <a:srgbClr val="00B050"/>
                </a:solidFill>
              </a:rPr>
              <a:t>alors...</a:t>
            </a:r>
            <a:r>
              <a:rPr lang="fr-FR" sz="4800" dirty="0">
                <a:solidFill>
                  <a:srgbClr val="FF9933"/>
                </a:solidFill>
              </a:rPr>
              <a:t> </a:t>
            </a:r>
            <a:r>
              <a:rPr lang="fr-FR" sz="4800" dirty="0">
                <a:solidFill>
                  <a:schemeClr val="bg1"/>
                </a:solidFill>
              </a:rPr>
              <a:t>;</a:t>
            </a:r>
            <a:r>
              <a:rPr lang="fr-FR" sz="4800" dirty="0"/>
              <a:t> </a:t>
            </a:r>
            <a:r>
              <a:rPr lang="fr-FR" sz="4800" dirty="0">
                <a:solidFill>
                  <a:srgbClr val="FF0000"/>
                </a:solidFill>
              </a:rPr>
              <a:t>sinon...</a:t>
            </a:r>
            <a:r>
              <a:rPr lang="fr-FR" sz="4800" dirty="0">
                <a:solidFill>
                  <a:schemeClr val="bg1"/>
                </a:solidFill>
              </a:rPr>
              <a:t>)</a:t>
            </a:r>
          </a:p>
        </p:txBody>
      </p:sp>
      <p:sp>
        <p:nvSpPr>
          <p:cNvPr id="6" name="Légende : flèche courbée encadrée à une bordure 5">
            <a:extLst>
              <a:ext uri="{FF2B5EF4-FFF2-40B4-BE49-F238E27FC236}">
                <a16:creationId xmlns:a16="http://schemas.microsoft.com/office/drawing/2014/main" id="{801E4841-98C8-2BDA-7A8D-6518832E85E6}"/>
              </a:ext>
            </a:extLst>
          </p:cNvPr>
          <p:cNvSpPr/>
          <p:nvPr/>
        </p:nvSpPr>
        <p:spPr>
          <a:xfrm flipH="1">
            <a:off x="395585" y="3891945"/>
            <a:ext cx="2715652" cy="2578987"/>
          </a:xfrm>
          <a:prstGeom prst="accent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37389"/>
              <a:gd name="adj6" fmla="val -16647"/>
            </a:avLst>
          </a:prstGeom>
          <a:solidFill>
            <a:srgbClr val="002060"/>
          </a:solidFill>
          <a:ln>
            <a:solidFill>
              <a:schemeClr val="bg1">
                <a:lumMod val="85000"/>
              </a:schemeClr>
            </a:solidFill>
            <a:headEnd type="oval" w="med" len="med"/>
            <a:tailEnd type="oval" w="med" len="med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fr-FR" sz="2000" dirty="0">
                <a:solidFill>
                  <a:schemeClr val="bg1">
                    <a:lumMod val="85000"/>
                    <a:lumOff val="1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ill Sans MT Condensed" panose="020B0506020104020203" pitchFamily="34" charset="0"/>
              </a:rPr>
              <a:t>=	Egal à</a:t>
            </a:r>
          </a:p>
          <a:p>
            <a:r>
              <a:rPr lang="fr-FR" sz="2000" dirty="0">
                <a:solidFill>
                  <a:schemeClr val="bg1">
                    <a:lumMod val="85000"/>
                    <a:lumOff val="1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ill Sans MT Condensed" panose="020B0506020104020203" pitchFamily="34" charset="0"/>
              </a:rPr>
              <a:t>&gt;	Supérieur à</a:t>
            </a:r>
          </a:p>
          <a:p>
            <a:r>
              <a:rPr lang="fr-FR" sz="2000" dirty="0">
                <a:solidFill>
                  <a:schemeClr val="bg1">
                    <a:lumMod val="85000"/>
                    <a:lumOff val="1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ill Sans MT Condensed" panose="020B0506020104020203" pitchFamily="34" charset="0"/>
              </a:rPr>
              <a:t>&gt;=	Supérieur ou égal à</a:t>
            </a:r>
          </a:p>
          <a:p>
            <a:r>
              <a:rPr lang="fr-FR" sz="2000" dirty="0">
                <a:solidFill>
                  <a:schemeClr val="bg1">
                    <a:lumMod val="85000"/>
                    <a:lumOff val="1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ill Sans MT Condensed" panose="020B0506020104020203" pitchFamily="34" charset="0"/>
              </a:rPr>
              <a:t>&lt;	Inférieur à</a:t>
            </a:r>
          </a:p>
          <a:p>
            <a:r>
              <a:rPr lang="fr-FR" sz="2000" dirty="0">
                <a:solidFill>
                  <a:schemeClr val="bg1">
                    <a:lumMod val="85000"/>
                    <a:lumOff val="1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ill Sans MT Condensed" panose="020B0506020104020203" pitchFamily="34" charset="0"/>
              </a:rPr>
              <a:t>&lt;=	Inférieur ou égal à</a:t>
            </a:r>
          </a:p>
          <a:p>
            <a:r>
              <a:rPr lang="fr-FR" sz="2000" dirty="0">
                <a:solidFill>
                  <a:schemeClr val="bg1">
                    <a:lumMod val="85000"/>
                    <a:lumOff val="1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ill Sans MT Condensed" panose="020B0506020104020203" pitchFamily="34" charset="0"/>
              </a:rPr>
              <a:t>&lt;&gt;	Différent de</a:t>
            </a:r>
          </a:p>
          <a:p>
            <a:r>
              <a:rPr lang="fr-FR" sz="2000" dirty="0">
                <a:solidFill>
                  <a:schemeClr val="bg1">
                    <a:lumMod val="85000"/>
                    <a:lumOff val="1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ill Sans MT Condensed" panose="020B0506020104020203" pitchFamily="34" charset="0"/>
              </a:rPr>
              <a:t>Opérateur logique ET</a:t>
            </a:r>
          </a:p>
          <a:p>
            <a:r>
              <a:rPr lang="fr-FR" sz="2000" dirty="0">
                <a:solidFill>
                  <a:schemeClr val="bg1">
                    <a:lumMod val="85000"/>
                    <a:lumOff val="1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ill Sans MT Condensed" panose="020B0506020104020203" pitchFamily="34" charset="0"/>
              </a:rPr>
              <a:t>Opérateur logique OU</a:t>
            </a:r>
          </a:p>
        </p:txBody>
      </p:sp>
      <p:sp>
        <p:nvSpPr>
          <p:cNvPr id="7" name="Légende : flèche courbée encadrée à une bordure 6">
            <a:extLst>
              <a:ext uri="{FF2B5EF4-FFF2-40B4-BE49-F238E27FC236}">
                <a16:creationId xmlns:a16="http://schemas.microsoft.com/office/drawing/2014/main" id="{025C229F-BC64-8375-C39D-3BCC357B725F}"/>
              </a:ext>
            </a:extLst>
          </p:cNvPr>
          <p:cNvSpPr/>
          <p:nvPr/>
        </p:nvSpPr>
        <p:spPr>
          <a:xfrm flipH="1">
            <a:off x="4075793" y="3891945"/>
            <a:ext cx="3024000" cy="1959427"/>
          </a:xfrm>
          <a:prstGeom prst="accent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47699"/>
              <a:gd name="adj6" fmla="val -16687"/>
            </a:avLst>
          </a:prstGeom>
          <a:solidFill>
            <a:srgbClr val="00B050"/>
          </a:solidFill>
          <a:ln>
            <a:solidFill>
              <a:schemeClr val="bg1">
                <a:lumMod val="85000"/>
              </a:schemeClr>
            </a:solidFill>
            <a:headEnd type="oval" w="med" len="med"/>
            <a:tailEnd type="oval" w="med" len="med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fr-FR" sz="2000" dirty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ill Sans MT Condensed" panose="020B0506020104020203" pitchFamily="34" charset="0"/>
              </a:rPr>
              <a:t>Action</a:t>
            </a:r>
            <a:r>
              <a:rPr lang="fr-FR" sz="2000" dirty="0">
                <a:solidFill>
                  <a:schemeClr val="bg1">
                    <a:lumMod val="85000"/>
                    <a:lumOff val="1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ill Sans MT Condensed" panose="020B0506020104020203" pitchFamily="34" charset="0"/>
              </a:rPr>
              <a:t> </a:t>
            </a:r>
            <a:r>
              <a:rPr lang="fr-FR" sz="2000" dirty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ill Sans MT Condensed" panose="020B0506020104020203" pitchFamily="34" charset="0"/>
                <a:sym typeface="Wingdings 3" panose="05040102010807070707" pitchFamily="18" charset="2"/>
              </a:rPr>
              <a:t></a:t>
            </a:r>
            <a:endParaRPr lang="fr-FR" sz="2000" dirty="0"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Gill Sans MT Condensed" panose="020B0506020104020203" pitchFamily="34" charset="0"/>
            </a:endParaRPr>
          </a:p>
          <a:p>
            <a:r>
              <a:rPr lang="fr-FR" sz="2000" dirty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ill Sans MT Condensed" panose="020B0506020104020203" pitchFamily="34" charset="0"/>
              </a:rPr>
              <a:t>Ecrire un libellé particulier</a:t>
            </a:r>
          </a:p>
          <a:p>
            <a:r>
              <a:rPr lang="fr-FR" sz="2000" dirty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ill Sans MT Condensed" panose="020B0506020104020203" pitchFamily="34" charset="0"/>
              </a:rPr>
              <a:t>Effectuer une opération précise à l'aide par exemple des opérateurs arithmétiques</a:t>
            </a:r>
          </a:p>
          <a:p>
            <a:r>
              <a:rPr lang="fr-FR" sz="2000" dirty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ill Sans MT Condensed" panose="020B0506020104020203" pitchFamily="34" charset="0"/>
              </a:rPr>
              <a:t>Utiliser une fonction de calcul</a:t>
            </a:r>
          </a:p>
        </p:txBody>
      </p:sp>
      <p:sp>
        <p:nvSpPr>
          <p:cNvPr id="10" name="Légende : flèche courbée encadrée à une bordure 9">
            <a:extLst>
              <a:ext uri="{FF2B5EF4-FFF2-40B4-BE49-F238E27FC236}">
                <a16:creationId xmlns:a16="http://schemas.microsoft.com/office/drawing/2014/main" id="{1A080674-3FCD-072D-6F0B-63BE2E6748E3}"/>
              </a:ext>
            </a:extLst>
          </p:cNvPr>
          <p:cNvSpPr/>
          <p:nvPr/>
        </p:nvSpPr>
        <p:spPr>
          <a:xfrm>
            <a:off x="9150888" y="3891945"/>
            <a:ext cx="3024000" cy="1959428"/>
          </a:xfrm>
          <a:prstGeom prst="accent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48396"/>
              <a:gd name="adj6" fmla="val -17060"/>
            </a:avLst>
          </a:prstGeom>
          <a:solidFill>
            <a:srgbClr val="C00000"/>
          </a:solidFill>
          <a:ln>
            <a:solidFill>
              <a:schemeClr val="bg1">
                <a:lumMod val="85000"/>
              </a:schemeClr>
            </a:solidFill>
            <a:headEnd type="oval" w="med" len="med"/>
            <a:tailEnd type="oval" w="med" len="med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fr-FR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ill Sans MT Condensed" panose="020B0506020104020203" pitchFamily="34" charset="0"/>
              </a:rPr>
              <a:t>Action </a:t>
            </a:r>
            <a:r>
              <a:rPr lang="fr-FR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ill Sans MT Condensed" panose="020B0506020104020203" pitchFamily="34" charset="0"/>
                <a:sym typeface="Wingdings 3" panose="05040102010807070707" pitchFamily="18" charset="2"/>
              </a:rPr>
              <a:t></a:t>
            </a:r>
            <a:endParaRPr lang="fr-FR" sz="2000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Gill Sans MT Condensed" panose="020B0506020104020203" pitchFamily="34" charset="0"/>
            </a:endParaRPr>
          </a:p>
          <a:p>
            <a:r>
              <a:rPr lang="fr-FR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ill Sans MT Condensed" panose="020B0506020104020203" pitchFamily="34" charset="0"/>
              </a:rPr>
              <a:t>Ecrire un libellé particulier</a:t>
            </a:r>
          </a:p>
          <a:p>
            <a:r>
              <a:rPr lang="fr-FR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ill Sans MT Condensed" panose="020B0506020104020203" pitchFamily="34" charset="0"/>
              </a:rPr>
              <a:t>Effectuer une opération précise à l'aide par exemple des opérateurs arithmétiques</a:t>
            </a:r>
          </a:p>
          <a:p>
            <a:r>
              <a:rPr lang="fr-FR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ill Sans MT Condensed" panose="020B0506020104020203" pitchFamily="34" charset="0"/>
              </a:rPr>
              <a:t>Utiliser une fonction de calcul</a:t>
            </a:r>
          </a:p>
        </p:txBody>
      </p:sp>
      <p:pic>
        <p:nvPicPr>
          <p:cNvPr id="2" name="Graphique 1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B76D698A-97AA-CA70-139E-A31011AB59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9804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7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25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7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25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25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725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uild="p"/>
      <p:bldP spid="20" grpId="0" animBg="1"/>
      <p:bldP spid="3" grpId="0"/>
      <p:bldP spid="5" grpId="0"/>
      <p:bldP spid="6" grpId="0" animBg="1"/>
      <p:bldP spid="7" grpId="0" animBg="1"/>
      <p:bldP spid="1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2934DE9-1653-4F9E-B307-C53A27B218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3</a:t>
            </a:fld>
            <a:endParaRPr lang="fr-FR" dirty="0"/>
          </a:p>
        </p:txBody>
      </p:sp>
      <p:sp>
        <p:nvSpPr>
          <p:cNvPr id="18" name="Espace réservé du contenu 2">
            <a:extLst>
              <a:ext uri="{FF2B5EF4-FFF2-40B4-BE49-F238E27FC236}">
                <a16:creationId xmlns:a16="http://schemas.microsoft.com/office/drawing/2014/main" id="{A7BDF9F5-5F33-21A7-8149-9298D78B86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809910"/>
            <a:ext cx="11132976" cy="559616"/>
          </a:xfrm>
        </p:spPr>
        <p:txBody>
          <a:bodyPr rtlCol="0">
            <a:norm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Les arguments …</a:t>
            </a:r>
          </a:p>
        </p:txBody>
      </p:sp>
      <p:sp>
        <p:nvSpPr>
          <p:cNvPr id="20" name="Titre 1">
            <a:extLst>
              <a:ext uri="{FF2B5EF4-FFF2-40B4-BE49-F238E27FC236}">
                <a16:creationId xmlns:a16="http://schemas.microsoft.com/office/drawing/2014/main" id="{46CF1C9D-7FFC-FFDA-0172-0061348E93D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defPPr rtl="0">
              <a:defRPr lang="fr-FR"/>
            </a:defPPr>
            <a:lvl1pPr algn="ctr">
              <a:lnSpc>
                <a:spcPct val="100000"/>
              </a:lnSpc>
              <a:spcBef>
                <a:spcPct val="0"/>
              </a:spcBef>
              <a:buNone/>
              <a:defRPr sz="4000">
                <a:solidFill>
                  <a:schemeClr val="bg1"/>
                </a:solidFill>
                <a:latin typeface="Bahnschrift SemiBold Condensed" panose="020B0502040204020203" pitchFamily="34" charset="0"/>
                <a:ea typeface="+mj-ea"/>
                <a:cs typeface="+mj-cs"/>
              </a:defRPr>
            </a:lvl1pPr>
          </a:lstStyle>
          <a:p>
            <a:r>
              <a:rPr lang="fr-FR" dirty="0">
                <a:latin typeface="Franklin Gothic Medium Cond" panose="020B0606030402020204" pitchFamily="34" charset="0"/>
              </a:rPr>
              <a:t>Fonction SI</a:t>
            </a:r>
            <a:endParaRPr lang="fr-FR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0011B4C-7D13-3A7D-B0AA-B776587343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0850" y="2731509"/>
            <a:ext cx="6984000" cy="3628814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cxnSp>
        <p:nvCxnSpPr>
          <p:cNvPr id="14" name="Connecteur : en angle 13">
            <a:extLst>
              <a:ext uri="{FF2B5EF4-FFF2-40B4-BE49-F238E27FC236}">
                <a16:creationId xmlns:a16="http://schemas.microsoft.com/office/drawing/2014/main" id="{38065529-B77D-E30A-0466-E057B991F2DC}"/>
              </a:ext>
            </a:extLst>
          </p:cNvPr>
          <p:cNvCxnSpPr>
            <a:cxnSpLocks/>
          </p:cNvCxnSpPr>
          <p:nvPr/>
        </p:nvCxnSpPr>
        <p:spPr>
          <a:xfrm rot="16200000" flipH="1">
            <a:off x="3978630" y="2543466"/>
            <a:ext cx="1327086" cy="812153"/>
          </a:xfrm>
          <a:prstGeom prst="bentConnector3">
            <a:avLst/>
          </a:prstGeom>
          <a:solidFill>
            <a:srgbClr val="00B050"/>
          </a:solidFill>
          <a:ln w="38100">
            <a:solidFill>
              <a:srgbClr val="002060"/>
            </a:solidFill>
            <a:headEnd type="oval" w="med" len="med"/>
            <a:tailEnd type="triangle" w="lg" len="lg"/>
          </a:ln>
          <a:effectLst>
            <a:glow rad="63500">
              <a:schemeClr val="bg1">
                <a:lumMod val="95000"/>
                <a:alpha val="40000"/>
              </a:schemeClr>
            </a:glow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</p:cxnSp>
      <p:cxnSp>
        <p:nvCxnSpPr>
          <p:cNvPr id="15" name="Connecteur : en angle 14">
            <a:extLst>
              <a:ext uri="{FF2B5EF4-FFF2-40B4-BE49-F238E27FC236}">
                <a16:creationId xmlns:a16="http://schemas.microsoft.com/office/drawing/2014/main" id="{3A621937-DD16-84EF-CCB9-B957F4D19A51}"/>
              </a:ext>
            </a:extLst>
          </p:cNvPr>
          <p:cNvCxnSpPr>
            <a:cxnSpLocks/>
          </p:cNvCxnSpPr>
          <p:nvPr/>
        </p:nvCxnSpPr>
        <p:spPr>
          <a:xfrm rot="5400000">
            <a:off x="5865051" y="2377250"/>
            <a:ext cx="1603313" cy="1420814"/>
          </a:xfrm>
          <a:prstGeom prst="bentConnector3">
            <a:avLst/>
          </a:prstGeom>
          <a:solidFill>
            <a:srgbClr val="00B050"/>
          </a:solidFill>
          <a:ln w="28575">
            <a:solidFill>
              <a:srgbClr val="00B050"/>
            </a:solidFill>
            <a:headEnd type="oval" w="med" len="med"/>
            <a:tailEnd type="triangle" w="lg" len="lg"/>
          </a:ln>
          <a:effectLst>
            <a:glow rad="63500">
              <a:schemeClr val="bg1">
                <a:lumMod val="95000"/>
                <a:alpha val="40000"/>
              </a:schemeClr>
            </a:glow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</p:cxnSp>
      <p:cxnSp>
        <p:nvCxnSpPr>
          <p:cNvPr id="16" name="Connecteur : en angle 15">
            <a:extLst>
              <a:ext uri="{FF2B5EF4-FFF2-40B4-BE49-F238E27FC236}">
                <a16:creationId xmlns:a16="http://schemas.microsoft.com/office/drawing/2014/main" id="{A2BFDC58-3F0B-D30D-F234-2F131543A2FD}"/>
              </a:ext>
            </a:extLst>
          </p:cNvPr>
          <p:cNvCxnSpPr>
            <a:cxnSpLocks/>
          </p:cNvCxnSpPr>
          <p:nvPr/>
        </p:nvCxnSpPr>
        <p:spPr>
          <a:xfrm rot="10800000" flipV="1">
            <a:off x="6384925" y="2286000"/>
            <a:ext cx="2154238" cy="1803336"/>
          </a:xfrm>
          <a:prstGeom prst="bentConnector3">
            <a:avLst>
              <a:gd name="adj1" fmla="val -1584"/>
            </a:avLst>
          </a:prstGeom>
          <a:solidFill>
            <a:srgbClr val="00B050"/>
          </a:solidFill>
          <a:ln w="28575">
            <a:solidFill>
              <a:srgbClr val="FF0000"/>
            </a:solidFill>
            <a:headEnd type="oval" w="med" len="med"/>
            <a:tailEnd type="triangle" w="lg" len="lg"/>
          </a:ln>
          <a:effectLst>
            <a:glow rad="63500">
              <a:schemeClr val="bg1">
                <a:lumMod val="95000"/>
                <a:alpha val="40000"/>
              </a:schemeClr>
            </a:glow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</p:cxnSp>
      <p:sp>
        <p:nvSpPr>
          <p:cNvPr id="19" name="Espace réservé du texte 2">
            <a:extLst>
              <a:ext uri="{FF2B5EF4-FFF2-40B4-BE49-F238E27FC236}">
                <a16:creationId xmlns:a16="http://schemas.microsoft.com/office/drawing/2014/main" id="{3AB61638-6058-9894-7693-4F9B795A5E2E}"/>
              </a:ext>
            </a:extLst>
          </p:cNvPr>
          <p:cNvSpPr txBox="1">
            <a:spLocks/>
          </p:cNvSpPr>
          <p:nvPr/>
        </p:nvSpPr>
        <p:spPr>
          <a:xfrm>
            <a:off x="0" y="1657249"/>
            <a:ext cx="11132978" cy="53487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32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 Condensed" panose="020B0506020104020203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17550" indent="-538163" algn="ctr"/>
            <a:r>
              <a:rPr lang="fr-FR" sz="4800" dirty="0">
                <a:solidFill>
                  <a:schemeClr val="bg1"/>
                </a:solidFill>
              </a:rPr>
              <a:t>=SI(</a:t>
            </a:r>
            <a:r>
              <a:rPr lang="fr-FR" sz="4800" dirty="0">
                <a:solidFill>
                  <a:srgbClr val="0070C0"/>
                </a:solidFill>
              </a:rPr>
              <a:t>condition est remplie </a:t>
            </a:r>
            <a:r>
              <a:rPr lang="fr-FR" sz="4800" dirty="0">
                <a:solidFill>
                  <a:schemeClr val="bg1"/>
                </a:solidFill>
              </a:rPr>
              <a:t>;</a:t>
            </a:r>
            <a:r>
              <a:rPr lang="fr-FR" sz="4800" dirty="0"/>
              <a:t> </a:t>
            </a:r>
            <a:r>
              <a:rPr lang="fr-FR" sz="4800" dirty="0">
                <a:solidFill>
                  <a:srgbClr val="00B050"/>
                </a:solidFill>
              </a:rPr>
              <a:t>alors...</a:t>
            </a:r>
            <a:r>
              <a:rPr lang="fr-FR" sz="4800" dirty="0">
                <a:solidFill>
                  <a:srgbClr val="FF9933"/>
                </a:solidFill>
              </a:rPr>
              <a:t> </a:t>
            </a:r>
            <a:r>
              <a:rPr lang="fr-FR" sz="4800" dirty="0">
                <a:solidFill>
                  <a:schemeClr val="bg1"/>
                </a:solidFill>
              </a:rPr>
              <a:t>;</a:t>
            </a:r>
            <a:r>
              <a:rPr lang="fr-FR" sz="4800" dirty="0"/>
              <a:t> </a:t>
            </a:r>
            <a:r>
              <a:rPr lang="fr-FR" sz="4800" dirty="0">
                <a:solidFill>
                  <a:srgbClr val="FF0000"/>
                </a:solidFill>
              </a:rPr>
              <a:t>sinon...</a:t>
            </a:r>
            <a:r>
              <a:rPr lang="fr-FR" sz="4800" dirty="0">
                <a:solidFill>
                  <a:schemeClr val="bg1"/>
                </a:solidFill>
              </a:rPr>
              <a:t>)</a:t>
            </a:r>
          </a:p>
        </p:txBody>
      </p:sp>
      <p:pic>
        <p:nvPicPr>
          <p:cNvPr id="3" name="Graphique 2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90818412-4571-369F-8FB8-F20759F1C2F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6857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7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25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75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uild="p"/>
      <p:bldP spid="20" grpId="0" animBg="1"/>
      <p:bldP spid="1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2934DE9-1653-4F9E-B307-C53A27B218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4</a:t>
            </a:fld>
            <a:endParaRPr lang="fr-FR" dirty="0"/>
          </a:p>
        </p:txBody>
      </p:sp>
      <p:sp>
        <p:nvSpPr>
          <p:cNvPr id="18" name="Espace réservé du contenu 2">
            <a:extLst>
              <a:ext uri="{FF2B5EF4-FFF2-40B4-BE49-F238E27FC236}">
                <a16:creationId xmlns:a16="http://schemas.microsoft.com/office/drawing/2014/main" id="{A7BDF9F5-5F33-21A7-8149-9298D78B86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809910"/>
            <a:ext cx="11132976" cy="559616"/>
          </a:xfrm>
        </p:spPr>
        <p:txBody>
          <a:bodyPr rtlCol="0">
            <a:norm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Exemple – Fonction SI…</a:t>
            </a:r>
          </a:p>
        </p:txBody>
      </p:sp>
      <p:sp>
        <p:nvSpPr>
          <p:cNvPr id="20" name="Titre 1">
            <a:extLst>
              <a:ext uri="{FF2B5EF4-FFF2-40B4-BE49-F238E27FC236}">
                <a16:creationId xmlns:a16="http://schemas.microsoft.com/office/drawing/2014/main" id="{46CF1C9D-7FFC-FFDA-0172-0061348E93D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defPPr rtl="0">
              <a:defRPr lang="fr-FR"/>
            </a:defPPr>
            <a:lvl1pPr algn="ctr">
              <a:lnSpc>
                <a:spcPct val="100000"/>
              </a:lnSpc>
              <a:spcBef>
                <a:spcPct val="0"/>
              </a:spcBef>
              <a:buNone/>
              <a:defRPr sz="4000">
                <a:solidFill>
                  <a:schemeClr val="bg1"/>
                </a:solidFill>
                <a:latin typeface="Bahnschrift SemiBold Condensed" panose="020B0502040204020203" pitchFamily="34" charset="0"/>
                <a:ea typeface="+mj-ea"/>
                <a:cs typeface="+mj-cs"/>
              </a:defRPr>
            </a:lvl1pPr>
          </a:lstStyle>
          <a:p>
            <a:r>
              <a:rPr lang="fr-FR" dirty="0">
                <a:latin typeface="Franklin Gothic Medium Cond" panose="020B0606030402020204" pitchFamily="34" charset="0"/>
              </a:rPr>
              <a:t>Fonction SI</a:t>
            </a:r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82FE3F6-7F08-2ABB-AF84-3CE78566FB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630" y="1773825"/>
            <a:ext cx="3693600" cy="4245433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E849971-6A9D-67D1-D0F7-0697ADF35D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49960" y="3460506"/>
            <a:ext cx="5590476" cy="2904762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cxnSp>
        <p:nvCxnSpPr>
          <p:cNvPr id="6" name="Connecteur : en angle 5">
            <a:extLst>
              <a:ext uri="{FF2B5EF4-FFF2-40B4-BE49-F238E27FC236}">
                <a16:creationId xmlns:a16="http://schemas.microsoft.com/office/drawing/2014/main" id="{CAB5020B-A9FB-70DE-4626-D56C981A2C6C}"/>
              </a:ext>
            </a:extLst>
          </p:cNvPr>
          <p:cNvCxnSpPr>
            <a:cxnSpLocks/>
          </p:cNvCxnSpPr>
          <p:nvPr/>
        </p:nvCxnSpPr>
        <p:spPr>
          <a:xfrm>
            <a:off x="3743325" y="2993377"/>
            <a:ext cx="3711834" cy="882003"/>
          </a:xfrm>
          <a:prstGeom prst="bentConnector3">
            <a:avLst>
              <a:gd name="adj1" fmla="val 100029"/>
            </a:avLst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</p:cxnSp>
      <p:sp>
        <p:nvSpPr>
          <p:cNvPr id="7" name="Espace réservé du texte 2">
            <a:extLst>
              <a:ext uri="{FF2B5EF4-FFF2-40B4-BE49-F238E27FC236}">
                <a16:creationId xmlns:a16="http://schemas.microsoft.com/office/drawing/2014/main" id="{75D7FA65-AB80-C72B-8D37-09C318FA0582}"/>
              </a:ext>
            </a:extLst>
          </p:cNvPr>
          <p:cNvSpPr txBox="1">
            <a:spLocks/>
          </p:cNvSpPr>
          <p:nvPr/>
        </p:nvSpPr>
        <p:spPr>
          <a:xfrm>
            <a:off x="3918858" y="1284815"/>
            <a:ext cx="7999668" cy="53487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32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 Condensed" panose="020B0506020104020203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17550" indent="-538163"/>
            <a:r>
              <a:rPr lang="fr-FR" dirty="0">
                <a:solidFill>
                  <a:schemeClr val="bg1"/>
                </a:solidFill>
              </a:rPr>
              <a:t>Si le contenu de la cellule </a:t>
            </a:r>
            <a:r>
              <a:rPr lang="fr-FR" dirty="0">
                <a:solidFill>
                  <a:srgbClr val="FFFF00"/>
                </a:solidFill>
              </a:rPr>
              <a:t>A3 est = à NORD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1E8AF0A-25AE-0B36-B866-01E2E89FA571}"/>
              </a:ext>
            </a:extLst>
          </p:cNvPr>
          <p:cNvSpPr/>
          <p:nvPr/>
        </p:nvSpPr>
        <p:spPr>
          <a:xfrm>
            <a:off x="5747657" y="3920068"/>
            <a:ext cx="2715208" cy="793102"/>
          </a:xfrm>
          <a:prstGeom prst="rect">
            <a:avLst/>
          </a:prstGeom>
          <a:noFill/>
          <a:ln w="19050">
            <a:solidFill>
              <a:srgbClr val="C00000"/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9" name="Espace réservé du texte 2">
            <a:extLst>
              <a:ext uri="{FF2B5EF4-FFF2-40B4-BE49-F238E27FC236}">
                <a16:creationId xmlns:a16="http://schemas.microsoft.com/office/drawing/2014/main" id="{5D333D4D-549F-A1CB-7C31-EEBFC5891B6B}"/>
              </a:ext>
            </a:extLst>
          </p:cNvPr>
          <p:cNvSpPr txBox="1">
            <a:spLocks/>
          </p:cNvSpPr>
          <p:nvPr/>
        </p:nvSpPr>
        <p:spPr>
          <a:xfrm>
            <a:off x="3918858" y="1725715"/>
            <a:ext cx="7999668" cy="53487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32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 Condensed" panose="020B0506020104020203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17550" indent="-538163"/>
            <a:r>
              <a:rPr lang="fr-FR" dirty="0">
                <a:solidFill>
                  <a:schemeClr val="bg1"/>
                </a:solidFill>
              </a:rPr>
              <a:t>Alors je récupère dans la cellule, le montant présent dans </a:t>
            </a:r>
            <a:r>
              <a:rPr lang="fr-FR" dirty="0">
                <a:solidFill>
                  <a:srgbClr val="FFFF00"/>
                </a:solidFill>
              </a:rPr>
              <a:t>B3</a:t>
            </a:r>
          </a:p>
        </p:txBody>
      </p:sp>
      <p:sp>
        <p:nvSpPr>
          <p:cNvPr id="21" name="Espace réservé du texte 2">
            <a:extLst>
              <a:ext uri="{FF2B5EF4-FFF2-40B4-BE49-F238E27FC236}">
                <a16:creationId xmlns:a16="http://schemas.microsoft.com/office/drawing/2014/main" id="{6F15D63A-A8DF-1CC1-46BC-77EF59D621E3}"/>
              </a:ext>
            </a:extLst>
          </p:cNvPr>
          <p:cNvSpPr txBox="1">
            <a:spLocks/>
          </p:cNvSpPr>
          <p:nvPr/>
        </p:nvSpPr>
        <p:spPr>
          <a:xfrm>
            <a:off x="3918857" y="2202848"/>
            <a:ext cx="7999668" cy="53487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32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 Condensed" panose="020B0506020104020203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17550" indent="-538163"/>
            <a:r>
              <a:rPr lang="fr-FR" dirty="0">
                <a:solidFill>
                  <a:schemeClr val="bg1"/>
                </a:solidFill>
              </a:rPr>
              <a:t>Sinon j’inscris dans la cellule, la valeur </a:t>
            </a:r>
            <a:r>
              <a:rPr lang="fr-FR" dirty="0">
                <a:solidFill>
                  <a:srgbClr val="FFFF00"/>
                </a:solidFill>
              </a:rPr>
              <a:t>0</a:t>
            </a:r>
          </a:p>
        </p:txBody>
      </p:sp>
      <p:pic>
        <p:nvPicPr>
          <p:cNvPr id="2" name="Graphique 1" descr="Logement avec un remplissage uni">
            <a:hlinkClick r:id="rId5" action="ppaction://hlinksldjump"/>
            <a:extLst>
              <a:ext uri="{FF2B5EF4-FFF2-40B4-BE49-F238E27FC236}">
                <a16:creationId xmlns:a16="http://schemas.microsoft.com/office/drawing/2014/main" id="{69362D0B-EAC0-1244-FE1B-8A5AEE1C94A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258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5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25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25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7750"/>
                            </p:stCondLst>
                            <p:childTnLst>
                              <p:par>
                                <p:cTn id="2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875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25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275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uild="p"/>
      <p:bldP spid="20" grpId="0" animBg="1"/>
      <p:bldP spid="7" grpId="0"/>
      <p:bldP spid="10" grpId="0" animBg="1"/>
      <p:bldP spid="19" grpId="0"/>
      <p:bldP spid="2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7DFD971F-6F3F-3C53-A40F-78D25EE992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99" y="1812989"/>
            <a:ext cx="3660635" cy="421415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2934DE9-1653-4F9E-B307-C53A27B218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5</a:t>
            </a:fld>
            <a:endParaRPr lang="fr-FR" dirty="0"/>
          </a:p>
        </p:txBody>
      </p:sp>
      <p:sp>
        <p:nvSpPr>
          <p:cNvPr id="18" name="Espace réservé du contenu 2">
            <a:extLst>
              <a:ext uri="{FF2B5EF4-FFF2-40B4-BE49-F238E27FC236}">
                <a16:creationId xmlns:a16="http://schemas.microsoft.com/office/drawing/2014/main" id="{A7BDF9F5-5F33-21A7-8149-9298D78B86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809910"/>
            <a:ext cx="11132976" cy="559616"/>
          </a:xfrm>
        </p:spPr>
        <p:txBody>
          <a:bodyPr rtlCol="0">
            <a:norm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Exemple – Fonction SI…</a:t>
            </a:r>
          </a:p>
        </p:txBody>
      </p:sp>
      <p:sp>
        <p:nvSpPr>
          <p:cNvPr id="20" name="Titre 1">
            <a:extLst>
              <a:ext uri="{FF2B5EF4-FFF2-40B4-BE49-F238E27FC236}">
                <a16:creationId xmlns:a16="http://schemas.microsoft.com/office/drawing/2014/main" id="{46CF1C9D-7FFC-FFDA-0172-0061348E93D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defPPr rtl="0">
              <a:defRPr lang="fr-FR"/>
            </a:defPPr>
            <a:lvl1pPr algn="ctr">
              <a:lnSpc>
                <a:spcPct val="100000"/>
              </a:lnSpc>
              <a:spcBef>
                <a:spcPct val="0"/>
              </a:spcBef>
              <a:buNone/>
              <a:defRPr sz="4000">
                <a:solidFill>
                  <a:schemeClr val="bg1"/>
                </a:solidFill>
                <a:latin typeface="Bahnschrift SemiBold Condensed" panose="020B0502040204020203" pitchFamily="34" charset="0"/>
                <a:ea typeface="+mj-ea"/>
                <a:cs typeface="+mj-cs"/>
              </a:defRPr>
            </a:lvl1pPr>
          </a:lstStyle>
          <a:p>
            <a:r>
              <a:rPr lang="fr-FR" dirty="0">
                <a:latin typeface="Franklin Gothic Medium Cond" panose="020B0606030402020204" pitchFamily="34" charset="0"/>
              </a:rPr>
              <a:t>Fonction SI</a:t>
            </a:r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E849971-6A9D-67D1-D0F7-0697ADF35D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49960" y="3460506"/>
            <a:ext cx="5590476" cy="2904762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cxnSp>
        <p:nvCxnSpPr>
          <p:cNvPr id="6" name="Connecteur : en angle 5">
            <a:extLst>
              <a:ext uri="{FF2B5EF4-FFF2-40B4-BE49-F238E27FC236}">
                <a16:creationId xmlns:a16="http://schemas.microsoft.com/office/drawing/2014/main" id="{CAB5020B-A9FB-70DE-4626-D56C981A2C6C}"/>
              </a:ext>
            </a:extLst>
          </p:cNvPr>
          <p:cNvCxnSpPr>
            <a:cxnSpLocks/>
          </p:cNvCxnSpPr>
          <p:nvPr/>
        </p:nvCxnSpPr>
        <p:spPr>
          <a:xfrm>
            <a:off x="3743325" y="2993377"/>
            <a:ext cx="3711834" cy="882003"/>
          </a:xfrm>
          <a:prstGeom prst="bentConnector3">
            <a:avLst>
              <a:gd name="adj1" fmla="val 100029"/>
            </a:avLst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</p:cxnSp>
      <p:sp>
        <p:nvSpPr>
          <p:cNvPr id="7" name="Espace réservé du texte 2">
            <a:extLst>
              <a:ext uri="{FF2B5EF4-FFF2-40B4-BE49-F238E27FC236}">
                <a16:creationId xmlns:a16="http://schemas.microsoft.com/office/drawing/2014/main" id="{75D7FA65-AB80-C72B-8D37-09C318FA0582}"/>
              </a:ext>
            </a:extLst>
          </p:cNvPr>
          <p:cNvSpPr txBox="1">
            <a:spLocks/>
          </p:cNvSpPr>
          <p:nvPr/>
        </p:nvSpPr>
        <p:spPr>
          <a:xfrm>
            <a:off x="3918858" y="1284815"/>
            <a:ext cx="7999668" cy="53487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32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 Condensed" panose="020B0506020104020203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17550" indent="-538163"/>
            <a:r>
              <a:rPr lang="fr-FR" dirty="0">
                <a:solidFill>
                  <a:schemeClr val="bg1"/>
                </a:solidFill>
              </a:rPr>
              <a:t>Si le contenu de la cellule </a:t>
            </a:r>
            <a:r>
              <a:rPr lang="fr-FR" dirty="0">
                <a:solidFill>
                  <a:srgbClr val="FFFF00"/>
                </a:solidFill>
              </a:rPr>
              <a:t>A3 est = à NORD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1E8AF0A-25AE-0B36-B866-01E2E89FA571}"/>
              </a:ext>
            </a:extLst>
          </p:cNvPr>
          <p:cNvSpPr/>
          <p:nvPr/>
        </p:nvSpPr>
        <p:spPr>
          <a:xfrm>
            <a:off x="5747657" y="3920068"/>
            <a:ext cx="2715208" cy="793102"/>
          </a:xfrm>
          <a:prstGeom prst="rect">
            <a:avLst/>
          </a:prstGeom>
          <a:noFill/>
          <a:ln w="19050">
            <a:solidFill>
              <a:srgbClr val="C00000"/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9" name="Espace réservé du texte 2">
            <a:extLst>
              <a:ext uri="{FF2B5EF4-FFF2-40B4-BE49-F238E27FC236}">
                <a16:creationId xmlns:a16="http://schemas.microsoft.com/office/drawing/2014/main" id="{5D333D4D-549F-A1CB-7C31-EEBFC5891B6B}"/>
              </a:ext>
            </a:extLst>
          </p:cNvPr>
          <p:cNvSpPr txBox="1">
            <a:spLocks/>
          </p:cNvSpPr>
          <p:nvPr/>
        </p:nvSpPr>
        <p:spPr>
          <a:xfrm>
            <a:off x="3918858" y="1725715"/>
            <a:ext cx="7999668" cy="53487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32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 Condensed" panose="020B0506020104020203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17550" indent="-538163"/>
            <a:r>
              <a:rPr lang="fr-FR" dirty="0">
                <a:solidFill>
                  <a:schemeClr val="bg1"/>
                </a:solidFill>
              </a:rPr>
              <a:t>Alors je récupère dans la cellule, le montant présent dans </a:t>
            </a:r>
            <a:r>
              <a:rPr lang="fr-FR" dirty="0">
                <a:solidFill>
                  <a:srgbClr val="FFFF00"/>
                </a:solidFill>
              </a:rPr>
              <a:t>B3</a:t>
            </a:r>
          </a:p>
        </p:txBody>
      </p:sp>
      <p:sp>
        <p:nvSpPr>
          <p:cNvPr id="21" name="Espace réservé du texte 2">
            <a:extLst>
              <a:ext uri="{FF2B5EF4-FFF2-40B4-BE49-F238E27FC236}">
                <a16:creationId xmlns:a16="http://schemas.microsoft.com/office/drawing/2014/main" id="{6F15D63A-A8DF-1CC1-46BC-77EF59D621E3}"/>
              </a:ext>
            </a:extLst>
          </p:cNvPr>
          <p:cNvSpPr txBox="1">
            <a:spLocks/>
          </p:cNvSpPr>
          <p:nvPr/>
        </p:nvSpPr>
        <p:spPr>
          <a:xfrm>
            <a:off x="3918857" y="2202848"/>
            <a:ext cx="7999668" cy="53487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32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 Condensed" panose="020B0506020104020203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17550" indent="-538163"/>
            <a:r>
              <a:rPr lang="fr-FR" dirty="0">
                <a:solidFill>
                  <a:schemeClr val="bg1"/>
                </a:solidFill>
              </a:rPr>
              <a:t>Sinon j’inscris dans la cellule, la valeur </a:t>
            </a:r>
            <a:r>
              <a:rPr lang="fr-FR" dirty="0">
                <a:solidFill>
                  <a:srgbClr val="FFFF00"/>
                </a:solidFill>
              </a:rPr>
              <a:t>0</a:t>
            </a:r>
          </a:p>
        </p:txBody>
      </p:sp>
      <p:pic>
        <p:nvPicPr>
          <p:cNvPr id="2" name="Graphique 1" descr="Logement avec un remplissage uni">
            <a:hlinkClick r:id="rId5" action="ppaction://hlinksldjump"/>
            <a:extLst>
              <a:ext uri="{FF2B5EF4-FFF2-40B4-BE49-F238E27FC236}">
                <a16:creationId xmlns:a16="http://schemas.microsoft.com/office/drawing/2014/main" id="{6448667C-8222-4513-F70F-26039DE7756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0792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5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25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25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7750"/>
                            </p:stCondLst>
                            <p:childTnLst>
                              <p:par>
                                <p:cTn id="2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875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25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275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uild="p"/>
      <p:bldP spid="20" grpId="0" animBg="1"/>
      <p:bldP spid="7" grpId="0"/>
      <p:bldP spid="10" grpId="0" animBg="1"/>
      <p:bldP spid="19" grpId="0"/>
      <p:bldP spid="2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14">
            <a:extLst>
              <a:ext uri="{FF2B5EF4-FFF2-40B4-BE49-F238E27FC236}">
                <a16:creationId xmlns:a16="http://schemas.microsoft.com/office/drawing/2014/main" id="{EDA889DD-5FC1-3FBF-ADDA-523D37D3D6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677" y="1756010"/>
            <a:ext cx="3675549" cy="4238739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C994127-E2C7-101D-4A3A-DC61BAB5C4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51807" y="3429000"/>
            <a:ext cx="5590476" cy="2904762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2934DE9-1653-4F9E-B307-C53A27B218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6</a:t>
            </a:fld>
            <a:endParaRPr lang="fr-FR" dirty="0"/>
          </a:p>
        </p:txBody>
      </p:sp>
      <p:sp>
        <p:nvSpPr>
          <p:cNvPr id="18" name="Espace réservé du contenu 2">
            <a:extLst>
              <a:ext uri="{FF2B5EF4-FFF2-40B4-BE49-F238E27FC236}">
                <a16:creationId xmlns:a16="http://schemas.microsoft.com/office/drawing/2014/main" id="{A7BDF9F5-5F33-21A7-8149-9298D78B86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809910"/>
            <a:ext cx="11132976" cy="559616"/>
          </a:xfrm>
        </p:spPr>
        <p:txBody>
          <a:bodyPr rtlCol="0">
            <a:norm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Exemple – Fonction SI et fonction MOIS…</a:t>
            </a:r>
          </a:p>
        </p:txBody>
      </p:sp>
      <p:sp>
        <p:nvSpPr>
          <p:cNvPr id="20" name="Titre 1">
            <a:extLst>
              <a:ext uri="{FF2B5EF4-FFF2-40B4-BE49-F238E27FC236}">
                <a16:creationId xmlns:a16="http://schemas.microsoft.com/office/drawing/2014/main" id="{46CF1C9D-7FFC-FFDA-0172-0061348E93D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defPPr rtl="0">
              <a:defRPr lang="fr-FR"/>
            </a:defPPr>
            <a:lvl1pPr algn="ctr">
              <a:lnSpc>
                <a:spcPct val="100000"/>
              </a:lnSpc>
              <a:spcBef>
                <a:spcPct val="0"/>
              </a:spcBef>
              <a:buNone/>
              <a:defRPr sz="4000">
                <a:solidFill>
                  <a:schemeClr val="bg1"/>
                </a:solidFill>
                <a:latin typeface="Bahnschrift SemiBold Condensed" panose="020B0502040204020203" pitchFamily="34" charset="0"/>
                <a:ea typeface="+mj-ea"/>
                <a:cs typeface="+mj-cs"/>
              </a:defRPr>
            </a:lvl1pPr>
          </a:lstStyle>
          <a:p>
            <a:r>
              <a:rPr lang="fr-FR" dirty="0">
                <a:latin typeface="Franklin Gothic Medium Cond" panose="020B0606030402020204" pitchFamily="34" charset="0"/>
              </a:rPr>
              <a:t>Fonction SI</a:t>
            </a:r>
            <a:endParaRPr lang="fr-FR" dirty="0"/>
          </a:p>
        </p:txBody>
      </p:sp>
      <p:cxnSp>
        <p:nvCxnSpPr>
          <p:cNvPr id="6" name="Connecteur : en angle 5">
            <a:extLst>
              <a:ext uri="{FF2B5EF4-FFF2-40B4-BE49-F238E27FC236}">
                <a16:creationId xmlns:a16="http://schemas.microsoft.com/office/drawing/2014/main" id="{CAB5020B-A9FB-70DE-4626-D56C981A2C6C}"/>
              </a:ext>
            </a:extLst>
          </p:cNvPr>
          <p:cNvCxnSpPr>
            <a:cxnSpLocks/>
          </p:cNvCxnSpPr>
          <p:nvPr/>
        </p:nvCxnSpPr>
        <p:spPr>
          <a:xfrm>
            <a:off x="3743325" y="2993377"/>
            <a:ext cx="3711834" cy="882003"/>
          </a:xfrm>
          <a:prstGeom prst="bentConnector3">
            <a:avLst>
              <a:gd name="adj1" fmla="val 100029"/>
            </a:avLst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</p:cxnSp>
      <p:sp>
        <p:nvSpPr>
          <p:cNvPr id="7" name="Espace réservé du texte 2">
            <a:extLst>
              <a:ext uri="{FF2B5EF4-FFF2-40B4-BE49-F238E27FC236}">
                <a16:creationId xmlns:a16="http://schemas.microsoft.com/office/drawing/2014/main" id="{75D7FA65-AB80-C72B-8D37-09C318FA0582}"/>
              </a:ext>
            </a:extLst>
          </p:cNvPr>
          <p:cNvSpPr txBox="1">
            <a:spLocks/>
          </p:cNvSpPr>
          <p:nvPr/>
        </p:nvSpPr>
        <p:spPr>
          <a:xfrm>
            <a:off x="3918858" y="1284815"/>
            <a:ext cx="7999668" cy="53487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32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 Condensed" panose="020B0506020104020203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17550" indent="-538163"/>
            <a:r>
              <a:rPr lang="fr-FR" dirty="0">
                <a:solidFill>
                  <a:schemeClr val="bg1"/>
                </a:solidFill>
              </a:rPr>
              <a:t>Si le contenu de la cellule </a:t>
            </a:r>
            <a:r>
              <a:rPr lang="fr-FR" dirty="0">
                <a:solidFill>
                  <a:srgbClr val="FFFF00"/>
                </a:solidFill>
              </a:rPr>
              <a:t>A3 est = au mois de janvier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1E8AF0A-25AE-0B36-B866-01E2E89FA571}"/>
              </a:ext>
            </a:extLst>
          </p:cNvPr>
          <p:cNvSpPr/>
          <p:nvPr/>
        </p:nvSpPr>
        <p:spPr>
          <a:xfrm>
            <a:off x="5747657" y="3920068"/>
            <a:ext cx="2715208" cy="793102"/>
          </a:xfrm>
          <a:prstGeom prst="rect">
            <a:avLst/>
          </a:prstGeom>
          <a:noFill/>
          <a:ln w="19050">
            <a:solidFill>
              <a:srgbClr val="C00000"/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9" name="Espace réservé du texte 2">
            <a:extLst>
              <a:ext uri="{FF2B5EF4-FFF2-40B4-BE49-F238E27FC236}">
                <a16:creationId xmlns:a16="http://schemas.microsoft.com/office/drawing/2014/main" id="{5D333D4D-549F-A1CB-7C31-EEBFC5891B6B}"/>
              </a:ext>
            </a:extLst>
          </p:cNvPr>
          <p:cNvSpPr txBox="1">
            <a:spLocks/>
          </p:cNvSpPr>
          <p:nvPr/>
        </p:nvSpPr>
        <p:spPr>
          <a:xfrm>
            <a:off x="3918858" y="1725715"/>
            <a:ext cx="7999668" cy="53487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32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 Condensed" panose="020B0506020104020203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17550" indent="-538163"/>
            <a:r>
              <a:rPr lang="fr-FR" dirty="0">
                <a:solidFill>
                  <a:schemeClr val="bg1"/>
                </a:solidFill>
              </a:rPr>
              <a:t>Alors je récupère dans la cellule, le montant présent dans </a:t>
            </a:r>
            <a:r>
              <a:rPr lang="fr-FR" dirty="0">
                <a:solidFill>
                  <a:srgbClr val="FFFF00"/>
                </a:solidFill>
              </a:rPr>
              <a:t>B3</a:t>
            </a:r>
          </a:p>
        </p:txBody>
      </p:sp>
      <p:sp>
        <p:nvSpPr>
          <p:cNvPr id="21" name="Espace réservé du texte 2">
            <a:extLst>
              <a:ext uri="{FF2B5EF4-FFF2-40B4-BE49-F238E27FC236}">
                <a16:creationId xmlns:a16="http://schemas.microsoft.com/office/drawing/2014/main" id="{6F15D63A-A8DF-1CC1-46BC-77EF59D621E3}"/>
              </a:ext>
            </a:extLst>
          </p:cNvPr>
          <p:cNvSpPr txBox="1">
            <a:spLocks/>
          </p:cNvSpPr>
          <p:nvPr/>
        </p:nvSpPr>
        <p:spPr>
          <a:xfrm>
            <a:off x="3918857" y="2202848"/>
            <a:ext cx="7999668" cy="53487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32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 Condensed" panose="020B0506020104020203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17550" indent="-538163"/>
            <a:r>
              <a:rPr lang="fr-FR" dirty="0">
                <a:solidFill>
                  <a:schemeClr val="bg1"/>
                </a:solidFill>
              </a:rPr>
              <a:t>Sinon j’inscris dans la cellule, la valeur </a:t>
            </a:r>
            <a:r>
              <a:rPr lang="fr-FR" dirty="0">
                <a:solidFill>
                  <a:srgbClr val="FFFF00"/>
                </a:solidFill>
              </a:rPr>
              <a:t>0</a:t>
            </a:r>
          </a:p>
        </p:txBody>
      </p:sp>
      <p:pic>
        <p:nvPicPr>
          <p:cNvPr id="2" name="Graphique 1" descr="Logement avec un remplissage uni">
            <a:hlinkClick r:id="rId5" action="ppaction://hlinksldjump"/>
            <a:extLst>
              <a:ext uri="{FF2B5EF4-FFF2-40B4-BE49-F238E27FC236}">
                <a16:creationId xmlns:a16="http://schemas.microsoft.com/office/drawing/2014/main" id="{4FA48F8B-0484-C848-932E-6C23741A19E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4539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5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25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750"/>
                            </p:stCondLst>
                            <p:childTnLst>
                              <p:par>
                                <p:cTn id="2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75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725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975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225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uild="p"/>
      <p:bldP spid="20" grpId="0" animBg="1"/>
      <p:bldP spid="7" grpId="0"/>
      <p:bldP spid="10" grpId="0" animBg="1"/>
      <p:bldP spid="19" grpId="0"/>
      <p:bldP spid="2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BC994127-E2C7-101D-4A3A-DC61BAB5C4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1807" y="3429000"/>
            <a:ext cx="5590476" cy="2904762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478E6E4-B063-92FC-5A72-DD6DFC7638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0843" y="1870934"/>
            <a:ext cx="3477170" cy="4008891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2934DE9-1653-4F9E-B307-C53A27B218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7</a:t>
            </a:fld>
            <a:endParaRPr lang="fr-FR" dirty="0"/>
          </a:p>
        </p:txBody>
      </p:sp>
      <p:sp>
        <p:nvSpPr>
          <p:cNvPr id="18" name="Espace réservé du contenu 2">
            <a:extLst>
              <a:ext uri="{FF2B5EF4-FFF2-40B4-BE49-F238E27FC236}">
                <a16:creationId xmlns:a16="http://schemas.microsoft.com/office/drawing/2014/main" id="{A7BDF9F5-5F33-21A7-8149-9298D78B86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809910"/>
            <a:ext cx="11132976" cy="559616"/>
          </a:xfrm>
        </p:spPr>
        <p:txBody>
          <a:bodyPr rtlCol="0">
            <a:norm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Exemple – Fonction SI et fonction MOIS…</a:t>
            </a:r>
          </a:p>
        </p:txBody>
      </p:sp>
      <p:sp>
        <p:nvSpPr>
          <p:cNvPr id="20" name="Titre 1">
            <a:extLst>
              <a:ext uri="{FF2B5EF4-FFF2-40B4-BE49-F238E27FC236}">
                <a16:creationId xmlns:a16="http://schemas.microsoft.com/office/drawing/2014/main" id="{46CF1C9D-7FFC-FFDA-0172-0061348E93D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defPPr rtl="0">
              <a:defRPr lang="fr-FR"/>
            </a:defPPr>
            <a:lvl1pPr algn="ctr">
              <a:lnSpc>
                <a:spcPct val="100000"/>
              </a:lnSpc>
              <a:spcBef>
                <a:spcPct val="0"/>
              </a:spcBef>
              <a:buNone/>
              <a:defRPr sz="4000">
                <a:solidFill>
                  <a:schemeClr val="bg1"/>
                </a:solidFill>
                <a:latin typeface="Bahnschrift SemiBold Condensed" panose="020B0502040204020203" pitchFamily="34" charset="0"/>
                <a:ea typeface="+mj-ea"/>
                <a:cs typeface="+mj-cs"/>
              </a:defRPr>
            </a:lvl1pPr>
          </a:lstStyle>
          <a:p>
            <a:r>
              <a:rPr lang="fr-FR" dirty="0">
                <a:latin typeface="Franklin Gothic Medium Cond" panose="020B0606030402020204" pitchFamily="34" charset="0"/>
              </a:rPr>
              <a:t>Fonction SI</a:t>
            </a:r>
            <a:endParaRPr lang="fr-FR" dirty="0"/>
          </a:p>
        </p:txBody>
      </p:sp>
      <p:cxnSp>
        <p:nvCxnSpPr>
          <p:cNvPr id="6" name="Connecteur : en angle 5">
            <a:extLst>
              <a:ext uri="{FF2B5EF4-FFF2-40B4-BE49-F238E27FC236}">
                <a16:creationId xmlns:a16="http://schemas.microsoft.com/office/drawing/2014/main" id="{CAB5020B-A9FB-70DE-4626-D56C981A2C6C}"/>
              </a:ext>
            </a:extLst>
          </p:cNvPr>
          <p:cNvCxnSpPr>
            <a:cxnSpLocks/>
          </p:cNvCxnSpPr>
          <p:nvPr/>
        </p:nvCxnSpPr>
        <p:spPr>
          <a:xfrm>
            <a:off x="3743325" y="2993377"/>
            <a:ext cx="3711834" cy="882003"/>
          </a:xfrm>
          <a:prstGeom prst="bentConnector3">
            <a:avLst>
              <a:gd name="adj1" fmla="val 100029"/>
            </a:avLst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</p:cxnSp>
      <p:sp>
        <p:nvSpPr>
          <p:cNvPr id="7" name="Espace réservé du texte 2">
            <a:extLst>
              <a:ext uri="{FF2B5EF4-FFF2-40B4-BE49-F238E27FC236}">
                <a16:creationId xmlns:a16="http://schemas.microsoft.com/office/drawing/2014/main" id="{75D7FA65-AB80-C72B-8D37-09C318FA0582}"/>
              </a:ext>
            </a:extLst>
          </p:cNvPr>
          <p:cNvSpPr txBox="1">
            <a:spLocks/>
          </p:cNvSpPr>
          <p:nvPr/>
        </p:nvSpPr>
        <p:spPr>
          <a:xfrm>
            <a:off x="3918858" y="1284815"/>
            <a:ext cx="7999668" cy="53487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32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 Condensed" panose="020B0506020104020203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17550" indent="-538163"/>
            <a:r>
              <a:rPr lang="fr-FR" dirty="0">
                <a:solidFill>
                  <a:schemeClr val="bg1"/>
                </a:solidFill>
              </a:rPr>
              <a:t>Si le contenu de la cellule </a:t>
            </a:r>
            <a:r>
              <a:rPr lang="fr-FR" dirty="0">
                <a:solidFill>
                  <a:srgbClr val="FFFF00"/>
                </a:solidFill>
              </a:rPr>
              <a:t>A3 est = au mois de janvier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1E8AF0A-25AE-0B36-B866-01E2E89FA571}"/>
              </a:ext>
            </a:extLst>
          </p:cNvPr>
          <p:cNvSpPr/>
          <p:nvPr/>
        </p:nvSpPr>
        <p:spPr>
          <a:xfrm>
            <a:off x="5747657" y="3920068"/>
            <a:ext cx="2715208" cy="793102"/>
          </a:xfrm>
          <a:prstGeom prst="rect">
            <a:avLst/>
          </a:prstGeom>
          <a:noFill/>
          <a:ln w="19050">
            <a:solidFill>
              <a:srgbClr val="C00000"/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9" name="Espace réservé du texte 2">
            <a:extLst>
              <a:ext uri="{FF2B5EF4-FFF2-40B4-BE49-F238E27FC236}">
                <a16:creationId xmlns:a16="http://schemas.microsoft.com/office/drawing/2014/main" id="{5D333D4D-549F-A1CB-7C31-EEBFC5891B6B}"/>
              </a:ext>
            </a:extLst>
          </p:cNvPr>
          <p:cNvSpPr txBox="1">
            <a:spLocks/>
          </p:cNvSpPr>
          <p:nvPr/>
        </p:nvSpPr>
        <p:spPr>
          <a:xfrm>
            <a:off x="3918858" y="1725715"/>
            <a:ext cx="7999668" cy="53487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32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 Condensed" panose="020B0506020104020203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17550" indent="-538163"/>
            <a:r>
              <a:rPr lang="fr-FR" dirty="0">
                <a:solidFill>
                  <a:schemeClr val="bg1"/>
                </a:solidFill>
              </a:rPr>
              <a:t>Alors je récupère dans la cellule, le montant présent dans </a:t>
            </a:r>
            <a:r>
              <a:rPr lang="fr-FR" dirty="0">
                <a:solidFill>
                  <a:srgbClr val="FFFF00"/>
                </a:solidFill>
              </a:rPr>
              <a:t>B3</a:t>
            </a:r>
          </a:p>
        </p:txBody>
      </p:sp>
      <p:sp>
        <p:nvSpPr>
          <p:cNvPr id="21" name="Espace réservé du texte 2">
            <a:extLst>
              <a:ext uri="{FF2B5EF4-FFF2-40B4-BE49-F238E27FC236}">
                <a16:creationId xmlns:a16="http://schemas.microsoft.com/office/drawing/2014/main" id="{6F15D63A-A8DF-1CC1-46BC-77EF59D621E3}"/>
              </a:ext>
            </a:extLst>
          </p:cNvPr>
          <p:cNvSpPr txBox="1">
            <a:spLocks/>
          </p:cNvSpPr>
          <p:nvPr/>
        </p:nvSpPr>
        <p:spPr>
          <a:xfrm>
            <a:off x="3918857" y="2202848"/>
            <a:ext cx="7999668" cy="53487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32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 Condensed" panose="020B0506020104020203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17550" indent="-538163"/>
            <a:r>
              <a:rPr lang="fr-FR" dirty="0">
                <a:solidFill>
                  <a:schemeClr val="bg1"/>
                </a:solidFill>
              </a:rPr>
              <a:t>Sinon j’inscris dans la cellule, la valeur </a:t>
            </a:r>
            <a:r>
              <a:rPr lang="fr-FR" dirty="0">
                <a:solidFill>
                  <a:srgbClr val="FFFF00"/>
                </a:solidFill>
              </a:rPr>
              <a:t>0</a:t>
            </a:r>
          </a:p>
        </p:txBody>
      </p:sp>
      <p:pic>
        <p:nvPicPr>
          <p:cNvPr id="2" name="Graphique 1" descr="Logement avec un remplissage uni">
            <a:hlinkClick r:id="rId5" action="ppaction://hlinksldjump"/>
            <a:extLst>
              <a:ext uri="{FF2B5EF4-FFF2-40B4-BE49-F238E27FC236}">
                <a16:creationId xmlns:a16="http://schemas.microsoft.com/office/drawing/2014/main" id="{734D3BAF-0468-49C4-3465-E79BD1FA380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0124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5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25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25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7750"/>
                            </p:stCondLst>
                            <p:childTnLst>
                              <p:par>
                                <p:cTn id="2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875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25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275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uild="p"/>
      <p:bldP spid="20" grpId="0" animBg="1"/>
      <p:bldP spid="7" grpId="0"/>
      <p:bldP spid="10" grpId="0" animBg="1"/>
      <p:bldP spid="19" grpId="0"/>
      <p:bldP spid="2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ECB457AD-2E74-6750-2439-1AA3BF6052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1398" y="2993377"/>
            <a:ext cx="6741502" cy="3502825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8E2912C-D460-9624-B4B8-F00FAB271D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47" y="1621568"/>
            <a:ext cx="4163308" cy="3416746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2934DE9-1653-4F9E-B307-C53A27B218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8</a:t>
            </a:fld>
            <a:endParaRPr lang="fr-FR" dirty="0"/>
          </a:p>
        </p:txBody>
      </p:sp>
      <p:sp>
        <p:nvSpPr>
          <p:cNvPr id="18" name="Espace réservé du contenu 2">
            <a:extLst>
              <a:ext uri="{FF2B5EF4-FFF2-40B4-BE49-F238E27FC236}">
                <a16:creationId xmlns:a16="http://schemas.microsoft.com/office/drawing/2014/main" id="{A7BDF9F5-5F33-21A7-8149-9298D78B86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809910"/>
            <a:ext cx="11132976" cy="559616"/>
          </a:xfrm>
        </p:spPr>
        <p:txBody>
          <a:bodyPr rtlCol="0">
            <a:norm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Exemple – Fonction SI et opérateur inférieur à…</a:t>
            </a:r>
          </a:p>
        </p:txBody>
      </p:sp>
      <p:sp>
        <p:nvSpPr>
          <p:cNvPr id="20" name="Titre 1">
            <a:extLst>
              <a:ext uri="{FF2B5EF4-FFF2-40B4-BE49-F238E27FC236}">
                <a16:creationId xmlns:a16="http://schemas.microsoft.com/office/drawing/2014/main" id="{46CF1C9D-7FFC-FFDA-0172-0061348E93D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defPPr rtl="0">
              <a:defRPr lang="fr-FR"/>
            </a:defPPr>
            <a:lvl1pPr algn="ctr">
              <a:lnSpc>
                <a:spcPct val="100000"/>
              </a:lnSpc>
              <a:spcBef>
                <a:spcPct val="0"/>
              </a:spcBef>
              <a:buNone/>
              <a:defRPr sz="4000">
                <a:solidFill>
                  <a:schemeClr val="bg1"/>
                </a:solidFill>
                <a:latin typeface="Bahnschrift SemiBold Condensed" panose="020B0502040204020203" pitchFamily="34" charset="0"/>
                <a:ea typeface="+mj-ea"/>
                <a:cs typeface="+mj-cs"/>
              </a:defRPr>
            </a:lvl1pPr>
          </a:lstStyle>
          <a:p>
            <a:r>
              <a:rPr lang="fr-FR" dirty="0">
                <a:latin typeface="Franklin Gothic Medium Cond" panose="020B0606030402020204" pitchFamily="34" charset="0"/>
              </a:rPr>
              <a:t>Fonction SI</a:t>
            </a:r>
            <a:endParaRPr lang="fr-FR" dirty="0"/>
          </a:p>
        </p:txBody>
      </p:sp>
      <p:cxnSp>
        <p:nvCxnSpPr>
          <p:cNvPr id="6" name="Connecteur : en angle 5">
            <a:extLst>
              <a:ext uri="{FF2B5EF4-FFF2-40B4-BE49-F238E27FC236}">
                <a16:creationId xmlns:a16="http://schemas.microsoft.com/office/drawing/2014/main" id="{CAB5020B-A9FB-70DE-4626-D56C981A2C6C}"/>
              </a:ext>
            </a:extLst>
          </p:cNvPr>
          <p:cNvCxnSpPr>
            <a:cxnSpLocks/>
          </p:cNvCxnSpPr>
          <p:nvPr/>
        </p:nvCxnSpPr>
        <p:spPr>
          <a:xfrm>
            <a:off x="3945391" y="2817248"/>
            <a:ext cx="3733703" cy="769764"/>
          </a:xfrm>
          <a:prstGeom prst="bentConnector3">
            <a:avLst>
              <a:gd name="adj1" fmla="val 100481"/>
            </a:avLst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</p:cxnSp>
      <p:sp>
        <p:nvSpPr>
          <p:cNvPr id="7" name="Espace réservé du texte 2">
            <a:extLst>
              <a:ext uri="{FF2B5EF4-FFF2-40B4-BE49-F238E27FC236}">
                <a16:creationId xmlns:a16="http://schemas.microsoft.com/office/drawing/2014/main" id="{75D7FA65-AB80-C72B-8D37-09C318FA0582}"/>
              </a:ext>
            </a:extLst>
          </p:cNvPr>
          <p:cNvSpPr txBox="1">
            <a:spLocks/>
          </p:cNvSpPr>
          <p:nvPr/>
        </p:nvSpPr>
        <p:spPr>
          <a:xfrm>
            <a:off x="4077475" y="1284815"/>
            <a:ext cx="7999668" cy="53487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32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 Condensed" panose="020B0506020104020203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17550" indent="-538163"/>
            <a:r>
              <a:rPr lang="fr-FR" sz="2800" dirty="0">
                <a:solidFill>
                  <a:schemeClr val="bg1"/>
                </a:solidFill>
              </a:rPr>
              <a:t>Si le contenu de la cellule </a:t>
            </a:r>
            <a:r>
              <a:rPr lang="fr-FR" sz="2800" dirty="0">
                <a:solidFill>
                  <a:srgbClr val="FFFF00"/>
                </a:solidFill>
              </a:rPr>
              <a:t>B5 est inférieur au contenu de la cellule C2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1E8AF0A-25AE-0B36-B866-01E2E89FA571}"/>
              </a:ext>
            </a:extLst>
          </p:cNvPr>
          <p:cNvSpPr/>
          <p:nvPr/>
        </p:nvSpPr>
        <p:spPr>
          <a:xfrm>
            <a:off x="5822302" y="3587012"/>
            <a:ext cx="3349690" cy="882003"/>
          </a:xfrm>
          <a:prstGeom prst="rect">
            <a:avLst/>
          </a:prstGeom>
          <a:noFill/>
          <a:ln w="19050">
            <a:solidFill>
              <a:srgbClr val="C00000"/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9" name="Espace réservé du texte 2">
            <a:extLst>
              <a:ext uri="{FF2B5EF4-FFF2-40B4-BE49-F238E27FC236}">
                <a16:creationId xmlns:a16="http://schemas.microsoft.com/office/drawing/2014/main" id="{5D333D4D-549F-A1CB-7C31-EEBFC5891B6B}"/>
              </a:ext>
            </a:extLst>
          </p:cNvPr>
          <p:cNvSpPr txBox="1">
            <a:spLocks/>
          </p:cNvSpPr>
          <p:nvPr/>
        </p:nvSpPr>
        <p:spPr>
          <a:xfrm>
            <a:off x="4077475" y="1725715"/>
            <a:ext cx="8285582" cy="53487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32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 Condensed" panose="020B0506020104020203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17550" indent="-538163"/>
            <a:r>
              <a:rPr lang="fr-FR" sz="2800" dirty="0">
                <a:solidFill>
                  <a:schemeClr val="bg1"/>
                </a:solidFill>
              </a:rPr>
              <a:t>Alors j’inscris dans la cellule le libellé Attention, commande à programmer</a:t>
            </a:r>
            <a:endParaRPr lang="fr-FR" sz="2800" dirty="0">
              <a:solidFill>
                <a:srgbClr val="FFFF00"/>
              </a:solidFill>
            </a:endParaRPr>
          </a:p>
        </p:txBody>
      </p:sp>
      <p:sp>
        <p:nvSpPr>
          <p:cNvPr id="21" name="Espace réservé du texte 2">
            <a:extLst>
              <a:ext uri="{FF2B5EF4-FFF2-40B4-BE49-F238E27FC236}">
                <a16:creationId xmlns:a16="http://schemas.microsoft.com/office/drawing/2014/main" id="{6F15D63A-A8DF-1CC1-46BC-77EF59D621E3}"/>
              </a:ext>
            </a:extLst>
          </p:cNvPr>
          <p:cNvSpPr txBox="1">
            <a:spLocks/>
          </p:cNvSpPr>
          <p:nvPr/>
        </p:nvSpPr>
        <p:spPr>
          <a:xfrm>
            <a:off x="4077474" y="2202848"/>
            <a:ext cx="7999668" cy="53487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32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 Condensed" panose="020B0506020104020203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17550" indent="-538163"/>
            <a:r>
              <a:rPr lang="fr-FR" sz="2800" dirty="0">
                <a:solidFill>
                  <a:schemeClr val="bg1"/>
                </a:solidFill>
              </a:rPr>
              <a:t>Sinon je n’inscris rien dans la cellule</a:t>
            </a:r>
            <a:endParaRPr lang="fr-FR" sz="2800" dirty="0">
              <a:solidFill>
                <a:srgbClr val="FFFF00"/>
              </a:solidFill>
            </a:endParaRPr>
          </a:p>
        </p:txBody>
      </p:sp>
      <p:pic>
        <p:nvPicPr>
          <p:cNvPr id="2" name="Graphique 1" descr="Logement avec un remplissage uni">
            <a:hlinkClick r:id="rId5" action="ppaction://hlinksldjump"/>
            <a:extLst>
              <a:ext uri="{FF2B5EF4-FFF2-40B4-BE49-F238E27FC236}">
                <a16:creationId xmlns:a16="http://schemas.microsoft.com/office/drawing/2014/main" id="{6BE56DCF-2F0B-D2F6-872D-3F84C4CEC0D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7722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5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25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25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7750"/>
                            </p:stCondLst>
                            <p:childTnLst>
                              <p:par>
                                <p:cTn id="2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875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25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275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uild="p"/>
      <p:bldP spid="20" grpId="0" animBg="1"/>
      <p:bldP spid="7" grpId="0"/>
      <p:bldP spid="10" grpId="0" animBg="1"/>
      <p:bldP spid="19" grpId="0"/>
      <p:bldP spid="2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CB600C30-81D5-BA9E-8856-A46377DC8C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857" y="1725715"/>
            <a:ext cx="4083919" cy="3283047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CB457AD-2E74-6750-2439-1AA3BF6052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31398" y="2993377"/>
            <a:ext cx="6741502" cy="3502825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2934DE9-1653-4F9E-B307-C53A27B218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9</a:t>
            </a:fld>
            <a:endParaRPr lang="fr-FR" dirty="0"/>
          </a:p>
        </p:txBody>
      </p:sp>
      <p:sp>
        <p:nvSpPr>
          <p:cNvPr id="18" name="Espace réservé du contenu 2">
            <a:extLst>
              <a:ext uri="{FF2B5EF4-FFF2-40B4-BE49-F238E27FC236}">
                <a16:creationId xmlns:a16="http://schemas.microsoft.com/office/drawing/2014/main" id="{A7BDF9F5-5F33-21A7-8149-9298D78B86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809910"/>
            <a:ext cx="11132976" cy="559616"/>
          </a:xfrm>
        </p:spPr>
        <p:txBody>
          <a:bodyPr rtlCol="0">
            <a:norm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Exemple – Fonction SI et opérateur inférieur à…</a:t>
            </a:r>
          </a:p>
        </p:txBody>
      </p:sp>
      <p:sp>
        <p:nvSpPr>
          <p:cNvPr id="20" name="Titre 1">
            <a:extLst>
              <a:ext uri="{FF2B5EF4-FFF2-40B4-BE49-F238E27FC236}">
                <a16:creationId xmlns:a16="http://schemas.microsoft.com/office/drawing/2014/main" id="{46CF1C9D-7FFC-FFDA-0172-0061348E93D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defPPr rtl="0">
              <a:defRPr lang="fr-FR"/>
            </a:defPPr>
            <a:lvl1pPr algn="ctr">
              <a:lnSpc>
                <a:spcPct val="100000"/>
              </a:lnSpc>
              <a:spcBef>
                <a:spcPct val="0"/>
              </a:spcBef>
              <a:buNone/>
              <a:defRPr sz="4000">
                <a:solidFill>
                  <a:schemeClr val="bg1"/>
                </a:solidFill>
                <a:latin typeface="Bahnschrift SemiBold Condensed" panose="020B0502040204020203" pitchFamily="34" charset="0"/>
                <a:ea typeface="+mj-ea"/>
                <a:cs typeface="+mj-cs"/>
              </a:defRPr>
            </a:lvl1pPr>
          </a:lstStyle>
          <a:p>
            <a:r>
              <a:rPr lang="fr-FR" dirty="0">
                <a:latin typeface="Franklin Gothic Medium Cond" panose="020B0606030402020204" pitchFamily="34" charset="0"/>
              </a:rPr>
              <a:t>Fonction SI</a:t>
            </a:r>
            <a:endParaRPr lang="fr-FR" dirty="0"/>
          </a:p>
        </p:txBody>
      </p:sp>
      <p:cxnSp>
        <p:nvCxnSpPr>
          <p:cNvPr id="6" name="Connecteur : en angle 5">
            <a:extLst>
              <a:ext uri="{FF2B5EF4-FFF2-40B4-BE49-F238E27FC236}">
                <a16:creationId xmlns:a16="http://schemas.microsoft.com/office/drawing/2014/main" id="{CAB5020B-A9FB-70DE-4626-D56C981A2C6C}"/>
              </a:ext>
            </a:extLst>
          </p:cNvPr>
          <p:cNvCxnSpPr>
            <a:cxnSpLocks/>
          </p:cNvCxnSpPr>
          <p:nvPr/>
        </p:nvCxnSpPr>
        <p:spPr>
          <a:xfrm>
            <a:off x="3945391" y="2817248"/>
            <a:ext cx="3733703" cy="769764"/>
          </a:xfrm>
          <a:prstGeom prst="bentConnector3">
            <a:avLst>
              <a:gd name="adj1" fmla="val 100481"/>
            </a:avLst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</p:cxnSp>
      <p:sp>
        <p:nvSpPr>
          <p:cNvPr id="7" name="Espace réservé du texte 2">
            <a:extLst>
              <a:ext uri="{FF2B5EF4-FFF2-40B4-BE49-F238E27FC236}">
                <a16:creationId xmlns:a16="http://schemas.microsoft.com/office/drawing/2014/main" id="{75D7FA65-AB80-C72B-8D37-09C318FA0582}"/>
              </a:ext>
            </a:extLst>
          </p:cNvPr>
          <p:cNvSpPr txBox="1">
            <a:spLocks/>
          </p:cNvSpPr>
          <p:nvPr/>
        </p:nvSpPr>
        <p:spPr>
          <a:xfrm>
            <a:off x="4077475" y="1284815"/>
            <a:ext cx="7999668" cy="53487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32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 Condensed" panose="020B0506020104020203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17550" indent="-538163"/>
            <a:r>
              <a:rPr lang="fr-FR" sz="2800" dirty="0">
                <a:solidFill>
                  <a:schemeClr val="bg1"/>
                </a:solidFill>
              </a:rPr>
              <a:t>Si le contenu de la cellule </a:t>
            </a:r>
            <a:r>
              <a:rPr lang="fr-FR" sz="2800" dirty="0">
                <a:solidFill>
                  <a:srgbClr val="FFFF00"/>
                </a:solidFill>
              </a:rPr>
              <a:t>B5 est inférieur au contenu de la cellule C2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1E8AF0A-25AE-0B36-B866-01E2E89FA571}"/>
              </a:ext>
            </a:extLst>
          </p:cNvPr>
          <p:cNvSpPr/>
          <p:nvPr/>
        </p:nvSpPr>
        <p:spPr>
          <a:xfrm>
            <a:off x="5822302" y="3587012"/>
            <a:ext cx="3349690" cy="882003"/>
          </a:xfrm>
          <a:prstGeom prst="rect">
            <a:avLst/>
          </a:prstGeom>
          <a:noFill/>
          <a:ln w="19050">
            <a:solidFill>
              <a:srgbClr val="C00000"/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9" name="Espace réservé du texte 2">
            <a:extLst>
              <a:ext uri="{FF2B5EF4-FFF2-40B4-BE49-F238E27FC236}">
                <a16:creationId xmlns:a16="http://schemas.microsoft.com/office/drawing/2014/main" id="{5D333D4D-549F-A1CB-7C31-EEBFC5891B6B}"/>
              </a:ext>
            </a:extLst>
          </p:cNvPr>
          <p:cNvSpPr txBox="1">
            <a:spLocks/>
          </p:cNvSpPr>
          <p:nvPr/>
        </p:nvSpPr>
        <p:spPr>
          <a:xfrm>
            <a:off x="4077475" y="1725715"/>
            <a:ext cx="8285582" cy="53487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32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 Condensed" panose="020B0506020104020203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17550" indent="-538163"/>
            <a:r>
              <a:rPr lang="fr-FR" sz="2800" dirty="0">
                <a:solidFill>
                  <a:schemeClr val="bg1"/>
                </a:solidFill>
              </a:rPr>
              <a:t>Alors j’inscris dans la cellule le libellé Attention, commande à programmer</a:t>
            </a:r>
            <a:endParaRPr lang="fr-FR" sz="2800" dirty="0">
              <a:solidFill>
                <a:srgbClr val="FFFF00"/>
              </a:solidFill>
            </a:endParaRPr>
          </a:p>
        </p:txBody>
      </p:sp>
      <p:sp>
        <p:nvSpPr>
          <p:cNvPr id="21" name="Espace réservé du texte 2">
            <a:extLst>
              <a:ext uri="{FF2B5EF4-FFF2-40B4-BE49-F238E27FC236}">
                <a16:creationId xmlns:a16="http://schemas.microsoft.com/office/drawing/2014/main" id="{6F15D63A-A8DF-1CC1-46BC-77EF59D621E3}"/>
              </a:ext>
            </a:extLst>
          </p:cNvPr>
          <p:cNvSpPr txBox="1">
            <a:spLocks/>
          </p:cNvSpPr>
          <p:nvPr/>
        </p:nvSpPr>
        <p:spPr>
          <a:xfrm>
            <a:off x="4077474" y="2202848"/>
            <a:ext cx="7999668" cy="53487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32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 Condensed" panose="020B0506020104020203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17550" indent="-538163"/>
            <a:r>
              <a:rPr lang="fr-FR" sz="2800" dirty="0">
                <a:solidFill>
                  <a:schemeClr val="bg1"/>
                </a:solidFill>
              </a:rPr>
              <a:t>Sinon je n’inscris rien dans la cellule</a:t>
            </a:r>
            <a:endParaRPr lang="fr-FR" sz="2800" dirty="0">
              <a:solidFill>
                <a:srgbClr val="FFFF00"/>
              </a:solidFill>
            </a:endParaRPr>
          </a:p>
        </p:txBody>
      </p:sp>
      <p:pic>
        <p:nvPicPr>
          <p:cNvPr id="2" name="Graphique 1" descr="Logement avec un remplissage uni">
            <a:hlinkClick r:id="rId5" action="ppaction://hlinksldjump"/>
            <a:extLst>
              <a:ext uri="{FF2B5EF4-FFF2-40B4-BE49-F238E27FC236}">
                <a16:creationId xmlns:a16="http://schemas.microsoft.com/office/drawing/2014/main" id="{C17A380E-ADB6-200A-8C55-D043C4CBE4F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0701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5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25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25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7750"/>
                            </p:stCondLst>
                            <p:childTnLst>
                              <p:par>
                                <p:cTn id="2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875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25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275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uild="p"/>
      <p:bldP spid="20" grpId="0" animBg="1"/>
      <p:bldP spid="7" grpId="0"/>
      <p:bldP spid="10" grpId="0" animBg="1"/>
      <p:bldP spid="19" grpId="0"/>
      <p:bldP spid="21" grpId="0"/>
    </p:bldLst>
  </p:timing>
</p:sld>
</file>

<file path=ppt/theme/theme1.xml><?xml version="1.0" encoding="utf-8"?>
<a:theme xmlns:a="http://schemas.openxmlformats.org/drawingml/2006/main" name="Thème Office">
  <a:themeElements>
    <a:clrScheme name="Custom 254">
      <a:dk1>
        <a:srgbClr val="000000"/>
      </a:dk1>
      <a:lt1>
        <a:srgbClr val="FFFFFF"/>
      </a:lt1>
      <a:dk2>
        <a:srgbClr val="242A41"/>
      </a:dk2>
      <a:lt2>
        <a:srgbClr val="E2E8E3"/>
      </a:lt2>
      <a:accent1>
        <a:srgbClr val="5370C5"/>
      </a:accent1>
      <a:accent2>
        <a:srgbClr val="17B2D1"/>
      </a:accent2>
      <a:accent3>
        <a:srgbClr val="2978E7"/>
      </a:accent3>
      <a:accent4>
        <a:srgbClr val="7829E7"/>
      </a:accent4>
      <a:accent5>
        <a:srgbClr val="B517D5"/>
      </a:accent5>
      <a:accent6>
        <a:srgbClr val="E729B7"/>
      </a:accent6>
      <a:hlink>
        <a:srgbClr val="5370C5"/>
      </a:hlink>
      <a:folHlink>
        <a:srgbClr val="7F7F7F"/>
      </a:folHlink>
    </a:clrScheme>
    <a:fontScheme name="MS Surge Teach Light and Dark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60959019_TF67543618_Win32" id="{B85E8FAF-C91C-4DAC-9A7C-AA8D17CC8157}" vid="{CD744272-D770-45A8-87FB-D52E1996D68C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Custom 254">
    <a:dk1>
      <a:srgbClr val="000000"/>
    </a:dk1>
    <a:lt1>
      <a:srgbClr val="FFFFFF"/>
    </a:lt1>
    <a:dk2>
      <a:srgbClr val="242A41"/>
    </a:dk2>
    <a:lt2>
      <a:srgbClr val="E2E8E3"/>
    </a:lt2>
    <a:accent1>
      <a:srgbClr val="5370C5"/>
    </a:accent1>
    <a:accent2>
      <a:srgbClr val="17B2D1"/>
    </a:accent2>
    <a:accent3>
      <a:srgbClr val="2978E7"/>
    </a:accent3>
    <a:accent4>
      <a:srgbClr val="7829E7"/>
    </a:accent4>
    <a:accent5>
      <a:srgbClr val="B517D5"/>
    </a:accent5>
    <a:accent6>
      <a:srgbClr val="E729B7"/>
    </a:accent6>
    <a:hlink>
      <a:srgbClr val="5370C5"/>
    </a:hlink>
    <a:folHlink>
      <a:srgbClr val="7F7F7F"/>
    </a:folHlink>
  </a:clrScheme>
</a:themeOverride>
</file>

<file path=ppt/theme/themeOverride2.xml><?xml version="1.0" encoding="utf-8"?>
<a:themeOverride xmlns:a="http://schemas.openxmlformats.org/drawingml/2006/main">
  <a:clrScheme name="Custom 254">
    <a:dk1>
      <a:srgbClr val="000000"/>
    </a:dk1>
    <a:lt1>
      <a:srgbClr val="FFFFFF"/>
    </a:lt1>
    <a:dk2>
      <a:srgbClr val="242A41"/>
    </a:dk2>
    <a:lt2>
      <a:srgbClr val="E2E8E3"/>
    </a:lt2>
    <a:accent1>
      <a:srgbClr val="5370C5"/>
    </a:accent1>
    <a:accent2>
      <a:srgbClr val="17B2D1"/>
    </a:accent2>
    <a:accent3>
      <a:srgbClr val="2978E7"/>
    </a:accent3>
    <a:accent4>
      <a:srgbClr val="7829E7"/>
    </a:accent4>
    <a:accent5>
      <a:srgbClr val="B517D5"/>
    </a:accent5>
    <a:accent6>
      <a:srgbClr val="E729B7"/>
    </a:accent6>
    <a:hlink>
      <a:srgbClr val="5370C5"/>
    </a:hlink>
    <a:folHlink>
      <a:srgbClr val="7F7F7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Formation au sein de l'entreprise</Template>
  <TotalTime>1699</TotalTime>
  <Words>439</Words>
  <Application>Microsoft Office PowerPoint</Application>
  <PresentationFormat>Grand écran</PresentationFormat>
  <Paragraphs>78</Paragraphs>
  <Slides>9</Slides>
  <Notes>9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8" baseType="lpstr">
      <vt:lpstr>Arial</vt:lpstr>
      <vt:lpstr>Bahnschrift SemiBold Condensed</vt:lpstr>
      <vt:lpstr>Calibri</vt:lpstr>
      <vt:lpstr>Calibri Light</vt:lpstr>
      <vt:lpstr>Daytona Condensed</vt:lpstr>
      <vt:lpstr>Franklin Gothic Medium Cond</vt:lpstr>
      <vt:lpstr>Gill Sans MT Condensed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Microsoft Excel</dc:title>
  <dc:creator>Lionel ZANITTI</dc:creator>
  <cp:lastModifiedBy>Lionel ZANITTI</cp:lastModifiedBy>
  <cp:revision>246</cp:revision>
  <dcterms:created xsi:type="dcterms:W3CDTF">2022-09-28T14:03:26Z</dcterms:created>
  <dcterms:modified xsi:type="dcterms:W3CDTF">2023-01-24T14:47:15Z</dcterms:modified>
</cp:coreProperties>
</file>