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33" r:id="rId2"/>
    <p:sldId id="261" r:id="rId3"/>
    <p:sldId id="334" r:id="rId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19BFD-0725-4DCA-A038-9452DC934FA6}" v="2300" dt="2022-10-29T15:12:24.103"/>
    <p1510:client id="{84090F50-C201-443F-B72D-B3829F163502}" v="1547" dt="2022-10-29T18:24:37.767"/>
    <p1510:client id="{C0EF8A1E-4D75-4F95-B33C-9891C5C6089C}" v="207" dt="2022-10-30T12:11:53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20"/>
      </p:cViewPr>
      <p:guideLst>
        <p:guide orient="horz" pos="127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C0EF8A1E-4D75-4F95-B33C-9891C5C6089C}"/>
    <pc:docChg chg="undo custSel addSld modSld">
      <pc:chgData name="Lionel ZANITTI" userId="1e51b01e59126d6e" providerId="LiveId" clId="{C0EF8A1E-4D75-4F95-B33C-9891C5C6089C}" dt="2022-10-30T12:11:53.618" v="516"/>
      <pc:docMkLst>
        <pc:docMk/>
      </pc:docMkLst>
      <pc:sldChg chg="addSp delSp modSp mod delAnim modAnim">
        <pc:chgData name="Lionel ZANITTI" userId="1e51b01e59126d6e" providerId="LiveId" clId="{C0EF8A1E-4D75-4F95-B33C-9891C5C6089C}" dt="2022-10-30T11:59:03" v="447" actId="20577"/>
        <pc:sldMkLst>
          <pc:docMk/>
          <pc:sldMk cId="3879804219" sldId="261"/>
        </pc:sldMkLst>
        <pc:spChg chg="del">
          <ac:chgData name="Lionel ZANITTI" userId="1e51b01e59126d6e" providerId="LiveId" clId="{C0EF8A1E-4D75-4F95-B33C-9891C5C6089C}" dt="2022-10-30T10:28:33.050" v="32" actId="478"/>
          <ac:spMkLst>
            <pc:docMk/>
            <pc:sldMk cId="3879804219" sldId="261"/>
            <ac:spMk id="2" creationId="{78A9F660-2EC3-D40B-7EE4-35ABE9CDF50C}"/>
          </ac:spMkLst>
        </pc:spChg>
        <pc:spChg chg="add mod">
          <ac:chgData name="Lionel ZANITTI" userId="1e51b01e59126d6e" providerId="LiveId" clId="{C0EF8A1E-4D75-4F95-B33C-9891C5C6089C}" dt="2022-10-30T11:56:32.908" v="427" actId="207"/>
          <ac:spMkLst>
            <pc:docMk/>
            <pc:sldMk cId="3879804219" sldId="261"/>
            <ac:spMk id="3" creationId="{494EA517-B9C6-34E5-B516-758B560ABFF3}"/>
          </ac:spMkLst>
        </pc:spChg>
        <pc:spChg chg="add mod">
          <ac:chgData name="Lionel ZANITTI" userId="1e51b01e59126d6e" providerId="LiveId" clId="{C0EF8A1E-4D75-4F95-B33C-9891C5C6089C}" dt="2022-10-30T11:59:03" v="447" actId="20577"/>
          <ac:spMkLst>
            <pc:docMk/>
            <pc:sldMk cId="3879804219" sldId="261"/>
            <ac:spMk id="5" creationId="{AEC04610-420C-AEB9-0896-B660263061C5}"/>
          </ac:spMkLst>
        </pc:spChg>
        <pc:spChg chg="add mod">
          <ac:chgData name="Lionel ZANITTI" userId="1e51b01e59126d6e" providerId="LiveId" clId="{C0EF8A1E-4D75-4F95-B33C-9891C5C6089C}" dt="2022-10-30T11:56:02.410" v="423" actId="207"/>
          <ac:spMkLst>
            <pc:docMk/>
            <pc:sldMk cId="3879804219" sldId="261"/>
            <ac:spMk id="6" creationId="{801E4841-98C8-2BDA-7A8D-6518832E85E6}"/>
          </ac:spMkLst>
        </pc:spChg>
        <pc:spChg chg="add mod">
          <ac:chgData name="Lionel ZANITTI" userId="1e51b01e59126d6e" providerId="LiveId" clId="{C0EF8A1E-4D75-4F95-B33C-9891C5C6089C}" dt="2022-10-30T11:55:50.895" v="421" actId="207"/>
          <ac:spMkLst>
            <pc:docMk/>
            <pc:sldMk cId="3879804219" sldId="261"/>
            <ac:spMk id="7" creationId="{025C229F-BC64-8375-C39D-3BCC357B725F}"/>
          </ac:spMkLst>
        </pc:spChg>
        <pc:spChg chg="add mod">
          <ac:chgData name="Lionel ZANITTI" userId="1e51b01e59126d6e" providerId="LiveId" clId="{C0EF8A1E-4D75-4F95-B33C-9891C5C6089C}" dt="2022-10-30T11:55:56.168" v="422" actId="207"/>
          <ac:spMkLst>
            <pc:docMk/>
            <pc:sldMk cId="3879804219" sldId="261"/>
            <ac:spMk id="10" creationId="{1A080674-3FCD-072D-6F0B-63BE2E6748E3}"/>
          </ac:spMkLst>
        </pc:spChg>
        <pc:spChg chg="mod">
          <ac:chgData name="Lionel ZANITTI" userId="1e51b01e59126d6e" providerId="LiveId" clId="{C0EF8A1E-4D75-4F95-B33C-9891C5C6089C}" dt="2022-10-30T10:25:32.279" v="12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C0EF8A1E-4D75-4F95-B33C-9891C5C6089C}" dt="2022-10-30T11:28:57.082" v="394" actId="20577"/>
          <ac:spMkLst>
            <pc:docMk/>
            <pc:sldMk cId="3879804219" sldId="261"/>
            <ac:spMk id="20" creationId="{46CF1C9D-7FFC-FFDA-0172-0061348E93D3}"/>
          </ac:spMkLst>
        </pc:spChg>
        <pc:picChg chg="del mod">
          <ac:chgData name="Lionel ZANITTI" userId="1e51b01e59126d6e" providerId="LiveId" clId="{C0EF8A1E-4D75-4F95-B33C-9891C5C6089C}" dt="2022-10-30T10:29:56.749" v="137" actId="47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Sp new mod">
        <pc:chgData name="Lionel ZANITTI" userId="1e51b01e59126d6e" providerId="LiveId" clId="{C0EF8A1E-4D75-4F95-B33C-9891C5C6089C}" dt="2022-10-30T10:38:41.190" v="329" actId="478"/>
        <pc:sldMkLst>
          <pc:docMk/>
          <pc:sldMk cId="3624335302" sldId="325"/>
        </pc:sldMkLst>
        <pc:spChg chg="del">
          <ac:chgData name="Lionel ZANITTI" userId="1e51b01e59126d6e" providerId="LiveId" clId="{C0EF8A1E-4D75-4F95-B33C-9891C5C6089C}" dt="2022-10-30T10:38:41.190" v="329" actId="478"/>
          <ac:spMkLst>
            <pc:docMk/>
            <pc:sldMk cId="3624335302" sldId="325"/>
            <ac:spMk id="3" creationId="{49AD6941-2769-8B99-D7C9-49FE65D0D4D8}"/>
          </ac:spMkLst>
        </pc:spChg>
      </pc:sldChg>
      <pc:sldChg chg="addSp delSp modSp add mod delAnim modAnim">
        <pc:chgData name="Lionel ZANITTI" userId="1e51b01e59126d6e" providerId="LiveId" clId="{C0EF8A1E-4D75-4F95-B33C-9891C5C6089C}" dt="2022-10-30T12:02:06.417" v="490"/>
        <pc:sldMkLst>
          <pc:docMk/>
          <pc:sldMk cId="2156857139" sldId="326"/>
        </pc:sldMkLst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3" creationId="{494EA517-B9C6-34E5-B516-758B560ABFF3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5" creationId="{AEC04610-420C-AEB9-0896-B660263061C5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6" creationId="{801E4841-98C8-2BDA-7A8D-6518832E85E6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7" creationId="{025C229F-BC64-8375-C39D-3BCC357B725F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10" creationId="{1A080674-3FCD-072D-6F0B-63BE2E6748E3}"/>
          </ac:spMkLst>
        </pc:spChg>
        <pc:spChg chg="add del mod">
          <ac:chgData name="Lionel ZANITTI" userId="1e51b01e59126d6e" providerId="LiveId" clId="{C0EF8A1E-4D75-4F95-B33C-9891C5C6089C}" dt="2022-10-30T11:59:24.676" v="449" actId="478"/>
          <ac:spMkLst>
            <pc:docMk/>
            <pc:sldMk cId="2156857139" sldId="326"/>
            <ac:spMk id="12" creationId="{59B33A3E-F7BE-7C96-9783-03E5E1CF8FCA}"/>
          </ac:spMkLst>
        </pc:spChg>
        <pc:spChg chg="add mod">
          <ac:chgData name="Lionel ZANITTI" userId="1e51b01e59126d6e" providerId="LiveId" clId="{C0EF8A1E-4D75-4F95-B33C-9891C5C6089C}" dt="2022-10-30T11:59:29.016" v="465" actId="1036"/>
          <ac:spMkLst>
            <pc:docMk/>
            <pc:sldMk cId="2156857139" sldId="326"/>
            <ac:spMk id="19" creationId="{3AB61638-6058-9894-7693-4F9B795A5E2E}"/>
          </ac:spMkLst>
        </pc:spChg>
        <pc:picChg chg="add mod">
          <ac:chgData name="Lionel ZANITTI" userId="1e51b01e59126d6e" providerId="LiveId" clId="{C0EF8A1E-4D75-4F95-B33C-9891C5C6089C}" dt="2022-10-30T11:22:27.866" v="335" actId="108"/>
          <ac:picMkLst>
            <pc:docMk/>
            <pc:sldMk cId="2156857139" sldId="326"/>
            <ac:picMk id="2" creationId="{40011B4C-7D13-3A7D-B0AA-B77658734316}"/>
          </ac:picMkLst>
        </pc:picChg>
        <pc:cxnChg chg="add mod">
          <ac:chgData name="Lionel ZANITTI" userId="1e51b01e59126d6e" providerId="LiveId" clId="{C0EF8A1E-4D75-4F95-B33C-9891C5C6089C}" dt="2022-10-30T12:01:05.396" v="476" actId="1582"/>
          <ac:cxnSpMkLst>
            <pc:docMk/>
            <pc:sldMk cId="2156857139" sldId="326"/>
            <ac:cxnSpMk id="14" creationId="{38065529-B77D-E30A-0466-E057B991F2DC}"/>
          </ac:cxnSpMkLst>
        </pc:cxnChg>
        <pc:cxnChg chg="add mod">
          <ac:chgData name="Lionel ZANITTI" userId="1e51b01e59126d6e" providerId="LiveId" clId="{C0EF8A1E-4D75-4F95-B33C-9891C5C6089C}" dt="2022-10-30T12:00:46.163" v="473" actId="14861"/>
          <ac:cxnSpMkLst>
            <pc:docMk/>
            <pc:sldMk cId="2156857139" sldId="326"/>
            <ac:cxnSpMk id="15" creationId="{3A621937-DD16-84EF-CCB9-B957F4D19A51}"/>
          </ac:cxnSpMkLst>
        </pc:cxnChg>
        <pc:cxnChg chg="add mod">
          <ac:chgData name="Lionel ZANITTI" userId="1e51b01e59126d6e" providerId="LiveId" clId="{C0EF8A1E-4D75-4F95-B33C-9891C5C6089C}" dt="2022-10-30T12:00:41.282" v="472" actId="14861"/>
          <ac:cxnSpMkLst>
            <pc:docMk/>
            <pc:sldMk cId="2156857139" sldId="326"/>
            <ac:cxnSpMk id="16" creationId="{A2BFDC58-3F0B-D30D-F234-2F131543A2FD}"/>
          </ac:cxnSpMkLst>
        </pc:cxnChg>
      </pc:sldChg>
      <pc:sldChg chg="addSp delSp modSp add mod delAnim modAnim">
        <pc:chgData name="Lionel ZANITTI" userId="1e51b01e59126d6e" providerId="LiveId" clId="{C0EF8A1E-4D75-4F95-B33C-9891C5C6089C}" dt="2022-10-30T12:11:53.618" v="516"/>
        <pc:sldMkLst>
          <pc:docMk/>
          <pc:sldMk cId="2426258530" sldId="327"/>
        </pc:sldMkLst>
        <pc:spChg chg="add mod">
          <ac:chgData name="Lionel ZANITTI" userId="1e51b01e59126d6e" providerId="LiveId" clId="{C0EF8A1E-4D75-4F95-B33C-9891C5C6089C}" dt="2022-10-30T12:05:01.300" v="503" actId="207"/>
          <ac:spMkLst>
            <pc:docMk/>
            <pc:sldMk cId="2426258530" sldId="327"/>
            <ac:spMk id="7" creationId="{75D7FA65-AB80-C72B-8D37-09C318FA0582}"/>
          </ac:spMkLst>
        </pc:spChg>
        <pc:spChg chg="add mod">
          <ac:chgData name="Lionel ZANITTI" userId="1e51b01e59126d6e" providerId="LiveId" clId="{C0EF8A1E-4D75-4F95-B33C-9891C5C6089C}" dt="2022-10-30T10:37:38.161" v="324"/>
          <ac:spMkLst>
            <pc:docMk/>
            <pc:sldMk cId="2426258530" sldId="327"/>
            <ac:spMk id="10" creationId="{21E8AF0A-25AE-0B36-B866-01E2E89FA571}"/>
          </ac:spMkLst>
        </pc:spChg>
        <pc:spChg chg="del">
          <ac:chgData name="Lionel ZANITTI" userId="1e51b01e59126d6e" providerId="LiveId" clId="{C0EF8A1E-4D75-4F95-B33C-9891C5C6089C}" dt="2022-10-30T10:37:17.430" v="322" actId="478"/>
          <ac:spMkLst>
            <pc:docMk/>
            <pc:sldMk cId="2426258530" sldId="327"/>
            <ac:spMk id="12" creationId="{59B33A3E-F7BE-7C96-9783-03E5E1CF8FCA}"/>
          </ac:spMkLst>
        </pc:spChg>
        <pc:spChg chg="mod">
          <ac:chgData name="Lionel ZANITTI" userId="1e51b01e59126d6e" providerId="LiveId" clId="{C0EF8A1E-4D75-4F95-B33C-9891C5C6089C}" dt="2022-10-30T10:37:08.244" v="321" actId="6549"/>
          <ac:spMkLst>
            <pc:docMk/>
            <pc:sldMk cId="2426258530" sldId="327"/>
            <ac:spMk id="18" creationId="{A7BDF9F5-5F33-21A7-8149-9298D78B868C}"/>
          </ac:spMkLst>
        </pc:spChg>
        <pc:spChg chg="add mod">
          <ac:chgData name="Lionel ZANITTI" userId="1e51b01e59126d6e" providerId="LiveId" clId="{C0EF8A1E-4D75-4F95-B33C-9891C5C6089C}" dt="2022-10-30T12:05:05.714" v="504" actId="207"/>
          <ac:spMkLst>
            <pc:docMk/>
            <pc:sldMk cId="2426258530" sldId="327"/>
            <ac:spMk id="19" creationId="{5D333D4D-549F-A1CB-7C31-EEBFC5891B6B}"/>
          </ac:spMkLst>
        </pc:spChg>
        <pc:spChg chg="add mod">
          <ac:chgData name="Lionel ZANITTI" userId="1e51b01e59126d6e" providerId="LiveId" clId="{C0EF8A1E-4D75-4F95-B33C-9891C5C6089C}" dt="2022-10-30T12:05:10.948" v="505" actId="207"/>
          <ac:spMkLst>
            <pc:docMk/>
            <pc:sldMk cId="2426258530" sldId="327"/>
            <ac:spMk id="21" creationId="{6F15D63A-A8DF-1CC1-46BC-77EF59D621E3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2" creationId="{6BF18B21-C998-2C5A-B717-FE252318AA04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3" creationId="{D2CFD23E-92A5-4162-66A3-5E032FF22B2F}"/>
          </ac:spMkLst>
        </pc:spChg>
        <pc:picChg chg="del">
          <ac:chgData name="Lionel ZANITTI" userId="1e51b01e59126d6e" providerId="LiveId" clId="{C0EF8A1E-4D75-4F95-B33C-9891C5C6089C}" dt="2022-10-30T10:37:17.430" v="322" actId="478"/>
          <ac:picMkLst>
            <pc:docMk/>
            <pc:sldMk cId="2426258530" sldId="327"/>
            <ac:picMk id="2" creationId="{40011B4C-7D13-3A7D-B0AA-B77658734316}"/>
          </ac:picMkLst>
        </pc:picChg>
        <pc:picChg chg="add mod">
          <ac:chgData name="Lionel ZANITTI" userId="1e51b01e59126d6e" providerId="LiveId" clId="{C0EF8A1E-4D75-4F95-B33C-9891C5C6089C}" dt="2022-10-30T11:22:30.711" v="336" actId="108"/>
          <ac:picMkLst>
            <pc:docMk/>
            <pc:sldMk cId="2426258530" sldId="327"/>
            <ac:picMk id="3" creationId="{982FE3F6-7F08-2ABB-AF84-3CE78566FB6B}"/>
          </ac:picMkLst>
        </pc:picChg>
        <pc:picChg chg="add mod">
          <ac:chgData name="Lionel ZANITTI" userId="1e51b01e59126d6e" providerId="LiveId" clId="{C0EF8A1E-4D75-4F95-B33C-9891C5C6089C}" dt="2022-10-30T11:22:31.911" v="337" actId="108"/>
          <ac:picMkLst>
            <pc:docMk/>
            <pc:sldMk cId="2426258530" sldId="327"/>
            <ac:picMk id="5" creationId="{5E849971-6A9D-67D1-D0F7-0697ADF35D41}"/>
          </ac:picMkLst>
        </pc:picChg>
        <pc:cxnChg chg="add mod">
          <ac:chgData name="Lionel ZANITTI" userId="1e51b01e59126d6e" providerId="LiveId" clId="{C0EF8A1E-4D75-4F95-B33C-9891C5C6089C}" dt="2022-10-30T11:22:34.335" v="338" actId="108"/>
          <ac:cxnSpMkLst>
            <pc:docMk/>
            <pc:sldMk cId="2426258530" sldId="327"/>
            <ac:cxnSpMk id="6" creationId="{CAB5020B-A9FB-70DE-4626-D56C981A2C6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4" creationId="{38065529-B77D-E30A-0466-E057B991F2D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5" creationId="{3A621937-DD16-84EF-CCB9-B957F4D19A51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6" creationId="{A2BFDC58-3F0B-D30D-F234-2F131543A2FD}"/>
          </ac:cxnSpMkLst>
        </pc:cxnChg>
      </pc:sldChg>
    </pc:docChg>
  </pc:docChgLst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29T15:21:04.965" v="2891" actId="47"/>
      <pc:docMkLst>
        <pc:docMk/>
      </pc:docMkLst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addAnim delAnim">
        <pc:chgData name="Lionel ZANITTI" userId="1e51b01e59126d6e" providerId="LiveId" clId="{77819BFD-0725-4DCA-A038-9452DC934FA6}" dt="2022-10-29T06:50:58.802" v="1741" actId="1036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modAnim">
        <pc:chgData name="Lionel ZANITTI" userId="1e51b01e59126d6e" providerId="LiveId" clId="{77819BFD-0725-4DCA-A038-9452DC934FA6}" dt="2022-10-29T07:01:55.666" v="1942" actId="2057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  <pc:docChgLst>
    <pc:chgData name="Lionel ZANITTI" userId="1e51b01e59126d6e" providerId="LiveId" clId="{84090F50-C201-443F-B72D-B3829F163502}"/>
    <pc:docChg chg="custSel addSld delSld modSld">
      <pc:chgData name="Lionel ZANITTI" userId="1e51b01e59126d6e" providerId="LiveId" clId="{84090F50-C201-443F-B72D-B3829F163502}" dt="2022-10-29T18:24:37.767" v="1711"/>
      <pc:docMkLst>
        <pc:docMk/>
      </pc:docMkLst>
      <pc:sldChg chg="addSp delSp modSp mod delAnim modAnim">
        <pc:chgData name="Lionel ZANITTI" userId="1e51b01e59126d6e" providerId="LiveId" clId="{84090F50-C201-443F-B72D-B3829F163502}" dt="2022-10-29T15:32:44.801" v="149"/>
        <pc:sldMkLst>
          <pc:docMk/>
          <pc:sldMk cId="3879804219" sldId="261"/>
        </pc:sldMkLst>
        <pc:spChg chg="mod">
          <ac:chgData name="Lionel ZANITTI" userId="1e51b01e59126d6e" providerId="LiveId" clId="{84090F50-C201-443F-B72D-B3829F163502}" dt="2022-10-29T15:32:19.492" v="146" actId="14100"/>
          <ac:spMkLst>
            <pc:docMk/>
            <pc:sldMk cId="3879804219" sldId="261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7" creationId="{F35D9EA8-2F01-0EE0-4F5B-F48A43E427B7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15" creationId="{14758B84-CB03-A272-01E4-2ACE4B6DC2C9}"/>
          </ac:spMkLst>
        </pc:spChg>
        <pc:spChg chg="del">
          <ac:chgData name="Lionel ZANITTI" userId="1e51b01e59126d6e" providerId="LiveId" clId="{84090F50-C201-443F-B72D-B3829F163502}" dt="2022-10-29T15:22:21.185" v="2" actId="478"/>
          <ac:spMkLst>
            <pc:docMk/>
            <pc:sldMk cId="3879804219" sldId="261"/>
            <ac:spMk id="16" creationId="{A37ED023-2FC3-B186-4876-678BA4D21A1B}"/>
          </ac:spMkLst>
        </pc:spChg>
        <pc:spChg chg="mod">
          <ac:chgData name="Lionel ZANITTI" userId="1e51b01e59126d6e" providerId="LiveId" clId="{84090F50-C201-443F-B72D-B3829F163502}" dt="2022-10-29T15:22:44.716" v="59" actId="20577"/>
          <ac:spMkLst>
            <pc:docMk/>
            <pc:sldMk cId="3879804219" sldId="261"/>
            <ac:spMk id="18" creationId="{A7BDF9F5-5F33-21A7-8149-9298D78B868C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19" creationId="{A1DAC056-B1D6-17A0-7F88-EAC7FA7B34CA}"/>
          </ac:spMkLst>
        </pc:spChg>
        <pc:spChg chg="mod">
          <ac:chgData name="Lionel ZANITTI" userId="1e51b01e59126d6e" providerId="LiveId" clId="{84090F50-C201-443F-B72D-B3829F163502}" dt="2022-10-29T15:22:38.281" v="33" actId="20577"/>
          <ac:spMkLst>
            <pc:docMk/>
            <pc:sldMk cId="3879804219" sldId="261"/>
            <ac:spMk id="20" creationId="{46CF1C9D-7FFC-FFDA-0172-0061348E93D3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21" creationId="{7B1420D1-5631-ECBA-2040-06D849B7D0E3}"/>
          </ac:spMkLst>
        </pc:spChg>
        <pc:grpChg chg="del">
          <ac:chgData name="Lionel ZANITTI" userId="1e51b01e59126d6e" providerId="LiveId" clId="{84090F50-C201-443F-B72D-B3829F163502}" dt="2022-10-29T15:22:14.641" v="0" actId="478"/>
          <ac:grpSpMkLst>
            <pc:docMk/>
            <pc:sldMk cId="3879804219" sldId="261"/>
            <ac:grpSpMk id="3" creationId="{5A44656C-13BE-9A35-1DE2-99B54BCD699D}"/>
          </ac:grpSpMkLst>
        </pc:grpChg>
        <pc:grpChg chg="del">
          <ac:chgData name="Lionel ZANITTI" userId="1e51b01e59126d6e" providerId="LiveId" clId="{84090F50-C201-443F-B72D-B3829F163502}" dt="2022-10-29T15:22:18.389" v="1" actId="478"/>
          <ac:grpSpMkLst>
            <pc:docMk/>
            <pc:sldMk cId="3879804219" sldId="261"/>
            <ac:grpSpMk id="10" creationId="{ABB52AC3-6DDB-B2A0-EC61-7E44ADC72C2C}"/>
          </ac:grpSpMkLst>
        </pc:grpChg>
        <pc:picChg chg="add mod">
          <ac:chgData name="Lionel ZANITTI" userId="1e51b01e59126d6e" providerId="LiveId" clId="{84090F50-C201-443F-B72D-B3829F163502}" dt="2022-10-29T15:32:32.549" v="148" actId="10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919031238" sldId="303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50184192" sldId="304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845276113" sldId="305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911160817" sldId="306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142574390" sldId="307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57109345" sldId="308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889092527" sldId="309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005380360" sldId="310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21398857" sldId="311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16532901" sldId="312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444168402" sldId="313"/>
        </pc:sldMkLst>
      </pc:sldChg>
      <pc:sldChg chg="addSp delSp modSp add mod modAnim">
        <pc:chgData name="Lionel ZANITTI" userId="1e51b01e59126d6e" providerId="LiveId" clId="{84090F50-C201-443F-B72D-B3829F163502}" dt="2022-10-29T15:38:28.143" v="207" actId="1076"/>
        <pc:sldMkLst>
          <pc:docMk/>
          <pc:sldMk cId="2054229124" sldId="314"/>
        </pc:sldMkLst>
        <pc:spChg chg="mod">
          <ac:chgData name="Lionel ZANITTI" userId="1e51b01e59126d6e" providerId="LiveId" clId="{84090F50-C201-443F-B72D-B3829F163502}" dt="2022-10-29T15:34:55.312" v="201" actId="20577"/>
          <ac:spMkLst>
            <pc:docMk/>
            <pc:sldMk cId="2054229124" sldId="314"/>
            <ac:spMk id="2" creationId="{78A9F660-2EC3-D40B-7EE4-35ABE9CDF50C}"/>
          </ac:spMkLst>
        </pc:spChg>
        <pc:spChg chg="mod">
          <ac:chgData name="Lionel ZANITTI" userId="1e51b01e59126d6e" providerId="LiveId" clId="{84090F50-C201-443F-B72D-B3829F163502}" dt="2022-10-29T15:34:48.970" v="193" actId="20577"/>
          <ac:spMkLst>
            <pc:docMk/>
            <pc:sldMk cId="2054229124" sldId="314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5:38:28.143" v="207" actId="1076"/>
          <ac:picMkLst>
            <pc:docMk/>
            <pc:sldMk cId="2054229124" sldId="314"/>
            <ac:picMk id="5" creationId="{861DF483-EB9C-C241-6C5A-8FF15834749D}"/>
          </ac:picMkLst>
        </pc:picChg>
        <pc:picChg chg="del">
          <ac:chgData name="Lionel ZANITTI" userId="1e51b01e59126d6e" providerId="LiveId" clId="{84090F50-C201-443F-B72D-B3829F163502}" dt="2022-10-29T15:38:25.503" v="206" actId="478"/>
          <ac:picMkLst>
            <pc:docMk/>
            <pc:sldMk cId="2054229124" sldId="314"/>
            <ac:picMk id="1026" creationId="{F5453962-94D2-F005-F0E8-29EEBCDBB497}"/>
          </ac:picMkLst>
        </pc:picChg>
      </pc:sldChg>
      <pc:sldChg chg="new del">
        <pc:chgData name="Lionel ZANITTI" userId="1e51b01e59126d6e" providerId="LiveId" clId="{84090F50-C201-443F-B72D-B3829F163502}" dt="2022-10-29T17:50:08.018" v="1393" actId="47"/>
        <pc:sldMkLst>
          <pc:docMk/>
          <pc:sldMk cId="1672006928" sldId="315"/>
        </pc:sldMkLst>
      </pc:sldChg>
      <pc:sldChg chg="addSp delSp modSp add mod delAnim modAnim">
        <pc:chgData name="Lionel ZANITTI" userId="1e51b01e59126d6e" providerId="LiveId" clId="{84090F50-C201-443F-B72D-B3829F163502}" dt="2022-10-29T15:48:01.086" v="342" actId="14100"/>
        <pc:sldMkLst>
          <pc:docMk/>
          <pc:sldMk cId="1897755624" sldId="316"/>
        </pc:sldMkLst>
        <pc:spChg chg="mod">
          <ac:chgData name="Lionel ZANITTI" userId="1e51b01e59126d6e" providerId="LiveId" clId="{84090F50-C201-443F-B72D-B3829F163502}" dt="2022-10-29T15:46:55.637" v="324" actId="20577"/>
          <ac:spMkLst>
            <pc:docMk/>
            <pc:sldMk cId="1897755624" sldId="316"/>
            <ac:spMk id="2" creationId="{78A9F660-2EC3-D40B-7EE4-35ABE9CDF50C}"/>
          </ac:spMkLst>
        </pc:spChg>
        <pc:spChg chg="add mod">
          <ac:chgData name="Lionel ZANITTI" userId="1e51b01e59126d6e" providerId="LiveId" clId="{84090F50-C201-443F-B72D-B3829F163502}" dt="2022-10-29T15:48:01.086" v="342" actId="14100"/>
          <ac:spMkLst>
            <pc:docMk/>
            <pc:sldMk cId="1897755624" sldId="316"/>
            <ac:spMk id="3" creationId="{FB53961A-BC08-E06D-913E-90A331105A64}"/>
          </ac:spMkLst>
        </pc:spChg>
        <pc:spChg chg="mod">
          <ac:chgData name="Lionel ZANITTI" userId="1e51b01e59126d6e" providerId="LiveId" clId="{84090F50-C201-443F-B72D-B3829F163502}" dt="2022-10-29T15:43:42.040" v="262" actId="20577"/>
          <ac:spMkLst>
            <pc:docMk/>
            <pc:sldMk cId="1897755624" sldId="316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5:47:00.053" v="325" actId="478"/>
          <ac:picMkLst>
            <pc:docMk/>
            <pc:sldMk cId="1897755624" sldId="316"/>
            <ac:picMk id="5" creationId="{861DF483-EB9C-C241-6C5A-8FF15834749D}"/>
          </ac:picMkLst>
        </pc:picChg>
      </pc:sldChg>
      <pc:sldChg chg="addSp delSp modSp add mod delAnim modAnim">
        <pc:chgData name="Lionel ZANITTI" userId="1e51b01e59126d6e" providerId="LiveId" clId="{84090F50-C201-443F-B72D-B3829F163502}" dt="2022-10-29T17:10:34.640" v="1150"/>
        <pc:sldMkLst>
          <pc:docMk/>
          <pc:sldMk cId="1600295122" sldId="317"/>
        </pc:sldMkLst>
        <pc:spChg chg="mod">
          <ac:chgData name="Lionel ZANITTI" userId="1e51b01e59126d6e" providerId="LiveId" clId="{84090F50-C201-443F-B72D-B3829F163502}" dt="2022-10-29T17:10:08.486" v="1146" actId="14100"/>
          <ac:spMkLst>
            <pc:docMk/>
            <pc:sldMk cId="1600295122" sldId="317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6:12:46.421" v="518" actId="478"/>
          <ac:spMkLst>
            <pc:docMk/>
            <pc:sldMk cId="1600295122" sldId="317"/>
            <ac:spMk id="3" creationId="{FB53961A-BC08-E06D-913E-90A331105A64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7" creationId="{097673EE-0E8B-95C9-F19C-F92D5A88A688}"/>
          </ac:spMkLst>
        </pc:spChg>
        <pc:spChg chg="add mod">
          <ac:chgData name="Lionel ZANITTI" userId="1e51b01e59126d6e" providerId="LiveId" clId="{84090F50-C201-443F-B72D-B3829F163502}" dt="2022-10-29T16:16:13.486" v="708"/>
          <ac:spMkLst>
            <pc:docMk/>
            <pc:sldMk cId="1600295122" sldId="317"/>
            <ac:spMk id="12" creationId="{D243BB33-80A2-6849-B916-64AB3C77261A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4" creationId="{54B2D4B9-B1BA-011E-5D4E-FAD95BA5FD15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5" creationId="{982FB329-8A31-61B6-A037-A0817F6B3291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08:06.958" v="1008" actId="20577"/>
          <ac:spMkLst>
            <pc:docMk/>
            <pc:sldMk cId="1600295122" sldId="317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7:10:27.976" v="1149" actId="108"/>
          <ac:picMkLst>
            <pc:docMk/>
            <pc:sldMk cId="1600295122" sldId="317"/>
            <ac:picMk id="6" creationId="{5E81BA5A-7949-1CC6-50BD-7DBFEE12C79C}"/>
          </ac:picMkLst>
        </pc:picChg>
        <pc:picChg chg="add mod">
          <ac:chgData name="Lionel ZANITTI" userId="1e51b01e59126d6e" providerId="LiveId" clId="{84090F50-C201-443F-B72D-B3829F163502}" dt="2022-10-29T16:16:13.486" v="708"/>
          <ac:picMkLst>
            <pc:docMk/>
            <pc:sldMk cId="1600295122" sldId="317"/>
            <ac:picMk id="10" creationId="{412A7EB7-C233-7BE2-EAC5-5225C4E07A66}"/>
          </ac:picMkLst>
        </pc:picChg>
      </pc:sldChg>
      <pc:sldChg chg="modSp add">
        <pc:chgData name="Lionel ZANITTI" userId="1e51b01e59126d6e" providerId="LiveId" clId="{84090F50-C201-443F-B72D-B3829F163502}" dt="2022-10-29T17:14:49.538" v="1158" actId="20577"/>
        <pc:sldMkLst>
          <pc:docMk/>
          <pc:sldMk cId="4086701323" sldId="318"/>
        </pc:sldMkLst>
        <pc:spChg chg="mod">
          <ac:chgData name="Lionel ZANITTI" userId="1e51b01e59126d6e" providerId="LiveId" clId="{84090F50-C201-443F-B72D-B3829F163502}" dt="2022-10-29T17:14:49.538" v="1158" actId="20577"/>
          <ac:spMkLst>
            <pc:docMk/>
            <pc:sldMk cId="4086701323" sldId="318"/>
            <ac:spMk id="18" creationId="{A7BDF9F5-5F33-21A7-8149-9298D78B868C}"/>
          </ac:spMkLst>
        </pc:spChg>
      </pc:sldChg>
      <pc:sldChg chg="delSp modSp add mod delAnim">
        <pc:chgData name="Lionel ZANITTI" userId="1e51b01e59126d6e" providerId="LiveId" clId="{84090F50-C201-443F-B72D-B3829F163502}" dt="2022-10-29T17:32:53.320" v="1200" actId="20577"/>
        <pc:sldMkLst>
          <pc:docMk/>
          <pc:sldMk cId="1410796541" sldId="319"/>
        </pc:sldMkLst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7" creationId="{097673EE-0E8B-95C9-F19C-F92D5A88A688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4" creationId="{54B2D4B9-B1BA-011E-5D4E-FAD95BA5FD15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5" creationId="{982FB329-8A31-61B6-A037-A0817F6B3291}"/>
          </ac:spMkLst>
        </pc:spChg>
        <pc:spChg chg="del">
          <ac:chgData name="Lionel ZANITTI" userId="1e51b01e59126d6e" providerId="LiveId" clId="{84090F50-C201-443F-B72D-B3829F163502}" dt="2022-10-29T17:32:16.908" v="1161" actId="478"/>
          <ac:spMkLst>
            <pc:docMk/>
            <pc:sldMk cId="1410796541" sldId="319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32:53.320" v="1200" actId="20577"/>
          <ac:spMkLst>
            <pc:docMk/>
            <pc:sldMk cId="1410796541" sldId="319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7:32:14.351" v="1160" actId="478"/>
          <ac:picMkLst>
            <pc:docMk/>
            <pc:sldMk cId="1410796541" sldId="319"/>
            <ac:picMk id="6" creationId="{5E81BA5A-7949-1CC6-50BD-7DBFEE12C79C}"/>
          </ac:picMkLst>
        </pc:picChg>
      </pc:sldChg>
      <pc:sldChg chg="modSp add">
        <pc:chgData name="Lionel ZANITTI" userId="1e51b01e59126d6e" providerId="LiveId" clId="{84090F50-C201-443F-B72D-B3829F163502}" dt="2022-10-29T17:45:49.761" v="1272" actId="6549"/>
        <pc:sldMkLst>
          <pc:docMk/>
          <pc:sldMk cId="1239729441" sldId="320"/>
        </pc:sldMkLst>
        <pc:spChg chg="mod">
          <ac:chgData name="Lionel ZANITTI" userId="1e51b01e59126d6e" providerId="LiveId" clId="{84090F50-C201-443F-B72D-B3829F163502}" dt="2022-10-29T17:45:49.761" v="1272" actId="6549"/>
          <ac:spMkLst>
            <pc:docMk/>
            <pc:sldMk cId="1239729441" sldId="320"/>
            <ac:spMk id="18" creationId="{A7BDF9F5-5F33-21A7-8149-9298D78B868C}"/>
          </ac:spMkLst>
        </pc:spChg>
      </pc:sldChg>
      <pc:sldChg chg="modSp add">
        <pc:chgData name="Lionel ZANITTI" userId="1e51b01e59126d6e" providerId="LiveId" clId="{84090F50-C201-443F-B72D-B3829F163502}" dt="2022-10-29T17:49:35.347" v="1329" actId="6549"/>
        <pc:sldMkLst>
          <pc:docMk/>
          <pc:sldMk cId="1773294027" sldId="321"/>
        </pc:sldMkLst>
        <pc:spChg chg="mod">
          <ac:chgData name="Lionel ZANITTI" userId="1e51b01e59126d6e" providerId="LiveId" clId="{84090F50-C201-443F-B72D-B3829F163502}" dt="2022-10-29T17:49:35.347" v="1329" actId="6549"/>
          <ac:spMkLst>
            <pc:docMk/>
            <pc:sldMk cId="1773294027" sldId="321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7.767" v="1711"/>
        <pc:sldMkLst>
          <pc:docMk/>
          <pc:sldMk cId="703284902" sldId="322"/>
        </pc:sldMkLst>
        <pc:spChg chg="mod">
          <ac:chgData name="Lionel ZANITTI" userId="1e51b01e59126d6e" providerId="LiveId" clId="{84090F50-C201-443F-B72D-B3829F163502}" dt="2022-10-29T17:51:10.506" v="1528" actId="6549"/>
          <ac:spMkLst>
            <pc:docMk/>
            <pc:sldMk cId="703284902" sldId="322"/>
            <ac:spMk id="2" creationId="{78A9F660-2EC3-D40B-7EE4-35ABE9CDF50C}"/>
          </ac:spMkLst>
        </pc:spChg>
        <pc:spChg chg="add del mod">
          <ac:chgData name="Lionel ZANITTI" userId="1e51b01e59126d6e" providerId="LiveId" clId="{84090F50-C201-443F-B72D-B3829F163502}" dt="2022-10-29T18:24:26.938" v="1687" actId="478"/>
          <ac:spMkLst>
            <pc:docMk/>
            <pc:sldMk cId="703284902" sldId="322"/>
            <ac:spMk id="3" creationId="{0EE0AB19-673E-16DD-7D6D-61010A27D5AC}"/>
          </ac:spMkLst>
        </pc:spChg>
        <pc:spChg chg="add mod">
          <ac:chgData name="Lionel ZANITTI" userId="1e51b01e59126d6e" providerId="LiveId" clId="{84090F50-C201-443F-B72D-B3829F163502}" dt="2022-10-29T18:24:30.420" v="1709" actId="1037"/>
          <ac:spMkLst>
            <pc:docMk/>
            <pc:sldMk cId="703284902" sldId="322"/>
            <ac:spMk id="5" creationId="{A3E19B66-5222-61E3-7C04-6ED53E5D8407}"/>
          </ac:spMkLst>
        </pc:spChg>
        <pc:spChg chg="mod">
          <ac:chgData name="Lionel ZANITTI" userId="1e51b01e59126d6e" providerId="LiveId" clId="{84090F50-C201-443F-B72D-B3829F163502}" dt="2022-10-29T17:49:51.176" v="1392" actId="6549"/>
          <ac:spMkLst>
            <pc:docMk/>
            <pc:sldMk cId="703284902" sldId="322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8:24:37.767" v="1711"/>
          <ac:picMkLst>
            <pc:docMk/>
            <pc:sldMk cId="703284902" sldId="322"/>
            <ac:picMk id="6" creationId="{91B646FB-45EE-719C-3010-D6D67D51EC03}"/>
          </ac:picMkLst>
        </pc:picChg>
      </pc:sldChg>
      <pc:sldChg chg="modSp add">
        <pc:chgData name="Lionel ZANITTI" userId="1e51b01e59126d6e" providerId="LiveId" clId="{84090F50-C201-443F-B72D-B3829F163502}" dt="2022-10-29T18:08:33.946" v="1566" actId="20577"/>
        <pc:sldMkLst>
          <pc:docMk/>
          <pc:sldMk cId="607352707" sldId="323"/>
        </pc:sldMkLst>
        <pc:spChg chg="mod">
          <ac:chgData name="Lionel ZANITTI" userId="1e51b01e59126d6e" providerId="LiveId" clId="{84090F50-C201-443F-B72D-B3829F163502}" dt="2022-10-29T18:08:33.946" v="1566" actId="20577"/>
          <ac:spMkLst>
            <pc:docMk/>
            <pc:sldMk cId="607352707" sldId="323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4.844" v="1710" actId="21"/>
        <pc:sldMkLst>
          <pc:docMk/>
          <pc:sldMk cId="3648944233" sldId="324"/>
        </pc:sldMkLst>
        <pc:spChg chg="del mod">
          <ac:chgData name="Lionel ZANITTI" userId="1e51b01e59126d6e" providerId="LiveId" clId="{84090F50-C201-443F-B72D-B3829F163502}" dt="2022-10-29T18:24:18.070" v="1684" actId="21"/>
          <ac:spMkLst>
            <pc:docMk/>
            <pc:sldMk cId="3648944233" sldId="324"/>
            <ac:spMk id="3" creationId="{0EE0AB19-673E-16DD-7D6D-61010A27D5AC}"/>
          </ac:spMkLst>
        </pc:spChg>
        <pc:spChg chg="add del mod">
          <ac:chgData name="Lionel ZANITTI" userId="1e51b01e59126d6e" providerId="LiveId" clId="{84090F50-C201-443F-B72D-B3829F163502}" dt="2022-10-29T18:19:50.614" v="1683" actId="478"/>
          <ac:spMkLst>
            <pc:docMk/>
            <pc:sldMk cId="3648944233" sldId="324"/>
            <ac:spMk id="7" creationId="{E4F11D4A-2AA8-B926-BF10-457B2809A3AE}"/>
          </ac:spMkLst>
        </pc:spChg>
        <pc:spChg chg="mod">
          <ac:chgData name="Lionel ZANITTI" userId="1e51b01e59126d6e" providerId="LiveId" clId="{84090F50-C201-443F-B72D-B3829F163502}" dt="2022-10-29T18:08:49.944" v="1583" actId="6549"/>
          <ac:spMkLst>
            <pc:docMk/>
            <pc:sldMk cId="3648944233" sldId="324"/>
            <ac:spMk id="18" creationId="{A7BDF9F5-5F33-21A7-8149-9298D78B868C}"/>
          </ac:spMkLst>
        </pc:spChg>
        <pc:picChg chg="add del mod">
          <ac:chgData name="Lionel ZANITTI" userId="1e51b01e59126d6e" providerId="LiveId" clId="{84090F50-C201-443F-B72D-B3829F163502}" dt="2022-10-29T18:24:34.844" v="1710" actId="21"/>
          <ac:picMkLst>
            <pc:docMk/>
            <pc:sldMk cId="3648944233" sldId="324"/>
            <ac:picMk id="6" creationId="{0B82954E-CCF7-AF71-0768-11B4286959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d’utilisation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d’utilisation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15/05/2023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15/05/2023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2549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1150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4261967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92303"/>
            <a:ext cx="5399055" cy="733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SI.MULTIPLE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5CE1F52-511F-F966-91D1-C466FF561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2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La syntaxe…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SI.MULTIPLE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4EA517-B9C6-34E5-B516-758B560ABFF3}"/>
              </a:ext>
            </a:extLst>
          </p:cNvPr>
          <p:cNvSpPr txBox="1">
            <a:spLocks/>
          </p:cNvSpPr>
          <p:nvPr/>
        </p:nvSpPr>
        <p:spPr>
          <a:xfrm>
            <a:off x="-1" y="1480654"/>
            <a:ext cx="12174889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2700" dirty="0">
                <a:solidFill>
                  <a:schemeClr val="bg1"/>
                </a:solidFill>
                <a:latin typeface="+mn-lt"/>
              </a:rPr>
              <a:t>=SI.MULTIPLE(</a:t>
            </a:r>
            <a:r>
              <a:rPr lang="fr-FR" sz="2700" dirty="0">
                <a:solidFill>
                  <a:srgbClr val="00B050"/>
                </a:solidFill>
                <a:latin typeface="+mn-lt"/>
              </a:rPr>
              <a:t>Expression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00B050"/>
                </a:solidFill>
                <a:latin typeface="+mn-lt"/>
              </a:rPr>
              <a:t>Valeur1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00B050"/>
                </a:solidFill>
                <a:latin typeface="+mn-lt"/>
              </a:rPr>
              <a:t>Résultat1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FFFF00"/>
                </a:solidFill>
                <a:latin typeface="+mn-lt"/>
              </a:rPr>
              <a:t>Valeur2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FFFF00"/>
                </a:solidFill>
                <a:latin typeface="+mn-lt"/>
              </a:rPr>
              <a:t>Résultat2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FF0000"/>
                </a:solidFill>
                <a:latin typeface="+mn-lt"/>
              </a:rPr>
              <a:t>Valeur3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;</a:t>
            </a:r>
            <a:r>
              <a:rPr lang="fr-FR" sz="2700" dirty="0">
                <a:solidFill>
                  <a:srgbClr val="FF0000"/>
                </a:solidFill>
                <a:latin typeface="+mn-lt"/>
              </a:rPr>
              <a:t>Résultat3</a:t>
            </a:r>
            <a:r>
              <a:rPr lang="fr-FR" sz="2700" dirty="0">
                <a:solidFill>
                  <a:schemeClr val="bg1"/>
                </a:solidFill>
                <a:latin typeface="+mn-lt"/>
              </a:rPr>
              <a:t>...)</a:t>
            </a:r>
          </a:p>
        </p:txBody>
      </p:sp>
      <p:sp>
        <p:nvSpPr>
          <p:cNvPr id="6" name="Légende : flèche courbée encadrée à une bordure 5">
            <a:extLst>
              <a:ext uri="{FF2B5EF4-FFF2-40B4-BE49-F238E27FC236}">
                <a16:creationId xmlns:a16="http://schemas.microsoft.com/office/drawing/2014/main" id="{801E4841-98C8-2BDA-7A8D-6518832E85E6}"/>
              </a:ext>
            </a:extLst>
          </p:cNvPr>
          <p:cNvSpPr/>
          <p:nvPr/>
        </p:nvSpPr>
        <p:spPr>
          <a:xfrm flipH="1">
            <a:off x="208973" y="2241307"/>
            <a:ext cx="2715652" cy="559618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389"/>
              <a:gd name="adj6" fmla="val -16647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Expression à comparer</a:t>
            </a:r>
          </a:p>
        </p:txBody>
      </p:sp>
      <p:sp>
        <p:nvSpPr>
          <p:cNvPr id="7" name="Légende : flèche courbée encadrée à une bordure 6">
            <a:extLst>
              <a:ext uri="{FF2B5EF4-FFF2-40B4-BE49-F238E27FC236}">
                <a16:creationId xmlns:a16="http://schemas.microsoft.com/office/drawing/2014/main" id="{025C229F-BC64-8375-C39D-3BCC357B725F}"/>
              </a:ext>
            </a:extLst>
          </p:cNvPr>
          <p:cNvSpPr/>
          <p:nvPr/>
        </p:nvSpPr>
        <p:spPr>
          <a:xfrm>
            <a:off x="5264647" y="4674855"/>
            <a:ext cx="4476024" cy="55961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1199"/>
              <a:gd name="adj6" fmla="val -17104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Valeur avec laquelle l’expression doit être comparée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76D698A-97AA-CA70-139E-A31011AB5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Légende : flèche courbée encadrée à une bordure 4">
            <a:extLst>
              <a:ext uri="{FF2B5EF4-FFF2-40B4-BE49-F238E27FC236}">
                <a16:creationId xmlns:a16="http://schemas.microsoft.com/office/drawing/2014/main" id="{99133ED5-7BDD-9D87-5B0B-56CB45AE6973}"/>
              </a:ext>
            </a:extLst>
          </p:cNvPr>
          <p:cNvSpPr/>
          <p:nvPr/>
        </p:nvSpPr>
        <p:spPr>
          <a:xfrm>
            <a:off x="6471756" y="2301934"/>
            <a:ext cx="3725519" cy="559618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699"/>
              <a:gd name="adj6" fmla="val -16687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Résultat renvoyé si la valeur = à l’expression</a:t>
            </a:r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3" grpId="0"/>
      <p:bldP spid="6" grpId="0" animBg="1"/>
      <p:bldP spid="7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d’utilisation…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</a:t>
            </a:r>
            <a:r>
              <a:rPr lang="fr-FR">
                <a:latin typeface="Franklin Gothic Medium Cond" panose="020B0606030402020204" pitchFamily="34" charset="0"/>
              </a:rPr>
              <a:t>SI.MULTIPLE</a:t>
            </a:r>
            <a:endParaRPr lang="fr-FR" dirty="0">
              <a:latin typeface="Franklin Gothic Medium Cond" panose="020B0606030402020204" pitchFamily="34" charset="0"/>
            </a:endParaRP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76D698A-97AA-CA70-139E-A31011AB5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9238E6F-1B3D-9EAC-9ABB-3D8ACC823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84" y="1363101"/>
            <a:ext cx="6656171" cy="26839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9012383-2EDB-E249-CAA5-485B06344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8152" y="2555752"/>
            <a:ext cx="5711118" cy="34923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3AC4C172-354D-8917-C11F-6A7644CEB32B}"/>
              </a:ext>
            </a:extLst>
          </p:cNvPr>
          <p:cNvSpPr txBox="1">
            <a:spLocks/>
          </p:cNvSpPr>
          <p:nvPr/>
        </p:nvSpPr>
        <p:spPr>
          <a:xfrm>
            <a:off x="0" y="4176018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contenu de la cellule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A6 est = à 1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DA9E745-404A-4C0E-7E40-812740CACA3C}"/>
              </a:ext>
            </a:extLst>
          </p:cNvPr>
          <p:cNvSpPr txBox="1">
            <a:spLocks/>
          </p:cNvSpPr>
          <p:nvPr/>
        </p:nvSpPr>
        <p:spPr>
          <a:xfrm>
            <a:off x="0" y="4522956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</a:rPr>
              <a:t>est = à 1</a:t>
            </a:r>
            <a:endParaRPr lang="fr-FR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3F018BF-65BB-1D39-E05C-B7E615983466}"/>
              </a:ext>
            </a:extLst>
          </p:cNvPr>
          <p:cNvSpPr txBox="1">
            <a:spLocks/>
          </p:cNvSpPr>
          <p:nvPr/>
        </p:nvSpPr>
        <p:spPr>
          <a:xfrm>
            <a:off x="0" y="4916328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Alors j’inscris dans la cellule le libellé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Lille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6332446-3E6D-16FF-7B2B-3C7DB4CA03FD}"/>
              </a:ext>
            </a:extLst>
          </p:cNvPr>
          <p:cNvSpPr txBox="1">
            <a:spLocks/>
          </p:cNvSpPr>
          <p:nvPr/>
        </p:nvSpPr>
        <p:spPr>
          <a:xfrm>
            <a:off x="0" y="5324081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le contenu de la cellule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A6 est = à 2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B57A540B-4F8C-3561-8972-65797920A03A}"/>
              </a:ext>
            </a:extLst>
          </p:cNvPr>
          <p:cNvSpPr txBox="1">
            <a:spLocks/>
          </p:cNvSpPr>
          <p:nvPr/>
        </p:nvSpPr>
        <p:spPr>
          <a:xfrm>
            <a:off x="0" y="5731834"/>
            <a:ext cx="7999668" cy="377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Alors j’inscris dans la cellule le libellé </a:t>
            </a:r>
            <a:r>
              <a:rPr lang="fr-F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4386A5-943A-5E76-C009-881859DC8AAC}"/>
              </a:ext>
            </a:extLst>
          </p:cNvPr>
          <p:cNvSpPr/>
          <p:nvPr/>
        </p:nvSpPr>
        <p:spPr>
          <a:xfrm>
            <a:off x="6642064" y="3135086"/>
            <a:ext cx="2595242" cy="19594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F603990B-3DD2-7B73-130D-72EF3E3DB971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4637314" y="3233058"/>
            <a:ext cx="2004750" cy="1098554"/>
          </a:xfrm>
          <a:prstGeom prst="bentConnector3">
            <a:avLst>
              <a:gd name="adj1" fmla="val 55120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29D0423-2BF1-5CCC-6762-DA00D033C4DE}"/>
              </a:ext>
            </a:extLst>
          </p:cNvPr>
          <p:cNvSpPr/>
          <p:nvPr/>
        </p:nvSpPr>
        <p:spPr>
          <a:xfrm>
            <a:off x="6642064" y="3357494"/>
            <a:ext cx="2595242" cy="19594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7CE912-FE77-A2A3-993F-DA22DA3AD2B9}"/>
              </a:ext>
            </a:extLst>
          </p:cNvPr>
          <p:cNvSpPr/>
          <p:nvPr/>
        </p:nvSpPr>
        <p:spPr>
          <a:xfrm>
            <a:off x="6642064" y="3579902"/>
            <a:ext cx="2595242" cy="19594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1C32B2-0666-18CE-FF47-1B307A5A91F9}"/>
              </a:ext>
            </a:extLst>
          </p:cNvPr>
          <p:cNvSpPr/>
          <p:nvPr/>
        </p:nvSpPr>
        <p:spPr>
          <a:xfrm>
            <a:off x="6642064" y="3815010"/>
            <a:ext cx="2595242" cy="19594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B8912B4-3F44-0F10-A358-865044C71508}"/>
              </a:ext>
            </a:extLst>
          </p:cNvPr>
          <p:cNvSpPr/>
          <p:nvPr/>
        </p:nvSpPr>
        <p:spPr>
          <a:xfrm>
            <a:off x="6642064" y="4050118"/>
            <a:ext cx="2595242" cy="19594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CB4064D9-C9EE-7EC3-7A1F-B0E72B264FE6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1379874" y="3455466"/>
            <a:ext cx="5262190" cy="1296807"/>
          </a:xfrm>
          <a:prstGeom prst="bentConnector3">
            <a:avLst>
              <a:gd name="adj1" fmla="val 85478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EDD4FD30-2A00-58F1-42D5-748A3157C9A7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5082540" y="3677874"/>
            <a:ext cx="1559524" cy="1421337"/>
          </a:xfrm>
          <a:prstGeom prst="bentConnector3">
            <a:avLst>
              <a:gd name="adj1" fmla="val 61238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36" name="Connecteur : en angle 35">
            <a:extLst>
              <a:ext uri="{FF2B5EF4-FFF2-40B4-BE49-F238E27FC236}">
                <a16:creationId xmlns:a16="http://schemas.microsoft.com/office/drawing/2014/main" id="{3E9763F7-17E9-6AB3-4556-D4CC8C75868C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4703095" y="3912982"/>
            <a:ext cx="1938969" cy="1636517"/>
          </a:xfrm>
          <a:prstGeom prst="bentConnector3">
            <a:avLst>
              <a:gd name="adj1" fmla="val 77082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A40AC51B-39F4-796D-C64C-E91F1DCCEC4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78018" y="4368855"/>
            <a:ext cx="1739773" cy="1367865"/>
          </a:xfrm>
          <a:prstGeom prst="bentConnector3">
            <a:avLst>
              <a:gd name="adj1" fmla="val -4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95746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1" grpId="0"/>
      <p:bldP spid="12" grpId="0"/>
      <p:bldP spid="13" grpId="0"/>
      <p:bldP spid="14" grpId="0"/>
      <p:bldP spid="16" grpId="0"/>
      <p:bldP spid="17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1821</TotalTime>
  <Words>112</Words>
  <Application>Microsoft Office PowerPoint</Application>
  <PresentationFormat>Grand écran</PresentationFormat>
  <Paragraphs>23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Gill Sans MT Condensed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267</cp:revision>
  <dcterms:created xsi:type="dcterms:W3CDTF">2022-09-28T14:03:26Z</dcterms:created>
  <dcterms:modified xsi:type="dcterms:W3CDTF">2023-05-15T15:09:49Z</dcterms:modified>
</cp:coreProperties>
</file>