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33" r:id="rId2"/>
    <p:sldId id="261" r:id="rId3"/>
    <p:sldId id="326" r:id="rId4"/>
    <p:sldId id="327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19BFD-0725-4DCA-A038-9452DC934FA6}" v="2300" dt="2022-10-29T15:12:24.103"/>
    <p1510:client id="{84090F50-C201-443F-B72D-B3829F163502}" v="1547" dt="2022-10-29T18:24:37.767"/>
    <p1510:client id="{C0EF8A1E-4D75-4F95-B33C-9891C5C6089C}" v="207" dt="2022-10-30T12:11:53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C0EF8A1E-4D75-4F95-B33C-9891C5C6089C}"/>
    <pc:docChg chg="undo custSel addSld modSld">
      <pc:chgData name="Lionel ZANITTI" userId="1e51b01e59126d6e" providerId="LiveId" clId="{C0EF8A1E-4D75-4F95-B33C-9891C5C6089C}" dt="2022-10-30T12:11:53.618" v="516"/>
      <pc:docMkLst>
        <pc:docMk/>
      </pc:docMkLst>
      <pc:sldChg chg="addSp delSp modSp mod delAnim modAnim">
        <pc:chgData name="Lionel ZANITTI" userId="1e51b01e59126d6e" providerId="LiveId" clId="{C0EF8A1E-4D75-4F95-B33C-9891C5C6089C}" dt="2022-10-30T11:59:03" v="447" actId="20577"/>
        <pc:sldMkLst>
          <pc:docMk/>
          <pc:sldMk cId="3879804219" sldId="261"/>
        </pc:sldMkLst>
        <pc:spChg chg="del">
          <ac:chgData name="Lionel ZANITTI" userId="1e51b01e59126d6e" providerId="LiveId" clId="{C0EF8A1E-4D75-4F95-B33C-9891C5C6089C}" dt="2022-10-30T10:28:33.050" v="32" actId="478"/>
          <ac:spMkLst>
            <pc:docMk/>
            <pc:sldMk cId="3879804219" sldId="261"/>
            <ac:spMk id="2" creationId="{78A9F660-2EC3-D40B-7EE4-35ABE9CDF50C}"/>
          </ac:spMkLst>
        </pc:spChg>
        <pc:spChg chg="add mod">
          <ac:chgData name="Lionel ZANITTI" userId="1e51b01e59126d6e" providerId="LiveId" clId="{C0EF8A1E-4D75-4F95-B33C-9891C5C6089C}" dt="2022-10-30T11:56:32.908" v="427" actId="207"/>
          <ac:spMkLst>
            <pc:docMk/>
            <pc:sldMk cId="3879804219" sldId="261"/>
            <ac:spMk id="3" creationId="{494EA517-B9C6-34E5-B516-758B560ABFF3}"/>
          </ac:spMkLst>
        </pc:spChg>
        <pc:spChg chg="add mod">
          <ac:chgData name="Lionel ZANITTI" userId="1e51b01e59126d6e" providerId="LiveId" clId="{C0EF8A1E-4D75-4F95-B33C-9891C5C6089C}" dt="2022-10-30T11:59:03" v="447" actId="20577"/>
          <ac:spMkLst>
            <pc:docMk/>
            <pc:sldMk cId="3879804219" sldId="261"/>
            <ac:spMk id="5" creationId="{AEC04610-420C-AEB9-0896-B660263061C5}"/>
          </ac:spMkLst>
        </pc:spChg>
        <pc:spChg chg="add mod">
          <ac:chgData name="Lionel ZANITTI" userId="1e51b01e59126d6e" providerId="LiveId" clId="{C0EF8A1E-4D75-4F95-B33C-9891C5C6089C}" dt="2022-10-30T11:56:02.410" v="423" actId="207"/>
          <ac:spMkLst>
            <pc:docMk/>
            <pc:sldMk cId="3879804219" sldId="261"/>
            <ac:spMk id="6" creationId="{801E4841-98C8-2BDA-7A8D-6518832E85E6}"/>
          </ac:spMkLst>
        </pc:spChg>
        <pc:spChg chg="add mod">
          <ac:chgData name="Lionel ZANITTI" userId="1e51b01e59126d6e" providerId="LiveId" clId="{C0EF8A1E-4D75-4F95-B33C-9891C5C6089C}" dt="2022-10-30T11:55:50.895" v="421" actId="207"/>
          <ac:spMkLst>
            <pc:docMk/>
            <pc:sldMk cId="3879804219" sldId="261"/>
            <ac:spMk id="7" creationId="{025C229F-BC64-8375-C39D-3BCC357B725F}"/>
          </ac:spMkLst>
        </pc:spChg>
        <pc:spChg chg="add mod">
          <ac:chgData name="Lionel ZANITTI" userId="1e51b01e59126d6e" providerId="LiveId" clId="{C0EF8A1E-4D75-4F95-B33C-9891C5C6089C}" dt="2022-10-30T11:55:56.168" v="422" actId="207"/>
          <ac:spMkLst>
            <pc:docMk/>
            <pc:sldMk cId="3879804219" sldId="261"/>
            <ac:spMk id="10" creationId="{1A080674-3FCD-072D-6F0B-63BE2E6748E3}"/>
          </ac:spMkLst>
        </pc:spChg>
        <pc:spChg chg="mod">
          <ac:chgData name="Lionel ZANITTI" userId="1e51b01e59126d6e" providerId="LiveId" clId="{C0EF8A1E-4D75-4F95-B33C-9891C5C6089C}" dt="2022-10-30T10:25:32.279" v="12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C0EF8A1E-4D75-4F95-B33C-9891C5C6089C}" dt="2022-10-30T11:28:57.082" v="394" actId="20577"/>
          <ac:spMkLst>
            <pc:docMk/>
            <pc:sldMk cId="3879804219" sldId="261"/>
            <ac:spMk id="20" creationId="{46CF1C9D-7FFC-FFDA-0172-0061348E93D3}"/>
          </ac:spMkLst>
        </pc:spChg>
        <pc:picChg chg="del mod">
          <ac:chgData name="Lionel ZANITTI" userId="1e51b01e59126d6e" providerId="LiveId" clId="{C0EF8A1E-4D75-4F95-B33C-9891C5C6089C}" dt="2022-10-30T10:29:56.749" v="137" actId="47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Sp new mod">
        <pc:chgData name="Lionel ZANITTI" userId="1e51b01e59126d6e" providerId="LiveId" clId="{C0EF8A1E-4D75-4F95-B33C-9891C5C6089C}" dt="2022-10-30T10:38:41.190" v="329" actId="478"/>
        <pc:sldMkLst>
          <pc:docMk/>
          <pc:sldMk cId="3624335302" sldId="325"/>
        </pc:sldMkLst>
        <pc:spChg chg="del">
          <ac:chgData name="Lionel ZANITTI" userId="1e51b01e59126d6e" providerId="LiveId" clId="{C0EF8A1E-4D75-4F95-B33C-9891C5C6089C}" dt="2022-10-30T10:38:41.190" v="329" actId="478"/>
          <ac:spMkLst>
            <pc:docMk/>
            <pc:sldMk cId="3624335302" sldId="325"/>
            <ac:spMk id="3" creationId="{49AD6941-2769-8B99-D7C9-49FE65D0D4D8}"/>
          </ac:spMkLst>
        </pc:spChg>
      </pc:sldChg>
      <pc:sldChg chg="addSp delSp modSp add mod delAnim modAnim">
        <pc:chgData name="Lionel ZANITTI" userId="1e51b01e59126d6e" providerId="LiveId" clId="{C0EF8A1E-4D75-4F95-B33C-9891C5C6089C}" dt="2022-10-30T12:02:06.417" v="490"/>
        <pc:sldMkLst>
          <pc:docMk/>
          <pc:sldMk cId="2156857139" sldId="326"/>
        </pc:sldMkLst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3" creationId="{494EA517-B9C6-34E5-B516-758B560ABFF3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5" creationId="{AEC04610-420C-AEB9-0896-B660263061C5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6" creationId="{801E4841-98C8-2BDA-7A8D-6518832E85E6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7" creationId="{025C229F-BC64-8375-C39D-3BCC357B725F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10" creationId="{1A080674-3FCD-072D-6F0B-63BE2E6748E3}"/>
          </ac:spMkLst>
        </pc:spChg>
        <pc:spChg chg="add del mod">
          <ac:chgData name="Lionel ZANITTI" userId="1e51b01e59126d6e" providerId="LiveId" clId="{C0EF8A1E-4D75-4F95-B33C-9891C5C6089C}" dt="2022-10-30T11:59:24.676" v="449" actId="478"/>
          <ac:spMkLst>
            <pc:docMk/>
            <pc:sldMk cId="2156857139" sldId="326"/>
            <ac:spMk id="12" creationId="{59B33A3E-F7BE-7C96-9783-03E5E1CF8FCA}"/>
          </ac:spMkLst>
        </pc:spChg>
        <pc:spChg chg="add mod">
          <ac:chgData name="Lionel ZANITTI" userId="1e51b01e59126d6e" providerId="LiveId" clId="{C0EF8A1E-4D75-4F95-B33C-9891C5C6089C}" dt="2022-10-30T11:59:29.016" v="465" actId="1036"/>
          <ac:spMkLst>
            <pc:docMk/>
            <pc:sldMk cId="2156857139" sldId="326"/>
            <ac:spMk id="19" creationId="{3AB61638-6058-9894-7693-4F9B795A5E2E}"/>
          </ac:spMkLst>
        </pc:spChg>
        <pc:picChg chg="add mod">
          <ac:chgData name="Lionel ZANITTI" userId="1e51b01e59126d6e" providerId="LiveId" clId="{C0EF8A1E-4D75-4F95-B33C-9891C5C6089C}" dt="2022-10-30T11:22:27.866" v="335" actId="108"/>
          <ac:picMkLst>
            <pc:docMk/>
            <pc:sldMk cId="2156857139" sldId="326"/>
            <ac:picMk id="2" creationId="{40011B4C-7D13-3A7D-B0AA-B77658734316}"/>
          </ac:picMkLst>
        </pc:picChg>
        <pc:cxnChg chg="add mod">
          <ac:chgData name="Lionel ZANITTI" userId="1e51b01e59126d6e" providerId="LiveId" clId="{C0EF8A1E-4D75-4F95-B33C-9891C5C6089C}" dt="2022-10-30T12:01:05.396" v="476" actId="1582"/>
          <ac:cxnSpMkLst>
            <pc:docMk/>
            <pc:sldMk cId="2156857139" sldId="326"/>
            <ac:cxnSpMk id="14" creationId="{38065529-B77D-E30A-0466-E057B991F2DC}"/>
          </ac:cxnSpMkLst>
        </pc:cxnChg>
        <pc:cxnChg chg="add mod">
          <ac:chgData name="Lionel ZANITTI" userId="1e51b01e59126d6e" providerId="LiveId" clId="{C0EF8A1E-4D75-4F95-B33C-9891C5C6089C}" dt="2022-10-30T12:00:46.163" v="473" actId="14861"/>
          <ac:cxnSpMkLst>
            <pc:docMk/>
            <pc:sldMk cId="2156857139" sldId="326"/>
            <ac:cxnSpMk id="15" creationId="{3A621937-DD16-84EF-CCB9-B957F4D19A51}"/>
          </ac:cxnSpMkLst>
        </pc:cxnChg>
        <pc:cxnChg chg="add mod">
          <ac:chgData name="Lionel ZANITTI" userId="1e51b01e59126d6e" providerId="LiveId" clId="{C0EF8A1E-4D75-4F95-B33C-9891C5C6089C}" dt="2022-10-30T12:00:41.282" v="472" actId="14861"/>
          <ac:cxnSpMkLst>
            <pc:docMk/>
            <pc:sldMk cId="2156857139" sldId="326"/>
            <ac:cxnSpMk id="16" creationId="{A2BFDC58-3F0B-D30D-F234-2F131543A2FD}"/>
          </ac:cxnSpMkLst>
        </pc:cxnChg>
      </pc:sldChg>
      <pc:sldChg chg="addSp delSp modSp add mod delAnim modAnim">
        <pc:chgData name="Lionel ZANITTI" userId="1e51b01e59126d6e" providerId="LiveId" clId="{C0EF8A1E-4D75-4F95-B33C-9891C5C6089C}" dt="2022-10-30T12:11:53.618" v="516"/>
        <pc:sldMkLst>
          <pc:docMk/>
          <pc:sldMk cId="2426258530" sldId="327"/>
        </pc:sldMkLst>
        <pc:spChg chg="add mod">
          <ac:chgData name="Lionel ZANITTI" userId="1e51b01e59126d6e" providerId="LiveId" clId="{C0EF8A1E-4D75-4F95-B33C-9891C5C6089C}" dt="2022-10-30T12:05:01.300" v="503" actId="207"/>
          <ac:spMkLst>
            <pc:docMk/>
            <pc:sldMk cId="2426258530" sldId="327"/>
            <ac:spMk id="7" creationId="{75D7FA65-AB80-C72B-8D37-09C318FA0582}"/>
          </ac:spMkLst>
        </pc:spChg>
        <pc:spChg chg="add mod">
          <ac:chgData name="Lionel ZANITTI" userId="1e51b01e59126d6e" providerId="LiveId" clId="{C0EF8A1E-4D75-4F95-B33C-9891C5C6089C}" dt="2022-10-30T10:37:38.161" v="324"/>
          <ac:spMkLst>
            <pc:docMk/>
            <pc:sldMk cId="2426258530" sldId="327"/>
            <ac:spMk id="10" creationId="{21E8AF0A-25AE-0B36-B866-01E2E89FA571}"/>
          </ac:spMkLst>
        </pc:spChg>
        <pc:spChg chg="del">
          <ac:chgData name="Lionel ZANITTI" userId="1e51b01e59126d6e" providerId="LiveId" clId="{C0EF8A1E-4D75-4F95-B33C-9891C5C6089C}" dt="2022-10-30T10:37:17.430" v="322" actId="478"/>
          <ac:spMkLst>
            <pc:docMk/>
            <pc:sldMk cId="2426258530" sldId="327"/>
            <ac:spMk id="12" creationId="{59B33A3E-F7BE-7C96-9783-03E5E1CF8FCA}"/>
          </ac:spMkLst>
        </pc:spChg>
        <pc:spChg chg="mod">
          <ac:chgData name="Lionel ZANITTI" userId="1e51b01e59126d6e" providerId="LiveId" clId="{C0EF8A1E-4D75-4F95-B33C-9891C5C6089C}" dt="2022-10-30T10:37:08.244" v="321" actId="6549"/>
          <ac:spMkLst>
            <pc:docMk/>
            <pc:sldMk cId="2426258530" sldId="327"/>
            <ac:spMk id="18" creationId="{A7BDF9F5-5F33-21A7-8149-9298D78B868C}"/>
          </ac:spMkLst>
        </pc:spChg>
        <pc:spChg chg="add mod">
          <ac:chgData name="Lionel ZANITTI" userId="1e51b01e59126d6e" providerId="LiveId" clId="{C0EF8A1E-4D75-4F95-B33C-9891C5C6089C}" dt="2022-10-30T12:05:05.714" v="504" actId="207"/>
          <ac:spMkLst>
            <pc:docMk/>
            <pc:sldMk cId="2426258530" sldId="327"/>
            <ac:spMk id="19" creationId="{5D333D4D-549F-A1CB-7C31-EEBFC5891B6B}"/>
          </ac:spMkLst>
        </pc:spChg>
        <pc:spChg chg="add mod">
          <ac:chgData name="Lionel ZANITTI" userId="1e51b01e59126d6e" providerId="LiveId" clId="{C0EF8A1E-4D75-4F95-B33C-9891C5C6089C}" dt="2022-10-30T12:05:10.948" v="505" actId="207"/>
          <ac:spMkLst>
            <pc:docMk/>
            <pc:sldMk cId="2426258530" sldId="327"/>
            <ac:spMk id="21" creationId="{6F15D63A-A8DF-1CC1-46BC-77EF59D621E3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2" creationId="{6BF18B21-C998-2C5A-B717-FE252318AA04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3" creationId="{D2CFD23E-92A5-4162-66A3-5E032FF22B2F}"/>
          </ac:spMkLst>
        </pc:spChg>
        <pc:picChg chg="del">
          <ac:chgData name="Lionel ZANITTI" userId="1e51b01e59126d6e" providerId="LiveId" clId="{C0EF8A1E-4D75-4F95-B33C-9891C5C6089C}" dt="2022-10-30T10:37:17.430" v="322" actId="478"/>
          <ac:picMkLst>
            <pc:docMk/>
            <pc:sldMk cId="2426258530" sldId="327"/>
            <ac:picMk id="2" creationId="{40011B4C-7D13-3A7D-B0AA-B77658734316}"/>
          </ac:picMkLst>
        </pc:picChg>
        <pc:picChg chg="add mod">
          <ac:chgData name="Lionel ZANITTI" userId="1e51b01e59126d6e" providerId="LiveId" clId="{C0EF8A1E-4D75-4F95-B33C-9891C5C6089C}" dt="2022-10-30T11:22:30.711" v="336" actId="108"/>
          <ac:picMkLst>
            <pc:docMk/>
            <pc:sldMk cId="2426258530" sldId="327"/>
            <ac:picMk id="3" creationId="{982FE3F6-7F08-2ABB-AF84-3CE78566FB6B}"/>
          </ac:picMkLst>
        </pc:picChg>
        <pc:picChg chg="add mod">
          <ac:chgData name="Lionel ZANITTI" userId="1e51b01e59126d6e" providerId="LiveId" clId="{C0EF8A1E-4D75-4F95-B33C-9891C5C6089C}" dt="2022-10-30T11:22:31.911" v="337" actId="108"/>
          <ac:picMkLst>
            <pc:docMk/>
            <pc:sldMk cId="2426258530" sldId="327"/>
            <ac:picMk id="5" creationId="{5E849971-6A9D-67D1-D0F7-0697ADF35D41}"/>
          </ac:picMkLst>
        </pc:picChg>
        <pc:cxnChg chg="add mod">
          <ac:chgData name="Lionel ZANITTI" userId="1e51b01e59126d6e" providerId="LiveId" clId="{C0EF8A1E-4D75-4F95-B33C-9891C5C6089C}" dt="2022-10-30T11:22:34.335" v="338" actId="108"/>
          <ac:cxnSpMkLst>
            <pc:docMk/>
            <pc:sldMk cId="2426258530" sldId="327"/>
            <ac:cxnSpMk id="6" creationId="{CAB5020B-A9FB-70DE-4626-D56C981A2C6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4" creationId="{38065529-B77D-E30A-0466-E057B991F2D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5" creationId="{3A621937-DD16-84EF-CCB9-B957F4D19A51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6" creationId="{A2BFDC58-3F0B-D30D-F234-2F131543A2FD}"/>
          </ac:cxnSpMkLst>
        </pc:cxnChg>
      </pc:sldChg>
    </pc:docChg>
  </pc:docChgLst>
  <pc:docChgLst>
    <pc:chgData name="Lionel ZANITTI" userId="1e51b01e59126d6e" providerId="LiveId" clId="{77819BFD-0725-4DCA-A038-9452DC934FA6}"/>
    <pc:docChg chg="undo custSel addSld delSld modSld sldOrd">
      <pc:chgData name="Lionel ZANITTI" userId="1e51b01e59126d6e" providerId="LiveId" clId="{77819BFD-0725-4DCA-A038-9452DC934FA6}" dt="2022-10-29T15:21:04.965" v="2891" actId="47"/>
      <pc:docMkLst>
        <pc:docMk/>
      </pc:docMkLst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754358077" sldId="28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4223987480" sldId="28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51505798" sldId="28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809868191" sldId="28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541593966" sldId="29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471353584" sldId="29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208854815" sldId="292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56706716" sldId="29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45625699" sldId="294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21522164" sldId="29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00830191" sldId="29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237101855" sldId="297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136750586" sldId="29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299510158" sldId="299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06977695" sldId="30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1090479" sldId="30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335939127" sldId="302"/>
        </pc:sldMkLst>
      </pc:sldChg>
      <pc:sldChg chg="addSp delSp modSp mod ord delAnim modAnim">
        <pc:chgData name="Lionel ZANITTI" userId="1e51b01e59126d6e" providerId="LiveId" clId="{77819BFD-0725-4DCA-A038-9452DC934FA6}" dt="2022-10-29T15:12:24.103" v="2890" actId="6549"/>
        <pc:sldMkLst>
          <pc:docMk/>
          <pc:sldMk cId="2919031238" sldId="303"/>
        </pc:sldMkLst>
        <pc:spChg chg="mod">
          <ac:chgData name="Lionel ZANITTI" userId="1e51b01e59126d6e" providerId="LiveId" clId="{77819BFD-0725-4DCA-A038-9452DC934FA6}" dt="2022-10-29T14:43:37.335" v="2605" actId="20577"/>
          <ac:spMkLst>
            <pc:docMk/>
            <pc:sldMk cId="2919031238" sldId="303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15:11:54.455" v="2836" actId="6549"/>
          <ac:spMkLst>
            <pc:docMk/>
            <pc:sldMk cId="2919031238" sldId="303"/>
            <ac:spMk id="3" creationId="{0D1545A0-959B-5405-567F-D0739190B621}"/>
          </ac:spMkLst>
        </pc:spChg>
        <pc:spChg chg="add mod">
          <ac:chgData name="Lionel ZANITTI" userId="1e51b01e59126d6e" providerId="LiveId" clId="{77819BFD-0725-4DCA-A038-9452DC934FA6}" dt="2022-10-29T15:12:24.103" v="2890" actId="6549"/>
          <ac:spMkLst>
            <pc:docMk/>
            <pc:sldMk cId="2919031238" sldId="303"/>
            <ac:spMk id="5" creationId="{CF85F4EE-AD57-C218-C46A-4EFD738DCD66}"/>
          </ac:spMkLst>
        </pc:spChg>
        <pc:spChg chg="mod">
          <ac:chgData name="Lionel ZANITTI" userId="1e51b01e59126d6e" providerId="LiveId" clId="{77819BFD-0725-4DCA-A038-9452DC934FA6}" dt="2022-10-29T14:43:12.865" v="2567" actId="6549"/>
          <ac:spMkLst>
            <pc:docMk/>
            <pc:sldMk cId="2919031238" sldId="303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15:02:52.841" v="2802" actId="20577"/>
          <ac:spMkLst>
            <pc:docMk/>
            <pc:sldMk cId="2919031238" sldId="303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15:03:06.827" v="2803" actId="478"/>
          <ac:spMkLst>
            <pc:docMk/>
            <pc:sldMk cId="2919031238" sldId="303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14:43:47.172" v="2606" actId="478"/>
          <ac:spMkLst>
            <pc:docMk/>
            <pc:sldMk cId="2919031238" sldId="303"/>
            <ac:spMk id="24" creationId="{1373EFFF-A4F8-B670-60E4-C1F0767FFF4E}"/>
          </ac:spMkLst>
        </pc:spChg>
      </pc:sldChg>
      <pc:sldChg chg="modSp modAnim">
        <pc:chgData name="Lionel ZANITTI" userId="1e51b01e59126d6e" providerId="LiveId" clId="{77819BFD-0725-4DCA-A038-9452DC934FA6}" dt="2022-10-29T06:54:45.526" v="1777" actId="20577"/>
        <pc:sldMkLst>
          <pc:docMk/>
          <pc:sldMk cId="2050184192" sldId="304"/>
        </pc:sldMkLst>
        <pc:spChg chg="mod">
          <ac:chgData name="Lionel ZANITTI" userId="1e51b01e59126d6e" providerId="LiveId" clId="{77819BFD-0725-4DCA-A038-9452DC934FA6}" dt="2022-10-29T06:54:41.147" v="1775" actId="20577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26:05.311" v="501" actId="6549"/>
          <ac:spMkLst>
            <pc:docMk/>
            <pc:sldMk cId="2050184192" sldId="304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54:45.526" v="1777" actId="20577"/>
          <ac:spMkLst>
            <pc:docMk/>
            <pc:sldMk cId="2050184192" sldId="304"/>
            <ac:spMk id="22" creationId="{1B901CC6-677B-3C80-E337-C701619DF854}"/>
          </ac:spMkLst>
        </pc:spChg>
      </pc:sldChg>
      <pc:sldChg chg="addSp modSp add mod ord modAnim">
        <pc:chgData name="Lionel ZANITTI" userId="1e51b01e59126d6e" providerId="LiveId" clId="{77819BFD-0725-4DCA-A038-9452DC934FA6}" dt="2022-10-29T06:24:52.791" v="468" actId="6549"/>
        <pc:sldMkLst>
          <pc:docMk/>
          <pc:sldMk cId="2845276113" sldId="305"/>
        </pc:sldMkLst>
        <pc:spChg chg="mod">
          <ac:chgData name="Lionel ZANITTI" userId="1e51b01e59126d6e" providerId="LiveId" clId="{77819BFD-0725-4DCA-A038-9452DC934FA6}" dt="2022-10-29T06:16:25.183" v="55" actId="20577"/>
          <ac:spMkLst>
            <pc:docMk/>
            <pc:sldMk cId="2845276113" sldId="305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06:17:04.907" v="72" actId="1076"/>
          <ac:spMkLst>
            <pc:docMk/>
            <pc:sldMk cId="2845276113" sldId="305"/>
            <ac:spMk id="3" creationId="{B55A99F0-D40B-92D9-F5E7-2E8BE10469CF}"/>
          </ac:spMkLst>
        </pc:spChg>
        <pc:spChg chg="add mod">
          <ac:chgData name="Lionel ZANITTI" userId="1e51b01e59126d6e" providerId="LiveId" clId="{77819BFD-0725-4DCA-A038-9452DC934FA6}" dt="2022-10-29T06:24:52.791" v="468" actId="6549"/>
          <ac:spMkLst>
            <pc:docMk/>
            <pc:sldMk cId="2845276113" sldId="305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6:16:03.560" v="47" actId="20577"/>
          <ac:spMkLst>
            <pc:docMk/>
            <pc:sldMk cId="2845276113" sldId="305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16:36.307" v="62" actId="107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77819BFD-0725-4DCA-A038-9452DC934FA6}" dt="2022-10-29T06:16:50.150" v="70" actId="107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77819BFD-0725-4DCA-A038-9452DC934FA6}" dt="2022-10-29T06:20:55.985" v="423" actId="1076"/>
          <ac:spMkLst>
            <pc:docMk/>
            <pc:sldMk cId="2845276113" sldId="305"/>
            <ac:spMk id="24" creationId="{1373EFFF-A4F8-B670-60E4-C1F0767FFF4E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06:37:07.728" v="1150"/>
        <pc:sldMkLst>
          <pc:docMk/>
          <pc:sldMk cId="1911160817" sldId="306"/>
        </pc:sldMkLst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" creationId="{78A9F660-2EC3-D40B-7EE4-35ABE9CDF50C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3" creationId="{B55A99F0-D40B-92D9-F5E7-2E8BE10469CF}"/>
          </ac:spMkLst>
        </pc:spChg>
        <pc:spChg chg="mod">
          <ac:chgData name="Lionel ZANITTI" userId="1e51b01e59126d6e" providerId="LiveId" clId="{77819BFD-0725-4DCA-A038-9452DC934FA6}" dt="2022-10-29T06:34:21.959" v="1015" actId="1035"/>
          <ac:spMkLst>
            <pc:docMk/>
            <pc:sldMk cId="1911160817" sldId="306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06:35:47.385" v="1136" actId="1036"/>
          <ac:spMkLst>
            <pc:docMk/>
            <pc:sldMk cId="1911160817" sldId="306"/>
            <ac:spMk id="6" creationId="{C6491E29-CF26-6568-EAF3-F3BA6951E6B8}"/>
          </ac:spMkLst>
        </pc:spChg>
        <pc:spChg chg="mod">
          <ac:chgData name="Lionel ZANITTI" userId="1e51b01e59126d6e" providerId="LiveId" clId="{77819BFD-0725-4DCA-A038-9452DC934FA6}" dt="2022-10-29T06:34:11.926" v="1000"/>
          <ac:spMkLst>
            <pc:docMk/>
            <pc:sldMk cId="1911160817" sldId="306"/>
            <ac:spMk id="14" creationId="{5A70BA14-FA79-0C7F-CAEF-3F61068DB962}"/>
          </ac:spMkLst>
        </pc:spChg>
        <pc:spChg chg="add mod ord">
          <ac:chgData name="Lionel ZANITTI" userId="1e51b01e59126d6e" providerId="LiveId" clId="{77819BFD-0725-4DCA-A038-9452DC934FA6}" dt="2022-10-29T06:36:43.019" v="1148" actId="14100"/>
          <ac:spMkLst>
            <pc:docMk/>
            <pc:sldMk cId="1911160817" sldId="306"/>
            <ac:spMk id="16" creationId="{2970E4EF-3ADC-5C2C-61C7-E0A1CC6000E0}"/>
          </ac:spMkLst>
        </pc:spChg>
        <pc:spChg chg="mod">
          <ac:chgData name="Lionel ZANITTI" userId="1e51b01e59126d6e" providerId="LiveId" clId="{77819BFD-0725-4DCA-A038-9452DC934FA6}" dt="2022-10-29T06:26:33.225" v="524" actId="20577"/>
          <ac:spMkLst>
            <pc:docMk/>
            <pc:sldMk cId="1911160817" sldId="306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35:16.450" v="1032"/>
          <ac:spMkLst>
            <pc:docMk/>
            <pc:sldMk cId="1911160817" sldId="306"/>
            <ac:spMk id="21" creationId="{24382A6C-8060-887F-6850-2DC65DFBF9F1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4" creationId="{1373EFFF-A4F8-B670-60E4-C1F0767FFF4E}"/>
          </ac:spMkLst>
        </pc:spChg>
        <pc:grpChg chg="add del mod">
          <ac:chgData name="Lionel ZANITTI" userId="1e51b01e59126d6e" providerId="LiveId" clId="{77819BFD-0725-4DCA-A038-9452DC934FA6}" dt="2022-10-29T06:35:09.636" v="1031" actId="478"/>
          <ac:grpSpMkLst>
            <pc:docMk/>
            <pc:sldMk cId="1911160817" sldId="306"/>
            <ac:grpSpMk id="12" creationId="{F5838F6A-43EA-BDF1-07B1-A6A523FD5D02}"/>
          </ac:grpSpMkLst>
        </pc:grpChg>
        <pc:grpChg chg="add mod">
          <ac:chgData name="Lionel ZANITTI" userId="1e51b01e59126d6e" providerId="LiveId" clId="{77819BFD-0725-4DCA-A038-9452DC934FA6}" dt="2022-10-29T06:36:02.675" v="1140" actId="14100"/>
          <ac:grpSpMkLst>
            <pc:docMk/>
            <pc:sldMk cId="1911160817" sldId="306"/>
            <ac:grpSpMk id="19" creationId="{5D2FDCE0-BAA1-F4B8-3FBA-91AB6D28319E}"/>
          </ac:grpSpMkLst>
        </pc:grpChg>
        <pc:picChg chg="add mod">
          <ac:chgData name="Lionel ZANITTI" userId="1e51b01e59126d6e" providerId="LiveId" clId="{77819BFD-0725-4DCA-A038-9452DC934FA6}" dt="2022-10-29T06:36:56.826" v="1149" actId="108"/>
          <ac:picMkLst>
            <pc:docMk/>
            <pc:sldMk cId="1911160817" sldId="306"/>
            <ac:picMk id="10" creationId="{BF361770-D60D-F44A-C78C-1E520D5FBCC5}"/>
          </ac:picMkLst>
        </pc:picChg>
        <pc:picChg chg="mod">
          <ac:chgData name="Lionel ZANITTI" userId="1e51b01e59126d6e" providerId="LiveId" clId="{77819BFD-0725-4DCA-A038-9452DC934FA6}" dt="2022-10-29T06:34:11.926" v="1000"/>
          <ac:picMkLst>
            <pc:docMk/>
            <pc:sldMk cId="1911160817" sldId="306"/>
            <ac:picMk id="15" creationId="{C5546355-DC67-A524-00BF-D9E33D33FB58}"/>
          </ac:picMkLst>
        </pc:picChg>
        <pc:picChg chg="mod">
          <ac:chgData name="Lionel ZANITTI" userId="1e51b01e59126d6e" providerId="LiveId" clId="{77819BFD-0725-4DCA-A038-9452DC934FA6}" dt="2022-10-29T06:35:16.450" v="1032"/>
          <ac:picMkLst>
            <pc:docMk/>
            <pc:sldMk cId="1911160817" sldId="306"/>
            <ac:picMk id="25" creationId="{BAD9F63A-6590-7215-7FC6-9165536ECA55}"/>
          </ac:picMkLst>
        </pc:picChg>
      </pc:sldChg>
      <pc:sldChg chg="addSp delSp modSp add mod delAnim modAnim">
        <pc:chgData name="Lionel ZANITTI" userId="1e51b01e59126d6e" providerId="LiveId" clId="{77819BFD-0725-4DCA-A038-9452DC934FA6}" dt="2022-10-29T06:48:02.451" v="1435" actId="14100"/>
        <pc:sldMkLst>
          <pc:docMk/>
          <pc:sldMk cId="3142574390" sldId="307"/>
        </pc:sldMkLst>
        <pc:spChg chg="mod">
          <ac:chgData name="Lionel ZANITTI" userId="1e51b01e59126d6e" providerId="LiveId" clId="{77819BFD-0725-4DCA-A038-9452DC934FA6}" dt="2022-10-29T06:47:20.476" v="1392"/>
          <ac:spMkLst>
            <pc:docMk/>
            <pc:sldMk cId="3142574390" sldId="307"/>
            <ac:spMk id="3" creationId="{8635725D-CD4B-ED0F-6624-2E1BAB60E131}"/>
          </ac:spMkLst>
        </pc:spChg>
        <pc:spChg chg="mod">
          <ac:chgData name="Lionel ZANITTI" userId="1e51b01e59126d6e" providerId="LiveId" clId="{77819BFD-0725-4DCA-A038-9452DC934FA6}" dt="2022-10-29T06:45:46.583" v="1390" actId="207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77819BFD-0725-4DCA-A038-9452DC934FA6}" dt="2022-10-29T06:45:27.238" v="1385" actId="478"/>
          <ac:spMkLst>
            <pc:docMk/>
            <pc:sldMk cId="3142574390" sldId="307"/>
            <ac:spMk id="6" creationId="{C6491E29-CF26-6568-EAF3-F3BA6951E6B8}"/>
          </ac:spMkLst>
        </pc:spChg>
        <pc:spChg chg="add mod">
          <ac:chgData name="Lionel ZANITTI" userId="1e51b01e59126d6e" providerId="LiveId" clId="{77819BFD-0725-4DCA-A038-9452DC934FA6}" dt="2022-10-29T06:47:40.104" v="1429" actId="14100"/>
          <ac:spMkLst>
            <pc:docMk/>
            <pc:sldMk cId="3142574390" sldId="307"/>
            <ac:spMk id="12" creationId="{A427761F-FB9B-7BB4-41F6-563BC39F0235}"/>
          </ac:spMkLst>
        </pc:spChg>
        <pc:spChg chg="add mod">
          <ac:chgData name="Lionel ZANITTI" userId="1e51b01e59126d6e" providerId="LiveId" clId="{77819BFD-0725-4DCA-A038-9452DC934FA6}" dt="2022-10-29T06:48:02.451" v="1435" actId="14100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77819BFD-0725-4DCA-A038-9452DC934FA6}" dt="2022-10-29T06:47:17.779" v="1391" actId="478"/>
          <ac:spMkLst>
            <pc:docMk/>
            <pc:sldMk cId="3142574390" sldId="307"/>
            <ac:spMk id="16" creationId="{2970E4EF-3ADC-5C2C-61C7-E0A1CC6000E0}"/>
          </ac:spMkLst>
        </pc:spChg>
        <pc:grpChg chg="add mod">
          <ac:chgData name="Lionel ZANITTI" userId="1e51b01e59126d6e" providerId="LiveId" clId="{77819BFD-0725-4DCA-A038-9452DC934FA6}" dt="2022-10-29T06:47:48.515" v="1432" actId="1076"/>
          <ac:grpSpMkLst>
            <pc:docMk/>
            <pc:sldMk cId="3142574390" sldId="307"/>
            <ac:grpSpMk id="2" creationId="{A7C8AF76-84D8-C02B-E67B-42B01E39A99E}"/>
          </ac:grpSpMkLst>
        </pc:grpChg>
        <pc:grpChg chg="del">
          <ac:chgData name="Lionel ZANITTI" userId="1e51b01e59126d6e" providerId="LiveId" clId="{77819BFD-0725-4DCA-A038-9452DC934FA6}" dt="2022-10-29T06:45:23.691" v="1384" actId="478"/>
          <ac:grpSpMkLst>
            <pc:docMk/>
            <pc:sldMk cId="3142574390" sldId="307"/>
            <ac:grpSpMk id="19" creationId="{5D2FDCE0-BAA1-F4B8-3FBA-91AB6D28319E}"/>
          </ac:grpSpMkLst>
        </pc:grpChg>
        <pc:picChg chg="mod">
          <ac:chgData name="Lionel ZANITTI" userId="1e51b01e59126d6e" providerId="LiveId" clId="{77819BFD-0725-4DCA-A038-9452DC934FA6}" dt="2022-10-29T06:47:20.476" v="1392"/>
          <ac:picMkLst>
            <pc:docMk/>
            <pc:sldMk cId="3142574390" sldId="307"/>
            <ac:picMk id="7" creationId="{4D97E544-FC83-4C08-AF97-420DB9894363}"/>
          </ac:picMkLst>
        </pc:picChg>
        <pc:picChg chg="del">
          <ac:chgData name="Lionel ZANITTI" userId="1e51b01e59126d6e" providerId="LiveId" clId="{77819BFD-0725-4DCA-A038-9452DC934FA6}" dt="2022-10-29T06:45:23.691" v="1384" actId="478"/>
          <ac:picMkLst>
            <pc:docMk/>
            <pc:sldMk cId="3142574390" sldId="307"/>
            <ac:picMk id="10" creationId="{BF361770-D60D-F44A-C78C-1E520D5FBCC5}"/>
          </ac:picMkLst>
        </pc:picChg>
      </pc:sldChg>
      <pc:sldChg chg="addSp delSp modSp add mod addAnim delAnim">
        <pc:chgData name="Lionel ZANITTI" userId="1e51b01e59126d6e" providerId="LiveId" clId="{77819BFD-0725-4DCA-A038-9452DC934FA6}" dt="2022-10-29T06:50:58.802" v="1741" actId="1036"/>
        <pc:sldMkLst>
          <pc:docMk/>
          <pc:sldMk cId="757109345" sldId="308"/>
        </pc:sldMkLst>
        <pc:spChg chg="add del mod">
          <ac:chgData name="Lionel ZANITTI" userId="1e51b01e59126d6e" providerId="LiveId" clId="{77819BFD-0725-4DCA-A038-9452DC934FA6}" dt="2022-10-29T06:49:49.001" v="1563" actId="478"/>
          <ac:spMkLst>
            <pc:docMk/>
            <pc:sldMk cId="757109345" sldId="308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0:48.473" v="1690" actId="1038"/>
          <ac:spMkLst>
            <pc:docMk/>
            <pc:sldMk cId="757109345" sldId="308"/>
            <ac:spMk id="7" creationId="{F35D9EA8-2F01-0EE0-4F5B-F48A43E427B7}"/>
          </ac:spMkLst>
        </pc:spChg>
        <pc:spChg chg="mod">
          <ac:chgData name="Lionel ZANITTI" userId="1e51b01e59126d6e" providerId="LiveId" clId="{77819BFD-0725-4DCA-A038-9452DC934FA6}" dt="2022-10-29T06:50:58.802" v="1741" actId="1036"/>
          <ac:spMkLst>
            <pc:docMk/>
            <pc:sldMk cId="757109345" sldId="308"/>
            <ac:spMk id="15" creationId="{14758B84-CB03-A272-01E4-2ACE4B6DC2C9}"/>
          </ac:spMkLst>
        </pc:spChg>
        <pc:spChg chg="add del">
          <ac:chgData name="Lionel ZANITTI" userId="1e51b01e59126d6e" providerId="LiveId" clId="{77819BFD-0725-4DCA-A038-9452DC934FA6}" dt="2022-10-29T06:49:53.014" v="1564" actId="478"/>
          <ac:spMkLst>
            <pc:docMk/>
            <pc:sldMk cId="757109345" sldId="308"/>
            <ac:spMk id="16" creationId="{A37ED023-2FC3-B186-4876-678BA4D21A1B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19" creationId="{A1DAC056-B1D6-17A0-7F88-EAC7FA7B34CA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21" creationId="{7B1420D1-5631-ECBA-2040-06D849B7D0E3}"/>
          </ac:spMkLst>
        </pc:spChg>
        <pc:grpChg chg="mod">
          <ac:chgData name="Lionel ZANITTI" userId="1e51b01e59126d6e" providerId="LiveId" clId="{77819BFD-0725-4DCA-A038-9452DC934FA6}" dt="2022-10-29T06:50:40.615" v="1663" actId="14100"/>
          <ac:grpSpMkLst>
            <pc:docMk/>
            <pc:sldMk cId="757109345" sldId="308"/>
            <ac:grpSpMk id="3" creationId="{5A44656C-13BE-9A35-1DE2-99B54BCD699D}"/>
          </ac:grpSpMkLst>
        </pc:grpChg>
        <pc:grpChg chg="add del">
          <ac:chgData name="Lionel ZANITTI" userId="1e51b01e59126d6e" providerId="LiveId" clId="{77819BFD-0725-4DCA-A038-9452DC934FA6}" dt="2022-10-29T06:50:00.969" v="1565" actId="478"/>
          <ac:grpSpMkLst>
            <pc:docMk/>
            <pc:sldMk cId="757109345" sldId="308"/>
            <ac:grpSpMk id="10" creationId="{ABB52AC3-6DDB-B2A0-EC61-7E44ADC72C2C}"/>
          </ac:grpSpMkLst>
        </pc:grpChg>
      </pc:sldChg>
      <pc:sldChg chg="addSp modSp add mod modAnim">
        <pc:chgData name="Lionel ZANITTI" userId="1e51b01e59126d6e" providerId="LiveId" clId="{77819BFD-0725-4DCA-A038-9452DC934FA6}" dt="2022-10-29T07:01:55.666" v="1942" actId="20577"/>
        <pc:sldMkLst>
          <pc:docMk/>
          <pc:sldMk cId="1889092527" sldId="309"/>
        </pc:sldMkLst>
        <pc:spChg chg="mod">
          <ac:chgData name="Lionel ZANITTI" userId="1e51b01e59126d6e" providerId="LiveId" clId="{77819BFD-0725-4DCA-A038-9452DC934FA6}" dt="2022-10-29T07:01:55.666" v="1942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4:21.387" v="1771" actId="1076"/>
          <ac:spMkLst>
            <pc:docMk/>
            <pc:sldMk cId="1889092527" sldId="309"/>
            <ac:spMk id="7" creationId="{F35D9EA8-2F01-0EE0-4F5B-F48A43E427B7}"/>
          </ac:spMkLst>
        </pc:spChg>
        <pc:spChg chg="add mod">
          <ac:chgData name="Lionel ZANITTI" userId="1e51b01e59126d6e" providerId="LiveId" clId="{77819BFD-0725-4DCA-A038-9452DC934FA6}" dt="2022-10-29T07:01:23.195" v="1934" actId="6549"/>
          <ac:spMkLst>
            <pc:docMk/>
            <pc:sldMk cId="1889092527" sldId="309"/>
            <ac:spMk id="10" creationId="{823FDD21-3BC6-0A5F-99C2-6E8B140158D6}"/>
          </ac:spMkLst>
        </pc:spChg>
      </pc:sldChg>
      <pc:sldChg chg="modSp add">
        <pc:chgData name="Lionel ZANITTI" userId="1e51b01e59126d6e" providerId="LiveId" clId="{77819BFD-0725-4DCA-A038-9452DC934FA6}" dt="2022-10-29T07:05:01.672" v="1980" actId="20577"/>
        <pc:sldMkLst>
          <pc:docMk/>
          <pc:sldMk cId="3005380360" sldId="310"/>
        </pc:sldMkLst>
        <pc:spChg chg="mod">
          <ac:chgData name="Lionel ZANITTI" userId="1e51b01e59126d6e" providerId="LiveId" clId="{77819BFD-0725-4DCA-A038-9452DC934FA6}" dt="2022-10-29T07:05:01.672" v="1980" actId="20577"/>
          <ac:spMkLst>
            <pc:docMk/>
            <pc:sldMk cId="3005380360" sldId="310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7:04:31.523" v="1954" actId="20577"/>
          <ac:spMkLst>
            <pc:docMk/>
            <pc:sldMk cId="3005380360" sldId="310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14:57:09.211" v="2799" actId="6549"/>
        <pc:sldMkLst>
          <pc:docMk/>
          <pc:sldMk cId="2021398857" sldId="311"/>
        </pc:sldMkLst>
        <pc:spChg chg="mod">
          <ac:chgData name="Lionel ZANITTI" userId="1e51b01e59126d6e" providerId="LiveId" clId="{77819BFD-0725-4DCA-A038-9452DC934FA6}" dt="2022-10-29T14:57:02.417" v="2798" actId="20577"/>
          <ac:spMkLst>
            <pc:docMk/>
            <pc:sldMk cId="2021398857" sldId="311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14:57:09.211" v="2799" actId="6549"/>
          <ac:spMkLst>
            <pc:docMk/>
            <pc:sldMk cId="2021398857" sldId="311"/>
            <ac:spMk id="6" creationId="{DB4615D5-722D-E929-E274-CF533963EFFD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0" creationId="{24A42141-8703-3C87-5ECB-D60BA199E90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2" creationId="{A427761F-FB9B-7BB4-41F6-563BC39F023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4" creationId="{76A358E1-A10B-9EF9-0C2A-FCE3BCFF3BDC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5" creationId="{8B2F1F5F-1D76-FC2A-35AA-1B07653D4D85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6" creationId="{32180028-2E06-ED32-7946-4CDB9BAB87FE}"/>
          </ac:spMkLst>
        </pc:spChg>
        <pc:spChg chg="mod">
          <ac:chgData name="Lionel ZANITTI" userId="1e51b01e59126d6e" providerId="LiveId" clId="{77819BFD-0725-4DCA-A038-9452DC934FA6}" dt="2022-10-29T14:44:52.113" v="2661" actId="6549"/>
          <ac:spMkLst>
            <pc:docMk/>
            <pc:sldMk cId="2021398857" sldId="311"/>
            <ac:spMk id="18" creationId="{A7BDF9F5-5F33-21A7-8149-9298D78B868C}"/>
          </ac:spMkLst>
        </pc:spChg>
        <pc:grpChg chg="del">
          <ac:chgData name="Lionel ZANITTI" userId="1e51b01e59126d6e" providerId="LiveId" clId="{77819BFD-0725-4DCA-A038-9452DC934FA6}" dt="2022-10-29T14:31:43.426" v="2116" actId="478"/>
          <ac:grpSpMkLst>
            <pc:docMk/>
            <pc:sldMk cId="2021398857" sldId="311"/>
            <ac:grpSpMk id="2" creationId="{A7C8AF76-84D8-C02B-E67B-42B01E39A99E}"/>
          </ac:grpSpMkLst>
        </pc:grpChg>
      </pc:sldChg>
      <pc:sldChg chg="add">
        <pc:chgData name="Lionel ZANITTI" userId="1e51b01e59126d6e" providerId="LiveId" clId="{77819BFD-0725-4DCA-A038-9452DC934FA6}" dt="2022-10-29T14:42:56.163" v="2530" actId="2890"/>
        <pc:sldMkLst>
          <pc:docMk/>
          <pc:sldMk cId="716532901" sldId="312"/>
        </pc:sldMkLst>
      </pc:sldChg>
      <pc:sldChg chg="add">
        <pc:chgData name="Lionel ZANITTI" userId="1e51b01e59126d6e" providerId="LiveId" clId="{77819BFD-0725-4DCA-A038-9452DC934FA6}" dt="2022-10-29T14:44:32.674" v="2607" actId="2890"/>
        <pc:sldMkLst>
          <pc:docMk/>
          <pc:sldMk cId="2444168402" sldId="313"/>
        </pc:sldMkLst>
      </pc:sldChg>
    </pc:docChg>
  </pc:docChgLst>
  <pc:docChgLst>
    <pc:chgData name="Lionel ZANITTI" userId="1e51b01e59126d6e" providerId="LiveId" clId="{84090F50-C201-443F-B72D-B3829F163502}"/>
    <pc:docChg chg="custSel addSld delSld modSld">
      <pc:chgData name="Lionel ZANITTI" userId="1e51b01e59126d6e" providerId="LiveId" clId="{84090F50-C201-443F-B72D-B3829F163502}" dt="2022-10-29T18:24:37.767" v="1711"/>
      <pc:docMkLst>
        <pc:docMk/>
      </pc:docMkLst>
      <pc:sldChg chg="addSp delSp modSp mod delAnim modAnim">
        <pc:chgData name="Lionel ZANITTI" userId="1e51b01e59126d6e" providerId="LiveId" clId="{84090F50-C201-443F-B72D-B3829F163502}" dt="2022-10-29T15:32:44.801" v="149"/>
        <pc:sldMkLst>
          <pc:docMk/>
          <pc:sldMk cId="3879804219" sldId="261"/>
        </pc:sldMkLst>
        <pc:spChg chg="mod">
          <ac:chgData name="Lionel ZANITTI" userId="1e51b01e59126d6e" providerId="LiveId" clId="{84090F50-C201-443F-B72D-B3829F163502}" dt="2022-10-29T15:32:19.492" v="146" actId="14100"/>
          <ac:spMkLst>
            <pc:docMk/>
            <pc:sldMk cId="3879804219" sldId="261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7" creationId="{F35D9EA8-2F01-0EE0-4F5B-F48A43E427B7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15" creationId="{14758B84-CB03-A272-01E4-2ACE4B6DC2C9}"/>
          </ac:spMkLst>
        </pc:spChg>
        <pc:spChg chg="del">
          <ac:chgData name="Lionel ZANITTI" userId="1e51b01e59126d6e" providerId="LiveId" clId="{84090F50-C201-443F-B72D-B3829F163502}" dt="2022-10-29T15:22:21.185" v="2" actId="478"/>
          <ac:spMkLst>
            <pc:docMk/>
            <pc:sldMk cId="3879804219" sldId="261"/>
            <ac:spMk id="16" creationId="{A37ED023-2FC3-B186-4876-678BA4D21A1B}"/>
          </ac:spMkLst>
        </pc:spChg>
        <pc:spChg chg="mod">
          <ac:chgData name="Lionel ZANITTI" userId="1e51b01e59126d6e" providerId="LiveId" clId="{84090F50-C201-443F-B72D-B3829F163502}" dt="2022-10-29T15:22:44.716" v="59" actId="20577"/>
          <ac:spMkLst>
            <pc:docMk/>
            <pc:sldMk cId="3879804219" sldId="261"/>
            <ac:spMk id="18" creationId="{A7BDF9F5-5F33-21A7-8149-9298D78B868C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19" creationId="{A1DAC056-B1D6-17A0-7F88-EAC7FA7B34CA}"/>
          </ac:spMkLst>
        </pc:spChg>
        <pc:spChg chg="mod">
          <ac:chgData name="Lionel ZANITTI" userId="1e51b01e59126d6e" providerId="LiveId" clId="{84090F50-C201-443F-B72D-B3829F163502}" dt="2022-10-29T15:22:38.281" v="33" actId="20577"/>
          <ac:spMkLst>
            <pc:docMk/>
            <pc:sldMk cId="3879804219" sldId="261"/>
            <ac:spMk id="20" creationId="{46CF1C9D-7FFC-FFDA-0172-0061348E93D3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21" creationId="{7B1420D1-5631-ECBA-2040-06D849B7D0E3}"/>
          </ac:spMkLst>
        </pc:spChg>
        <pc:grpChg chg="del">
          <ac:chgData name="Lionel ZANITTI" userId="1e51b01e59126d6e" providerId="LiveId" clId="{84090F50-C201-443F-B72D-B3829F163502}" dt="2022-10-29T15:22:14.641" v="0" actId="478"/>
          <ac:grpSpMkLst>
            <pc:docMk/>
            <pc:sldMk cId="3879804219" sldId="261"/>
            <ac:grpSpMk id="3" creationId="{5A44656C-13BE-9A35-1DE2-99B54BCD699D}"/>
          </ac:grpSpMkLst>
        </pc:grpChg>
        <pc:grpChg chg="del">
          <ac:chgData name="Lionel ZANITTI" userId="1e51b01e59126d6e" providerId="LiveId" clId="{84090F50-C201-443F-B72D-B3829F163502}" dt="2022-10-29T15:22:18.389" v="1" actId="478"/>
          <ac:grpSpMkLst>
            <pc:docMk/>
            <pc:sldMk cId="3879804219" sldId="261"/>
            <ac:grpSpMk id="10" creationId="{ABB52AC3-6DDB-B2A0-EC61-7E44ADC72C2C}"/>
          </ac:grpSpMkLst>
        </pc:grpChg>
        <pc:picChg chg="add mod">
          <ac:chgData name="Lionel ZANITTI" userId="1e51b01e59126d6e" providerId="LiveId" clId="{84090F50-C201-443F-B72D-B3829F163502}" dt="2022-10-29T15:32:32.549" v="148" actId="10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919031238" sldId="303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50184192" sldId="304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845276113" sldId="305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911160817" sldId="306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142574390" sldId="307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57109345" sldId="308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889092527" sldId="309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005380360" sldId="310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21398857" sldId="311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16532901" sldId="312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444168402" sldId="313"/>
        </pc:sldMkLst>
      </pc:sldChg>
      <pc:sldChg chg="addSp delSp modSp add mod modAnim">
        <pc:chgData name="Lionel ZANITTI" userId="1e51b01e59126d6e" providerId="LiveId" clId="{84090F50-C201-443F-B72D-B3829F163502}" dt="2022-10-29T15:38:28.143" v="207" actId="1076"/>
        <pc:sldMkLst>
          <pc:docMk/>
          <pc:sldMk cId="2054229124" sldId="314"/>
        </pc:sldMkLst>
        <pc:spChg chg="mod">
          <ac:chgData name="Lionel ZANITTI" userId="1e51b01e59126d6e" providerId="LiveId" clId="{84090F50-C201-443F-B72D-B3829F163502}" dt="2022-10-29T15:34:55.312" v="201" actId="20577"/>
          <ac:spMkLst>
            <pc:docMk/>
            <pc:sldMk cId="2054229124" sldId="314"/>
            <ac:spMk id="2" creationId="{78A9F660-2EC3-D40B-7EE4-35ABE9CDF50C}"/>
          </ac:spMkLst>
        </pc:spChg>
        <pc:spChg chg="mod">
          <ac:chgData name="Lionel ZANITTI" userId="1e51b01e59126d6e" providerId="LiveId" clId="{84090F50-C201-443F-B72D-B3829F163502}" dt="2022-10-29T15:34:48.970" v="193" actId="20577"/>
          <ac:spMkLst>
            <pc:docMk/>
            <pc:sldMk cId="2054229124" sldId="314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5:38:28.143" v="207" actId="1076"/>
          <ac:picMkLst>
            <pc:docMk/>
            <pc:sldMk cId="2054229124" sldId="314"/>
            <ac:picMk id="5" creationId="{861DF483-EB9C-C241-6C5A-8FF15834749D}"/>
          </ac:picMkLst>
        </pc:picChg>
        <pc:picChg chg="del">
          <ac:chgData name="Lionel ZANITTI" userId="1e51b01e59126d6e" providerId="LiveId" clId="{84090F50-C201-443F-B72D-B3829F163502}" dt="2022-10-29T15:38:25.503" v="206" actId="478"/>
          <ac:picMkLst>
            <pc:docMk/>
            <pc:sldMk cId="2054229124" sldId="314"/>
            <ac:picMk id="1026" creationId="{F5453962-94D2-F005-F0E8-29EEBCDBB497}"/>
          </ac:picMkLst>
        </pc:picChg>
      </pc:sldChg>
      <pc:sldChg chg="new del">
        <pc:chgData name="Lionel ZANITTI" userId="1e51b01e59126d6e" providerId="LiveId" clId="{84090F50-C201-443F-B72D-B3829F163502}" dt="2022-10-29T17:50:08.018" v="1393" actId="47"/>
        <pc:sldMkLst>
          <pc:docMk/>
          <pc:sldMk cId="1672006928" sldId="315"/>
        </pc:sldMkLst>
      </pc:sldChg>
      <pc:sldChg chg="addSp delSp modSp add mod delAnim modAnim">
        <pc:chgData name="Lionel ZANITTI" userId="1e51b01e59126d6e" providerId="LiveId" clId="{84090F50-C201-443F-B72D-B3829F163502}" dt="2022-10-29T15:48:01.086" v="342" actId="14100"/>
        <pc:sldMkLst>
          <pc:docMk/>
          <pc:sldMk cId="1897755624" sldId="316"/>
        </pc:sldMkLst>
        <pc:spChg chg="mod">
          <ac:chgData name="Lionel ZANITTI" userId="1e51b01e59126d6e" providerId="LiveId" clId="{84090F50-C201-443F-B72D-B3829F163502}" dt="2022-10-29T15:46:55.637" v="324" actId="20577"/>
          <ac:spMkLst>
            <pc:docMk/>
            <pc:sldMk cId="1897755624" sldId="316"/>
            <ac:spMk id="2" creationId="{78A9F660-2EC3-D40B-7EE4-35ABE9CDF50C}"/>
          </ac:spMkLst>
        </pc:spChg>
        <pc:spChg chg="add mod">
          <ac:chgData name="Lionel ZANITTI" userId="1e51b01e59126d6e" providerId="LiveId" clId="{84090F50-C201-443F-B72D-B3829F163502}" dt="2022-10-29T15:48:01.086" v="342" actId="14100"/>
          <ac:spMkLst>
            <pc:docMk/>
            <pc:sldMk cId="1897755624" sldId="316"/>
            <ac:spMk id="3" creationId="{FB53961A-BC08-E06D-913E-90A331105A64}"/>
          </ac:spMkLst>
        </pc:spChg>
        <pc:spChg chg="mod">
          <ac:chgData name="Lionel ZANITTI" userId="1e51b01e59126d6e" providerId="LiveId" clId="{84090F50-C201-443F-B72D-B3829F163502}" dt="2022-10-29T15:43:42.040" v="262" actId="20577"/>
          <ac:spMkLst>
            <pc:docMk/>
            <pc:sldMk cId="1897755624" sldId="316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5:47:00.053" v="325" actId="478"/>
          <ac:picMkLst>
            <pc:docMk/>
            <pc:sldMk cId="1897755624" sldId="316"/>
            <ac:picMk id="5" creationId="{861DF483-EB9C-C241-6C5A-8FF15834749D}"/>
          </ac:picMkLst>
        </pc:picChg>
      </pc:sldChg>
      <pc:sldChg chg="addSp delSp modSp add mod delAnim modAnim">
        <pc:chgData name="Lionel ZANITTI" userId="1e51b01e59126d6e" providerId="LiveId" clId="{84090F50-C201-443F-B72D-B3829F163502}" dt="2022-10-29T17:10:34.640" v="1150"/>
        <pc:sldMkLst>
          <pc:docMk/>
          <pc:sldMk cId="1600295122" sldId="317"/>
        </pc:sldMkLst>
        <pc:spChg chg="mod">
          <ac:chgData name="Lionel ZANITTI" userId="1e51b01e59126d6e" providerId="LiveId" clId="{84090F50-C201-443F-B72D-B3829F163502}" dt="2022-10-29T17:10:08.486" v="1146" actId="14100"/>
          <ac:spMkLst>
            <pc:docMk/>
            <pc:sldMk cId="1600295122" sldId="317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6:12:46.421" v="518" actId="478"/>
          <ac:spMkLst>
            <pc:docMk/>
            <pc:sldMk cId="1600295122" sldId="317"/>
            <ac:spMk id="3" creationId="{FB53961A-BC08-E06D-913E-90A331105A64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7" creationId="{097673EE-0E8B-95C9-F19C-F92D5A88A688}"/>
          </ac:spMkLst>
        </pc:spChg>
        <pc:spChg chg="add mod">
          <ac:chgData name="Lionel ZANITTI" userId="1e51b01e59126d6e" providerId="LiveId" clId="{84090F50-C201-443F-B72D-B3829F163502}" dt="2022-10-29T16:16:13.486" v="708"/>
          <ac:spMkLst>
            <pc:docMk/>
            <pc:sldMk cId="1600295122" sldId="317"/>
            <ac:spMk id="12" creationId="{D243BB33-80A2-6849-B916-64AB3C77261A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4" creationId="{54B2D4B9-B1BA-011E-5D4E-FAD95BA5FD15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5" creationId="{982FB329-8A31-61B6-A037-A0817F6B3291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08:06.958" v="1008" actId="20577"/>
          <ac:spMkLst>
            <pc:docMk/>
            <pc:sldMk cId="1600295122" sldId="317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7:10:27.976" v="1149" actId="108"/>
          <ac:picMkLst>
            <pc:docMk/>
            <pc:sldMk cId="1600295122" sldId="317"/>
            <ac:picMk id="6" creationId="{5E81BA5A-7949-1CC6-50BD-7DBFEE12C79C}"/>
          </ac:picMkLst>
        </pc:picChg>
        <pc:picChg chg="add mod">
          <ac:chgData name="Lionel ZANITTI" userId="1e51b01e59126d6e" providerId="LiveId" clId="{84090F50-C201-443F-B72D-B3829F163502}" dt="2022-10-29T16:16:13.486" v="708"/>
          <ac:picMkLst>
            <pc:docMk/>
            <pc:sldMk cId="1600295122" sldId="317"/>
            <ac:picMk id="10" creationId="{412A7EB7-C233-7BE2-EAC5-5225C4E07A66}"/>
          </ac:picMkLst>
        </pc:picChg>
      </pc:sldChg>
      <pc:sldChg chg="modSp add">
        <pc:chgData name="Lionel ZANITTI" userId="1e51b01e59126d6e" providerId="LiveId" clId="{84090F50-C201-443F-B72D-B3829F163502}" dt="2022-10-29T17:14:49.538" v="1158" actId="20577"/>
        <pc:sldMkLst>
          <pc:docMk/>
          <pc:sldMk cId="4086701323" sldId="318"/>
        </pc:sldMkLst>
        <pc:spChg chg="mod">
          <ac:chgData name="Lionel ZANITTI" userId="1e51b01e59126d6e" providerId="LiveId" clId="{84090F50-C201-443F-B72D-B3829F163502}" dt="2022-10-29T17:14:49.538" v="1158" actId="20577"/>
          <ac:spMkLst>
            <pc:docMk/>
            <pc:sldMk cId="4086701323" sldId="318"/>
            <ac:spMk id="18" creationId="{A7BDF9F5-5F33-21A7-8149-9298D78B868C}"/>
          </ac:spMkLst>
        </pc:spChg>
      </pc:sldChg>
      <pc:sldChg chg="delSp modSp add mod delAnim">
        <pc:chgData name="Lionel ZANITTI" userId="1e51b01e59126d6e" providerId="LiveId" clId="{84090F50-C201-443F-B72D-B3829F163502}" dt="2022-10-29T17:32:53.320" v="1200" actId="20577"/>
        <pc:sldMkLst>
          <pc:docMk/>
          <pc:sldMk cId="1410796541" sldId="319"/>
        </pc:sldMkLst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7" creationId="{097673EE-0E8B-95C9-F19C-F92D5A88A688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4" creationId="{54B2D4B9-B1BA-011E-5D4E-FAD95BA5FD15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5" creationId="{982FB329-8A31-61B6-A037-A0817F6B3291}"/>
          </ac:spMkLst>
        </pc:spChg>
        <pc:spChg chg="del">
          <ac:chgData name="Lionel ZANITTI" userId="1e51b01e59126d6e" providerId="LiveId" clId="{84090F50-C201-443F-B72D-B3829F163502}" dt="2022-10-29T17:32:16.908" v="1161" actId="478"/>
          <ac:spMkLst>
            <pc:docMk/>
            <pc:sldMk cId="1410796541" sldId="319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32:53.320" v="1200" actId="20577"/>
          <ac:spMkLst>
            <pc:docMk/>
            <pc:sldMk cId="1410796541" sldId="319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7:32:14.351" v="1160" actId="478"/>
          <ac:picMkLst>
            <pc:docMk/>
            <pc:sldMk cId="1410796541" sldId="319"/>
            <ac:picMk id="6" creationId="{5E81BA5A-7949-1CC6-50BD-7DBFEE12C79C}"/>
          </ac:picMkLst>
        </pc:picChg>
      </pc:sldChg>
      <pc:sldChg chg="modSp add">
        <pc:chgData name="Lionel ZANITTI" userId="1e51b01e59126d6e" providerId="LiveId" clId="{84090F50-C201-443F-B72D-B3829F163502}" dt="2022-10-29T17:45:49.761" v="1272" actId="6549"/>
        <pc:sldMkLst>
          <pc:docMk/>
          <pc:sldMk cId="1239729441" sldId="320"/>
        </pc:sldMkLst>
        <pc:spChg chg="mod">
          <ac:chgData name="Lionel ZANITTI" userId="1e51b01e59126d6e" providerId="LiveId" clId="{84090F50-C201-443F-B72D-B3829F163502}" dt="2022-10-29T17:45:49.761" v="1272" actId="6549"/>
          <ac:spMkLst>
            <pc:docMk/>
            <pc:sldMk cId="1239729441" sldId="320"/>
            <ac:spMk id="18" creationId="{A7BDF9F5-5F33-21A7-8149-9298D78B868C}"/>
          </ac:spMkLst>
        </pc:spChg>
      </pc:sldChg>
      <pc:sldChg chg="modSp add">
        <pc:chgData name="Lionel ZANITTI" userId="1e51b01e59126d6e" providerId="LiveId" clId="{84090F50-C201-443F-B72D-B3829F163502}" dt="2022-10-29T17:49:35.347" v="1329" actId="6549"/>
        <pc:sldMkLst>
          <pc:docMk/>
          <pc:sldMk cId="1773294027" sldId="321"/>
        </pc:sldMkLst>
        <pc:spChg chg="mod">
          <ac:chgData name="Lionel ZANITTI" userId="1e51b01e59126d6e" providerId="LiveId" clId="{84090F50-C201-443F-B72D-B3829F163502}" dt="2022-10-29T17:49:35.347" v="1329" actId="6549"/>
          <ac:spMkLst>
            <pc:docMk/>
            <pc:sldMk cId="1773294027" sldId="321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7.767" v="1711"/>
        <pc:sldMkLst>
          <pc:docMk/>
          <pc:sldMk cId="703284902" sldId="322"/>
        </pc:sldMkLst>
        <pc:spChg chg="mod">
          <ac:chgData name="Lionel ZANITTI" userId="1e51b01e59126d6e" providerId="LiveId" clId="{84090F50-C201-443F-B72D-B3829F163502}" dt="2022-10-29T17:51:10.506" v="1528" actId="6549"/>
          <ac:spMkLst>
            <pc:docMk/>
            <pc:sldMk cId="703284902" sldId="322"/>
            <ac:spMk id="2" creationId="{78A9F660-2EC3-D40B-7EE4-35ABE9CDF50C}"/>
          </ac:spMkLst>
        </pc:spChg>
        <pc:spChg chg="add del mod">
          <ac:chgData name="Lionel ZANITTI" userId="1e51b01e59126d6e" providerId="LiveId" clId="{84090F50-C201-443F-B72D-B3829F163502}" dt="2022-10-29T18:24:26.938" v="1687" actId="478"/>
          <ac:spMkLst>
            <pc:docMk/>
            <pc:sldMk cId="703284902" sldId="322"/>
            <ac:spMk id="3" creationId="{0EE0AB19-673E-16DD-7D6D-61010A27D5AC}"/>
          </ac:spMkLst>
        </pc:spChg>
        <pc:spChg chg="add mod">
          <ac:chgData name="Lionel ZANITTI" userId="1e51b01e59126d6e" providerId="LiveId" clId="{84090F50-C201-443F-B72D-B3829F163502}" dt="2022-10-29T18:24:30.420" v="1709" actId="1037"/>
          <ac:spMkLst>
            <pc:docMk/>
            <pc:sldMk cId="703284902" sldId="322"/>
            <ac:spMk id="5" creationId="{A3E19B66-5222-61E3-7C04-6ED53E5D8407}"/>
          </ac:spMkLst>
        </pc:spChg>
        <pc:spChg chg="mod">
          <ac:chgData name="Lionel ZANITTI" userId="1e51b01e59126d6e" providerId="LiveId" clId="{84090F50-C201-443F-B72D-B3829F163502}" dt="2022-10-29T17:49:51.176" v="1392" actId="6549"/>
          <ac:spMkLst>
            <pc:docMk/>
            <pc:sldMk cId="703284902" sldId="322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8:24:37.767" v="1711"/>
          <ac:picMkLst>
            <pc:docMk/>
            <pc:sldMk cId="703284902" sldId="322"/>
            <ac:picMk id="6" creationId="{91B646FB-45EE-719C-3010-D6D67D51EC03}"/>
          </ac:picMkLst>
        </pc:picChg>
      </pc:sldChg>
      <pc:sldChg chg="modSp add">
        <pc:chgData name="Lionel ZANITTI" userId="1e51b01e59126d6e" providerId="LiveId" clId="{84090F50-C201-443F-B72D-B3829F163502}" dt="2022-10-29T18:08:33.946" v="1566" actId="20577"/>
        <pc:sldMkLst>
          <pc:docMk/>
          <pc:sldMk cId="607352707" sldId="323"/>
        </pc:sldMkLst>
        <pc:spChg chg="mod">
          <ac:chgData name="Lionel ZANITTI" userId="1e51b01e59126d6e" providerId="LiveId" clId="{84090F50-C201-443F-B72D-B3829F163502}" dt="2022-10-29T18:08:33.946" v="1566" actId="20577"/>
          <ac:spMkLst>
            <pc:docMk/>
            <pc:sldMk cId="607352707" sldId="323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4.844" v="1710" actId="21"/>
        <pc:sldMkLst>
          <pc:docMk/>
          <pc:sldMk cId="3648944233" sldId="324"/>
        </pc:sldMkLst>
        <pc:spChg chg="del mod">
          <ac:chgData name="Lionel ZANITTI" userId="1e51b01e59126d6e" providerId="LiveId" clId="{84090F50-C201-443F-B72D-B3829F163502}" dt="2022-10-29T18:24:18.070" v="1684" actId="21"/>
          <ac:spMkLst>
            <pc:docMk/>
            <pc:sldMk cId="3648944233" sldId="324"/>
            <ac:spMk id="3" creationId="{0EE0AB19-673E-16DD-7D6D-61010A27D5AC}"/>
          </ac:spMkLst>
        </pc:spChg>
        <pc:spChg chg="add del mod">
          <ac:chgData name="Lionel ZANITTI" userId="1e51b01e59126d6e" providerId="LiveId" clId="{84090F50-C201-443F-B72D-B3829F163502}" dt="2022-10-29T18:19:50.614" v="1683" actId="478"/>
          <ac:spMkLst>
            <pc:docMk/>
            <pc:sldMk cId="3648944233" sldId="324"/>
            <ac:spMk id="7" creationId="{E4F11D4A-2AA8-B926-BF10-457B2809A3AE}"/>
          </ac:spMkLst>
        </pc:spChg>
        <pc:spChg chg="mod">
          <ac:chgData name="Lionel ZANITTI" userId="1e51b01e59126d6e" providerId="LiveId" clId="{84090F50-C201-443F-B72D-B3829F163502}" dt="2022-10-29T18:08:49.944" v="1583" actId="6549"/>
          <ac:spMkLst>
            <pc:docMk/>
            <pc:sldMk cId="3648944233" sldId="324"/>
            <ac:spMk id="18" creationId="{A7BDF9F5-5F33-21A7-8149-9298D78B868C}"/>
          </ac:spMkLst>
        </pc:spChg>
        <pc:picChg chg="add del mod">
          <ac:chgData name="Lionel ZANITTI" userId="1e51b01e59126d6e" providerId="LiveId" clId="{84090F50-C201-443F-B72D-B3829F163502}" dt="2022-10-29T18:24:34.844" v="1710" actId="21"/>
          <ac:picMkLst>
            <pc:docMk/>
            <pc:sldMk cId="3648944233" sldId="324"/>
            <ac:picMk id="6" creationId="{0B82954E-CCF7-AF71-0768-11B4286959D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La syntaxe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– Fonction SI.CONDITIONS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La syntaxe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DB8ABDAA-976A-4A84-A3C3-277080E19DCA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– Fonction SI.CONDITIONS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2549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4367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0028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357695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-1" y="4492303"/>
            <a:ext cx="5399055" cy="733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SI.CONDITIONS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5CE1F52-511F-F966-91D1-C466FF561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2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La syntaxe…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SI.CONDITIONS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4EA517-B9C6-34E5-B516-758B560ABFF3}"/>
              </a:ext>
            </a:extLst>
          </p:cNvPr>
          <p:cNvSpPr txBox="1">
            <a:spLocks/>
          </p:cNvSpPr>
          <p:nvPr/>
        </p:nvSpPr>
        <p:spPr>
          <a:xfrm>
            <a:off x="-1" y="1480654"/>
            <a:ext cx="12174889" cy="7343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 algn="ctr"/>
            <a:r>
              <a:rPr lang="fr-FR" sz="4400" dirty="0">
                <a:solidFill>
                  <a:schemeClr val="bg1"/>
                </a:solidFill>
              </a:rPr>
              <a:t>=SI(</a:t>
            </a:r>
            <a:r>
              <a:rPr lang="fr-FR" sz="4400" dirty="0">
                <a:solidFill>
                  <a:srgbClr val="0070C0"/>
                </a:solidFill>
              </a:rPr>
              <a:t>première condition</a:t>
            </a:r>
            <a:r>
              <a:rPr lang="fr-FR" sz="4400" dirty="0">
                <a:solidFill>
                  <a:srgbClr val="00B050"/>
                </a:solidFill>
              </a:rPr>
              <a:t> </a:t>
            </a:r>
            <a:r>
              <a:rPr lang="fr-FR" sz="4400" dirty="0">
                <a:solidFill>
                  <a:schemeClr val="bg1"/>
                </a:solidFill>
              </a:rPr>
              <a:t>;</a:t>
            </a:r>
            <a:r>
              <a:rPr lang="fr-FR" sz="4400" dirty="0"/>
              <a:t> </a:t>
            </a:r>
            <a:r>
              <a:rPr lang="fr-FR" sz="4400" dirty="0">
                <a:solidFill>
                  <a:srgbClr val="0070C0"/>
                </a:solidFill>
              </a:rPr>
              <a:t>alors... </a:t>
            </a:r>
            <a:r>
              <a:rPr lang="fr-FR" sz="4400" dirty="0">
                <a:solidFill>
                  <a:schemeClr val="bg1"/>
                </a:solidFill>
              </a:rPr>
              <a:t>; </a:t>
            </a:r>
            <a:r>
              <a:rPr lang="fr-FR" sz="4400" dirty="0">
                <a:solidFill>
                  <a:srgbClr val="FF0000"/>
                </a:solidFill>
              </a:rPr>
              <a:t>seconde condition ; alors...; ...)</a:t>
            </a:r>
            <a:endParaRPr lang="fr-FR" sz="4400" dirty="0">
              <a:solidFill>
                <a:schemeClr val="bg1"/>
              </a:solidFill>
            </a:endParaRPr>
          </a:p>
        </p:txBody>
      </p:sp>
      <p:sp>
        <p:nvSpPr>
          <p:cNvPr id="6" name="Légende : flèche courbée encadrée à une bordure 5">
            <a:extLst>
              <a:ext uri="{FF2B5EF4-FFF2-40B4-BE49-F238E27FC236}">
                <a16:creationId xmlns:a16="http://schemas.microsoft.com/office/drawing/2014/main" id="{801E4841-98C8-2BDA-7A8D-6518832E85E6}"/>
              </a:ext>
            </a:extLst>
          </p:cNvPr>
          <p:cNvSpPr/>
          <p:nvPr/>
        </p:nvSpPr>
        <p:spPr>
          <a:xfrm flipH="1">
            <a:off x="451569" y="3254803"/>
            <a:ext cx="2715652" cy="257898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389"/>
              <a:gd name="adj6" fmla="val -16647"/>
            </a:avLst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=	Egal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&gt;	Supérieur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&gt;=	Supérieur ou égal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&lt;	Inférieur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&lt;=	Inférieur ou égal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&lt;&gt;	Différent de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Opérateur logique ET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Opérateur logique OU</a:t>
            </a:r>
          </a:p>
        </p:txBody>
      </p:sp>
      <p:sp>
        <p:nvSpPr>
          <p:cNvPr id="7" name="Légende : flèche courbée encadrée à une bordure 6">
            <a:extLst>
              <a:ext uri="{FF2B5EF4-FFF2-40B4-BE49-F238E27FC236}">
                <a16:creationId xmlns:a16="http://schemas.microsoft.com/office/drawing/2014/main" id="{025C229F-BC64-8375-C39D-3BCC357B725F}"/>
              </a:ext>
            </a:extLst>
          </p:cNvPr>
          <p:cNvSpPr/>
          <p:nvPr/>
        </p:nvSpPr>
        <p:spPr>
          <a:xfrm>
            <a:off x="5857714" y="3141670"/>
            <a:ext cx="3024000" cy="195942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699"/>
              <a:gd name="adj6" fmla="val -16687"/>
            </a:avLst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Action </a:t>
            </a:r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  <a:sym typeface="Wingdings 3" panose="05040102010807070707" pitchFamily="18" charset="2"/>
              </a:rPr>
              <a:t></a:t>
            </a:r>
            <a:endParaRPr lang="fr-FR" sz="2000" dirty="0">
              <a:solidFill>
                <a:schemeClr val="bg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Ecrire un libellé particulier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Effectuer une opération précise à l'aide par exemple des opérateurs arithmétiques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Utiliser une fonction de calcul</a:t>
            </a: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76D698A-97AA-CA70-139E-A31011AB5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3" grpId="0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8DC66EC-38B0-19A6-8476-3F875052E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041" y="2749751"/>
            <a:ext cx="6445919" cy="386755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 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SI.CONDITIONS</a:t>
            </a:r>
            <a:endParaRPr lang="fr-FR" dirty="0"/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38065529-B77D-E30A-0466-E057B991F2DC}"/>
              </a:ext>
            </a:extLst>
          </p:cNvPr>
          <p:cNvCxnSpPr>
            <a:cxnSpLocks/>
          </p:cNvCxnSpPr>
          <p:nvPr/>
        </p:nvCxnSpPr>
        <p:spPr>
          <a:xfrm rot="16200000" flipH="1">
            <a:off x="3860667" y="2425503"/>
            <a:ext cx="1471951" cy="903214"/>
          </a:xfrm>
          <a:prstGeom prst="bentConnector3">
            <a:avLst/>
          </a:prstGeom>
          <a:solidFill>
            <a:srgbClr val="00B050"/>
          </a:solidFill>
          <a:ln w="38100">
            <a:solidFill>
              <a:srgbClr val="00206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3A621937-DD16-84EF-CCB9-B957F4D19A51}"/>
              </a:ext>
            </a:extLst>
          </p:cNvPr>
          <p:cNvCxnSpPr>
            <a:cxnSpLocks/>
            <a:stCxn id="19" idx="2"/>
          </p:cNvCxnSpPr>
          <p:nvPr/>
        </p:nvCxnSpPr>
        <p:spPr>
          <a:xfrm rot="5400000">
            <a:off x="4965797" y="2703708"/>
            <a:ext cx="1668137" cy="461171"/>
          </a:xfrm>
          <a:prstGeom prst="bentConnector3">
            <a:avLst>
              <a:gd name="adj1" fmla="val 45525"/>
            </a:avLst>
          </a:prstGeom>
          <a:solidFill>
            <a:srgbClr val="00B050"/>
          </a:solidFill>
          <a:ln w="38100">
            <a:solidFill>
              <a:srgbClr val="00206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A2BFDC58-3F0B-D30D-F234-2F131543A2FD}"/>
              </a:ext>
            </a:extLst>
          </p:cNvPr>
          <p:cNvCxnSpPr>
            <a:cxnSpLocks/>
          </p:cNvCxnSpPr>
          <p:nvPr/>
        </p:nvCxnSpPr>
        <p:spPr>
          <a:xfrm rot="10800000" flipV="1">
            <a:off x="5197152" y="2141133"/>
            <a:ext cx="3529541" cy="1871029"/>
          </a:xfrm>
          <a:prstGeom prst="bentConnector3">
            <a:avLst>
              <a:gd name="adj1" fmla="val 301"/>
            </a:avLst>
          </a:prstGeom>
          <a:solidFill>
            <a:srgbClr val="00B050"/>
          </a:solidFill>
          <a:ln w="28575">
            <a:solidFill>
              <a:srgbClr val="C0000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AB61638-6058-9894-7693-4F9B795A5E2E}"/>
              </a:ext>
            </a:extLst>
          </p:cNvPr>
          <p:cNvSpPr txBox="1">
            <a:spLocks/>
          </p:cNvSpPr>
          <p:nvPr/>
        </p:nvSpPr>
        <p:spPr>
          <a:xfrm>
            <a:off x="0" y="1565353"/>
            <a:ext cx="12060900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 algn="ctr"/>
            <a:r>
              <a:rPr lang="fr-FR" sz="3600" dirty="0">
                <a:solidFill>
                  <a:schemeClr val="bg1"/>
                </a:solidFill>
              </a:rPr>
              <a:t>=SI(</a:t>
            </a:r>
            <a:r>
              <a:rPr lang="fr-FR" sz="3600" dirty="0">
                <a:solidFill>
                  <a:srgbClr val="0070C0"/>
                </a:solidFill>
              </a:rPr>
              <a:t>première condition est remplie </a:t>
            </a:r>
            <a:r>
              <a:rPr lang="fr-FR" sz="3600" dirty="0">
                <a:solidFill>
                  <a:schemeClr val="bg1"/>
                </a:solidFill>
              </a:rPr>
              <a:t>;</a:t>
            </a:r>
            <a:r>
              <a:rPr lang="fr-FR" sz="3600" dirty="0"/>
              <a:t> </a:t>
            </a:r>
            <a:r>
              <a:rPr lang="fr-FR" sz="3600" dirty="0">
                <a:solidFill>
                  <a:srgbClr val="0070C0"/>
                </a:solidFill>
              </a:rPr>
              <a:t>alors</a:t>
            </a:r>
            <a:r>
              <a:rPr lang="fr-FR" sz="3600" dirty="0">
                <a:solidFill>
                  <a:srgbClr val="FF9933"/>
                </a:solidFill>
              </a:rPr>
              <a:t> </a:t>
            </a:r>
            <a:r>
              <a:rPr lang="fr-FR" sz="3600" dirty="0">
                <a:solidFill>
                  <a:schemeClr val="bg1"/>
                </a:solidFill>
              </a:rPr>
              <a:t>;</a:t>
            </a:r>
            <a:r>
              <a:rPr lang="fr-FR" sz="3600" dirty="0"/>
              <a:t> </a:t>
            </a:r>
            <a:r>
              <a:rPr lang="fr-FR" sz="3600" dirty="0">
                <a:solidFill>
                  <a:srgbClr val="FF0000"/>
                </a:solidFill>
              </a:rPr>
              <a:t>seconde condition est remplie; alors...</a:t>
            </a:r>
            <a:r>
              <a:rPr lang="fr-FR" sz="36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0818412-4571-369F-8FB8-F20759F1C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695680E4-EB39-5952-F23B-12E115F140AD}"/>
              </a:ext>
            </a:extLst>
          </p:cNvPr>
          <p:cNvCxnSpPr>
            <a:cxnSpLocks/>
          </p:cNvCxnSpPr>
          <p:nvPr/>
        </p:nvCxnSpPr>
        <p:spPr>
          <a:xfrm rot="10800000" flipV="1">
            <a:off x="5197153" y="2141132"/>
            <a:ext cx="6036904" cy="2117404"/>
          </a:xfrm>
          <a:prstGeom prst="bentConnector3">
            <a:avLst>
              <a:gd name="adj1" fmla="val 232"/>
            </a:avLst>
          </a:prstGeom>
          <a:solidFill>
            <a:srgbClr val="00B050"/>
          </a:solidFill>
          <a:ln w="28575">
            <a:solidFill>
              <a:srgbClr val="C0000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15685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10DFB75-A289-C560-8A21-853B78A58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0" y="1439251"/>
            <a:ext cx="8895238" cy="24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B1ADC9-FBDF-AF9F-D4CB-3F75F7D3D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741" y="3241151"/>
            <a:ext cx="5571429" cy="33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SI.CONDITIONS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SI.CONDITIONS</a:t>
            </a:r>
            <a:endParaRPr lang="fr-FR" dirty="0"/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4842588" y="2705304"/>
            <a:ext cx="1861721" cy="1626308"/>
          </a:xfrm>
          <a:prstGeom prst="bentConnector3">
            <a:avLst>
              <a:gd name="adj1" fmla="val 50000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-90670" y="4185642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400" dirty="0">
                <a:solidFill>
                  <a:schemeClr val="bg1"/>
                </a:solidFill>
              </a:rPr>
              <a:t>Si le contenu de la cellule </a:t>
            </a:r>
            <a:r>
              <a:rPr lang="fr-FR" sz="2400" dirty="0">
                <a:solidFill>
                  <a:srgbClr val="FFFF00"/>
                </a:solidFill>
              </a:rPr>
              <a:t>B4 est &gt;= à 16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6704309" y="3761519"/>
            <a:ext cx="2715208" cy="114018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-90670" y="4524634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400" dirty="0">
                <a:solidFill>
                  <a:schemeClr val="bg1"/>
                </a:solidFill>
              </a:rPr>
              <a:t>Alors j’inscris dans la cellule le libellé </a:t>
            </a:r>
            <a:r>
              <a:rPr lang="fr-FR" sz="2400" dirty="0">
                <a:solidFill>
                  <a:srgbClr val="FF0000"/>
                </a:solidFill>
              </a:rPr>
              <a:t>Admis – Mention très bien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9362D0B-EAC0-1244-FE1B-8A5AEE1C9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55892FDA-E754-1599-204D-93DC7E0F4E57}"/>
              </a:ext>
            </a:extLst>
          </p:cNvPr>
          <p:cNvSpPr txBox="1">
            <a:spLocks/>
          </p:cNvSpPr>
          <p:nvPr/>
        </p:nvSpPr>
        <p:spPr>
          <a:xfrm>
            <a:off x="-90670" y="4913468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400" dirty="0">
                <a:solidFill>
                  <a:schemeClr val="bg1"/>
                </a:solidFill>
              </a:rPr>
              <a:t>Si le contenu de la cellule </a:t>
            </a:r>
            <a:r>
              <a:rPr lang="fr-FR" sz="2400" dirty="0">
                <a:solidFill>
                  <a:srgbClr val="FFFF00"/>
                </a:solidFill>
              </a:rPr>
              <a:t>B4 est &gt;= à 10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EF9D84C4-31B5-D1B3-F4C2-098609E5B042}"/>
              </a:ext>
            </a:extLst>
          </p:cNvPr>
          <p:cNvSpPr txBox="1">
            <a:spLocks/>
          </p:cNvSpPr>
          <p:nvPr/>
        </p:nvSpPr>
        <p:spPr>
          <a:xfrm>
            <a:off x="-90670" y="5252460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400" dirty="0">
                <a:solidFill>
                  <a:schemeClr val="bg1"/>
                </a:solidFill>
              </a:rPr>
              <a:t>Alors j’inscris dans la cellule le libellé </a:t>
            </a:r>
            <a:r>
              <a:rPr lang="fr-FR" sz="2400" dirty="0">
                <a:solidFill>
                  <a:srgbClr val="FF0000"/>
                </a:solidFill>
              </a:rPr>
              <a:t>Admis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90F86EC3-4A02-47D7-1734-EEC24E106EA7}"/>
              </a:ext>
            </a:extLst>
          </p:cNvPr>
          <p:cNvSpPr txBox="1">
            <a:spLocks/>
          </p:cNvSpPr>
          <p:nvPr/>
        </p:nvSpPr>
        <p:spPr>
          <a:xfrm>
            <a:off x="-90670" y="5618927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400" dirty="0">
                <a:solidFill>
                  <a:schemeClr val="bg1"/>
                </a:solidFill>
              </a:rPr>
              <a:t>Si le contenu de la cellule </a:t>
            </a:r>
            <a:r>
              <a:rPr lang="fr-FR" sz="2400" dirty="0">
                <a:solidFill>
                  <a:srgbClr val="FFFF00"/>
                </a:solidFill>
              </a:rPr>
              <a:t>B4 est &lt; à 10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E9B6B303-25BF-831C-E1E6-E92F52A33FF5}"/>
              </a:ext>
            </a:extLst>
          </p:cNvPr>
          <p:cNvSpPr txBox="1">
            <a:spLocks/>
          </p:cNvSpPr>
          <p:nvPr/>
        </p:nvSpPr>
        <p:spPr>
          <a:xfrm>
            <a:off x="-90670" y="5957919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400" dirty="0">
                <a:solidFill>
                  <a:schemeClr val="bg1"/>
                </a:solidFill>
              </a:rPr>
              <a:t>Alors j’inscris dans la cellule le libellé </a:t>
            </a:r>
            <a:r>
              <a:rPr lang="fr-FR" sz="2400" dirty="0">
                <a:solidFill>
                  <a:srgbClr val="FF0000"/>
                </a:solidFill>
              </a:rPr>
              <a:t>Refusé</a:t>
            </a:r>
          </a:p>
        </p:txBody>
      </p:sp>
    </p:spTree>
    <p:extLst>
      <p:ext uri="{BB962C8B-B14F-4D97-AF65-F5344CB8AC3E}">
        <p14:creationId xmlns:p14="http://schemas.microsoft.com/office/powerpoint/2010/main" val="242625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13" grpId="0"/>
      <p:bldP spid="14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1755</TotalTime>
  <Words>201</Words>
  <Application>Microsoft Office PowerPoint</Application>
  <PresentationFormat>Grand écran</PresentationFormat>
  <Paragraphs>39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Arial</vt:lpstr>
      <vt:lpstr>Bahnschrift SemiBold Condensed</vt:lpstr>
      <vt:lpstr>Calibri</vt:lpstr>
      <vt:lpstr>Calibri Light</vt:lpstr>
      <vt:lpstr>Daytona Condensed</vt:lpstr>
      <vt:lpstr>Franklin Gothic Medium Cond</vt:lpstr>
      <vt:lpstr>Gill Sans MT Condensed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259</cp:revision>
  <dcterms:created xsi:type="dcterms:W3CDTF">2022-09-28T14:03:26Z</dcterms:created>
  <dcterms:modified xsi:type="dcterms:W3CDTF">2023-04-03T14:11:11Z</dcterms:modified>
</cp:coreProperties>
</file>