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3" r:id="rId2"/>
    <p:sldId id="260" r:id="rId3"/>
    <p:sldId id="274" r:id="rId4"/>
    <p:sldId id="276" r:id="rId5"/>
    <p:sldId id="277" r:id="rId6"/>
    <p:sldId id="278" r:id="rId7"/>
    <p:sldId id="279" r:id="rId8"/>
    <p:sldId id="280" r:id="rId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7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5.xml"/><Relationship Id="rId19" Type="http://schemas.openxmlformats.org/officeDocument/2006/relationships/slide" Target="../slides/slide8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un groupe de cellules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une colonne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une ligne</a:t>
          </a: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plusieurs colonnes</a:t>
          </a: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E08E63C5-58C5-44BB-9050-3F556114F513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plusieurs lignes</a:t>
          </a:r>
        </a:p>
      </dgm:t>
    </dgm:pt>
    <dgm:pt modelId="{F4C960B9-86FE-4927-B0F1-57F50E886B32}" type="parTrans" cxnId="{9AC145D5-EC4F-4290-96BF-69B1BB7B9D3D}">
      <dgm:prSet/>
      <dgm:spPr/>
      <dgm:t>
        <a:bodyPr/>
        <a:lstStyle/>
        <a:p>
          <a:endParaRPr lang="fr-FR"/>
        </a:p>
      </dgm:t>
    </dgm:pt>
    <dgm:pt modelId="{D1A02333-2175-41DD-875A-C801AB77933A}" type="sibTrans" cxnId="{9AC145D5-EC4F-4290-96BF-69B1BB7B9D3D}">
      <dgm:prSet/>
      <dgm:spPr/>
      <dgm:t>
        <a:bodyPr/>
        <a:lstStyle/>
        <a:p>
          <a:endParaRPr lang="fr-FR"/>
        </a:p>
      </dgm:t>
    </dgm:pt>
    <dgm:pt modelId="{BE89F15D-ECA8-43F2-BE66-85FA823164E6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plusieurs plages de cellules</a:t>
          </a:r>
        </a:p>
      </dgm:t>
    </dgm:pt>
    <dgm:pt modelId="{71F3F1CB-1632-4DB5-8FD9-A003691A8E25}" type="parTrans" cxnId="{DECCA0FE-2659-4E05-9FA1-8CCD92FD725D}">
      <dgm:prSet/>
      <dgm:spPr/>
      <dgm:t>
        <a:bodyPr/>
        <a:lstStyle/>
        <a:p>
          <a:endParaRPr lang="fr-FR"/>
        </a:p>
      </dgm:t>
    </dgm:pt>
    <dgm:pt modelId="{0D3160C9-15E4-4D00-9F50-1F11485D0FCA}" type="sibTrans" cxnId="{DECCA0FE-2659-4E05-9FA1-8CCD92FD725D}">
      <dgm:prSet/>
      <dgm:spPr/>
      <dgm:t>
        <a:bodyPr/>
        <a:lstStyle/>
        <a:p>
          <a:endParaRPr lang="fr-FR"/>
        </a:p>
      </dgm:t>
    </dgm:pt>
    <dgm:pt modelId="{6C47B2F9-7F43-4C82-A215-DF519F6CD754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toutes les lignes et colonnes</a:t>
          </a:r>
        </a:p>
      </dgm:t>
    </dgm:pt>
    <dgm:pt modelId="{7040B6C2-DC2D-4B10-B031-7DB5854BF3E7}" type="parTrans" cxnId="{9EDC7AB0-6093-4BA7-B3E0-BAD7085B7F1A}">
      <dgm:prSet/>
      <dgm:spPr/>
      <dgm:t>
        <a:bodyPr/>
        <a:lstStyle/>
        <a:p>
          <a:endParaRPr lang="fr-FR"/>
        </a:p>
      </dgm:t>
    </dgm:pt>
    <dgm:pt modelId="{86A2DB25-DA47-4987-ADE3-F2A4382BFE34}" type="sibTrans" cxnId="{9EDC7AB0-6093-4BA7-B3E0-BAD7085B7F1A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7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7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7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7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7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7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7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7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7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7">
        <dgm:presLayoutVars>
          <dgm:chMax val="0"/>
          <dgm:chPref val="0"/>
        </dgm:presLayoutVars>
      </dgm:prSet>
      <dgm:spPr/>
    </dgm:pt>
    <dgm:pt modelId="{B1606C43-4F0A-4908-B813-45DD7BE5714F}" type="pres">
      <dgm:prSet presAssocID="{D99C9B80-BA48-46B7-8B67-372E2AFD9E86}" presName="sibTrans" presStyleCnt="0"/>
      <dgm:spPr/>
    </dgm:pt>
    <dgm:pt modelId="{08BC51D2-6CBF-4888-91D3-9A0FC4F0189F}" type="pres">
      <dgm:prSet presAssocID="{E08E63C5-58C5-44BB-9050-3F556114F513}" presName="compNode" presStyleCnt="0"/>
      <dgm:spPr/>
    </dgm:pt>
    <dgm:pt modelId="{60D7C6D6-6223-4488-8B1D-517ABA3B4F89}" type="pres">
      <dgm:prSet presAssocID="{E08E63C5-58C5-44BB-9050-3F556114F513}" presName="bgRect" presStyleLbl="bgShp" presStyleIdx="4" presStyleCnt="7"/>
      <dgm:spPr>
        <a:xfrm>
          <a:off x="0" y="4984278"/>
          <a:ext cx="6791323" cy="99592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15B64F38-B447-453E-A28D-7E26E75A42D0}" type="pres">
      <dgm:prSet presAssocID="{E08E63C5-58C5-44BB-9050-3F556114F513}" presName="iconRect" presStyleLbl="node1" presStyleIdx="4" presStyleCnt="7"/>
      <dgm:spPr>
        <a:xfrm>
          <a:off x="164423" y="2842961"/>
          <a:ext cx="298951" cy="298951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6873DC4A-E765-4E21-A0C5-9ABB7758DD8E}" type="pres">
      <dgm:prSet presAssocID="{E08E63C5-58C5-44BB-9050-3F556114F513}" presName="spaceRect" presStyleCnt="0"/>
      <dgm:spPr/>
    </dgm:pt>
    <dgm:pt modelId="{6CF81E7B-1083-4C72-ACB9-230C2E13646D}" type="pres">
      <dgm:prSet presAssocID="{E08E63C5-58C5-44BB-9050-3F556114F513}" presName="parTx" presStyleLbl="revTx" presStyleIdx="4" presStyleCnt="7">
        <dgm:presLayoutVars>
          <dgm:chMax val="0"/>
          <dgm:chPref val="0"/>
        </dgm:presLayoutVars>
      </dgm:prSet>
      <dgm:spPr/>
    </dgm:pt>
    <dgm:pt modelId="{AC073EEA-C079-4BD2-861E-B547DBE71C10}" type="pres">
      <dgm:prSet presAssocID="{D1A02333-2175-41DD-875A-C801AB77933A}" presName="sibTrans" presStyleCnt="0"/>
      <dgm:spPr/>
    </dgm:pt>
    <dgm:pt modelId="{10AF7B6D-F747-47F4-AA0A-FC0782CA5FC5}" type="pres">
      <dgm:prSet presAssocID="{BE89F15D-ECA8-43F2-BE66-85FA823164E6}" presName="compNode" presStyleCnt="0"/>
      <dgm:spPr/>
    </dgm:pt>
    <dgm:pt modelId="{E16BC955-8123-4C3C-92A8-60F2C70EABF7}" type="pres">
      <dgm:prSet presAssocID="{BE89F15D-ECA8-43F2-BE66-85FA823164E6}" presName="bgRect" presStyleLbl="bgShp" presStyleIdx="5" presStyleCnt="7"/>
      <dgm:spPr>
        <a:xfrm>
          <a:off x="0" y="5157973"/>
          <a:ext cx="6791323" cy="82496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E7E51FC-39DD-4403-A1E1-B24F65961099}" type="pres">
      <dgm:prSet presAssocID="{BE89F15D-ECA8-43F2-BE66-85FA823164E6}" presName="iconRect" presStyleLbl="node1" presStyleIdx="5" presStyleCnt="7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A88BFFF-8093-4BA9-9D21-E143B203EE88}" type="pres">
      <dgm:prSet presAssocID="{BE89F15D-ECA8-43F2-BE66-85FA823164E6}" presName="spaceRect" presStyleCnt="0"/>
      <dgm:spPr/>
    </dgm:pt>
    <dgm:pt modelId="{E95C0A03-0071-4EF4-87A9-BFB6CC7075E7}" type="pres">
      <dgm:prSet presAssocID="{BE89F15D-ECA8-43F2-BE66-85FA823164E6}" presName="parTx" presStyleLbl="revTx" presStyleIdx="5" presStyleCnt="7">
        <dgm:presLayoutVars>
          <dgm:chMax val="0"/>
          <dgm:chPref val="0"/>
        </dgm:presLayoutVars>
      </dgm:prSet>
      <dgm:spPr/>
    </dgm:pt>
    <dgm:pt modelId="{3717BBA3-E5D1-4999-A598-C8B4E6860E6F}" type="pres">
      <dgm:prSet presAssocID="{0D3160C9-15E4-4D00-9F50-1F11485D0FCA}" presName="sibTrans" presStyleCnt="0"/>
      <dgm:spPr/>
    </dgm:pt>
    <dgm:pt modelId="{6AC0BAFF-3972-4054-B099-FAFFEFC9BAA6}" type="pres">
      <dgm:prSet presAssocID="{6C47B2F9-7F43-4C82-A215-DF519F6CD754}" presName="compNode" presStyleCnt="0"/>
      <dgm:spPr/>
    </dgm:pt>
    <dgm:pt modelId="{209A00DB-17E1-4F32-BE09-9DE6CD086165}" type="pres">
      <dgm:prSet presAssocID="{6C47B2F9-7F43-4C82-A215-DF519F6CD754}" presName="bgRect" presStyleLbl="bgShp" presStyleIdx="6" presStyleCnt="7"/>
      <dgm:spPr>
        <a:xfrm>
          <a:off x="0" y="4079533"/>
          <a:ext cx="6791323" cy="54354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316D2AB1-B954-43D8-8A85-1B1BCDE53A1A}" type="pres">
      <dgm:prSet presAssocID="{6C47B2F9-7F43-4C82-A215-DF519F6CD754}" presName="iconRect" presStyleLbl="node1" presStyleIdx="6" presStyleCnt="7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FBF6482B-95A9-419E-9292-9BEDDDAB99C9}" type="pres">
      <dgm:prSet presAssocID="{6C47B2F9-7F43-4C82-A215-DF519F6CD754}" presName="spaceRect" presStyleCnt="0"/>
      <dgm:spPr/>
    </dgm:pt>
    <dgm:pt modelId="{5D7804A0-5479-4EA7-A1B3-1BD3F7FE9749}" type="pres">
      <dgm:prSet presAssocID="{6C47B2F9-7F43-4C82-A215-DF519F6CD754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B414550B-9137-41D0-9A3B-EAB60A6494E4}" type="presOf" srcId="{E08E63C5-58C5-44BB-9050-3F556114F513}" destId="{6CF81E7B-1083-4C72-ACB9-230C2E13646D}" srcOrd="0" destOrd="0" presId="urn:microsoft.com/office/officeart/2018/2/layout/IconVerticalSolidList#1"/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7C0DC26D-002C-4824-9850-CABA2AB5A07F}" type="presOf" srcId="{BE89F15D-ECA8-43F2-BE66-85FA823164E6}" destId="{E95C0A03-0071-4EF4-87A9-BFB6CC7075E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75F0449E-7714-4A2C-B12F-83F497061D38}" type="presOf" srcId="{6C47B2F9-7F43-4C82-A215-DF519F6CD754}" destId="{5D7804A0-5479-4EA7-A1B3-1BD3F7FE9749}" srcOrd="0" destOrd="0" presId="urn:microsoft.com/office/officeart/2018/2/layout/IconVerticalSolidList#1"/>
    <dgm:cxn modelId="{9EDC7AB0-6093-4BA7-B3E0-BAD7085B7F1A}" srcId="{162F69A6-0780-49EA-A6A8-3965C12489B2}" destId="{6C47B2F9-7F43-4C82-A215-DF519F6CD754}" srcOrd="6" destOrd="0" parTransId="{7040B6C2-DC2D-4B10-B031-7DB5854BF3E7}" sibTransId="{86A2DB25-DA47-4987-ADE3-F2A4382BFE34}"/>
    <dgm:cxn modelId="{9AC145D5-EC4F-4290-96BF-69B1BB7B9D3D}" srcId="{162F69A6-0780-49EA-A6A8-3965C12489B2}" destId="{E08E63C5-58C5-44BB-9050-3F556114F513}" srcOrd="4" destOrd="0" parTransId="{F4C960B9-86FE-4927-B0F1-57F50E886B32}" sibTransId="{D1A02333-2175-41DD-875A-C801AB77933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DECCA0FE-2659-4E05-9FA1-8CCD92FD725D}" srcId="{162F69A6-0780-49EA-A6A8-3965C12489B2}" destId="{BE89F15D-ECA8-43F2-BE66-85FA823164E6}" srcOrd="5" destOrd="0" parTransId="{71F3F1CB-1632-4DB5-8FD9-A003691A8E25}" sibTransId="{0D3160C9-15E4-4D00-9F50-1F11485D0FCA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  <dgm:cxn modelId="{C584D29C-19F6-451D-B2E8-AF7B882672FF}" type="presParOf" srcId="{05261D3E-3CC7-4C85-9E09-D67FC777908C}" destId="{B1606C43-4F0A-4908-B813-45DD7BE5714F}" srcOrd="7" destOrd="0" presId="urn:microsoft.com/office/officeart/2018/2/layout/IconVerticalSolidList#1"/>
    <dgm:cxn modelId="{232D145A-A541-445B-BF14-5E40AB969E6E}" type="presParOf" srcId="{05261D3E-3CC7-4C85-9E09-D67FC777908C}" destId="{08BC51D2-6CBF-4888-91D3-9A0FC4F0189F}" srcOrd="8" destOrd="0" presId="urn:microsoft.com/office/officeart/2018/2/layout/IconVerticalSolidList#1"/>
    <dgm:cxn modelId="{E88AE1C2-81EF-4D39-B5D8-BE21AE302219}" type="presParOf" srcId="{08BC51D2-6CBF-4888-91D3-9A0FC4F0189F}" destId="{60D7C6D6-6223-4488-8B1D-517ABA3B4F89}" srcOrd="0" destOrd="0" presId="urn:microsoft.com/office/officeart/2018/2/layout/IconVerticalSolidList#1"/>
    <dgm:cxn modelId="{144328A3-D773-4925-902E-B99EF34D2D1B}" type="presParOf" srcId="{08BC51D2-6CBF-4888-91D3-9A0FC4F0189F}" destId="{15B64F38-B447-453E-A28D-7E26E75A42D0}" srcOrd="1" destOrd="0" presId="urn:microsoft.com/office/officeart/2018/2/layout/IconVerticalSolidList#1"/>
    <dgm:cxn modelId="{1BAD2F20-5390-4B4C-98B1-164ED3C656F4}" type="presParOf" srcId="{08BC51D2-6CBF-4888-91D3-9A0FC4F0189F}" destId="{6873DC4A-E765-4E21-A0C5-9ABB7758DD8E}" srcOrd="2" destOrd="0" presId="urn:microsoft.com/office/officeart/2018/2/layout/IconVerticalSolidList#1"/>
    <dgm:cxn modelId="{D85781E6-CB27-4AAD-8D89-8A8623B65C9F}" type="presParOf" srcId="{08BC51D2-6CBF-4888-91D3-9A0FC4F0189F}" destId="{6CF81E7B-1083-4C72-ACB9-230C2E13646D}" srcOrd="3" destOrd="0" presId="urn:microsoft.com/office/officeart/2018/2/layout/IconVerticalSolidList#1"/>
    <dgm:cxn modelId="{0A9C971D-43DA-40EE-B708-F8163224D858}" type="presParOf" srcId="{05261D3E-3CC7-4C85-9E09-D67FC777908C}" destId="{AC073EEA-C079-4BD2-861E-B547DBE71C10}" srcOrd="9" destOrd="0" presId="urn:microsoft.com/office/officeart/2018/2/layout/IconVerticalSolidList#1"/>
    <dgm:cxn modelId="{883022A2-8083-4584-8EBA-E37DB0B619D8}" type="presParOf" srcId="{05261D3E-3CC7-4C85-9E09-D67FC777908C}" destId="{10AF7B6D-F747-47F4-AA0A-FC0782CA5FC5}" srcOrd="10" destOrd="0" presId="urn:microsoft.com/office/officeart/2018/2/layout/IconVerticalSolidList#1"/>
    <dgm:cxn modelId="{90D2D854-ED65-4FA4-ADCF-89A563D830DE}" type="presParOf" srcId="{10AF7B6D-F747-47F4-AA0A-FC0782CA5FC5}" destId="{E16BC955-8123-4C3C-92A8-60F2C70EABF7}" srcOrd="0" destOrd="0" presId="urn:microsoft.com/office/officeart/2018/2/layout/IconVerticalSolidList#1"/>
    <dgm:cxn modelId="{B2E257A6-DEFF-4D91-9B7C-6BB9E4538B32}" type="presParOf" srcId="{10AF7B6D-F747-47F4-AA0A-FC0782CA5FC5}" destId="{DE7E51FC-39DD-4403-A1E1-B24F65961099}" srcOrd="1" destOrd="0" presId="urn:microsoft.com/office/officeart/2018/2/layout/IconVerticalSolidList#1"/>
    <dgm:cxn modelId="{A5D079AF-1F03-4742-9302-4F899799B01C}" type="presParOf" srcId="{10AF7B6D-F747-47F4-AA0A-FC0782CA5FC5}" destId="{DA88BFFF-8093-4BA9-9D21-E143B203EE88}" srcOrd="2" destOrd="0" presId="urn:microsoft.com/office/officeart/2018/2/layout/IconVerticalSolidList#1"/>
    <dgm:cxn modelId="{CA430E3A-5573-4012-A504-3D78D9F07214}" type="presParOf" srcId="{10AF7B6D-F747-47F4-AA0A-FC0782CA5FC5}" destId="{E95C0A03-0071-4EF4-87A9-BFB6CC7075E7}" srcOrd="3" destOrd="0" presId="urn:microsoft.com/office/officeart/2018/2/layout/IconVerticalSolidList#1"/>
    <dgm:cxn modelId="{13AF5A9E-2D05-4B9B-BC1A-35C6AF48F521}" type="presParOf" srcId="{05261D3E-3CC7-4C85-9E09-D67FC777908C}" destId="{3717BBA3-E5D1-4999-A598-C8B4E6860E6F}" srcOrd="11" destOrd="0" presId="urn:microsoft.com/office/officeart/2018/2/layout/IconVerticalSolidList#1"/>
    <dgm:cxn modelId="{302F8308-9AD8-4C70-8092-1B70637FE30D}" type="presParOf" srcId="{05261D3E-3CC7-4C85-9E09-D67FC777908C}" destId="{6AC0BAFF-3972-4054-B099-FAFFEFC9BAA6}" srcOrd="12" destOrd="0" presId="urn:microsoft.com/office/officeart/2018/2/layout/IconVerticalSolidList#1"/>
    <dgm:cxn modelId="{B8B9ABE8-1646-489A-8963-284E00B10E1B}" type="presParOf" srcId="{6AC0BAFF-3972-4054-B099-FAFFEFC9BAA6}" destId="{209A00DB-17E1-4F32-BE09-9DE6CD086165}" srcOrd="0" destOrd="0" presId="urn:microsoft.com/office/officeart/2018/2/layout/IconVerticalSolidList#1"/>
    <dgm:cxn modelId="{A91E1926-8BA5-45A8-B9E4-2D182D41ADAB}" type="presParOf" srcId="{6AC0BAFF-3972-4054-B099-FAFFEFC9BAA6}" destId="{316D2AB1-B954-43D8-8A85-1B1BCDE53A1A}" srcOrd="1" destOrd="0" presId="urn:microsoft.com/office/officeart/2018/2/layout/IconVerticalSolidList#1"/>
    <dgm:cxn modelId="{A31ECA3B-F85D-4305-99E9-00C476425F3F}" type="presParOf" srcId="{6AC0BAFF-3972-4054-B099-FAFFEFC9BAA6}" destId="{FBF6482B-95A9-419E-9292-9BEDDDAB99C9}" srcOrd="2" destOrd="0" presId="urn:microsoft.com/office/officeart/2018/2/layout/IconVerticalSolidList#1"/>
    <dgm:cxn modelId="{7F815F1C-6F53-42E6-80C0-661E6A7D0445}" type="presParOf" srcId="{6AC0BAFF-3972-4054-B099-FAFFEFC9BAA6}" destId="{5D7804A0-5479-4EA7-A1B3-1BD3F7FE9749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511"/>
          <a:ext cx="6791323" cy="70398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12954" y="158907"/>
          <a:ext cx="387190" cy="3871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813099" y="511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un groupe de cellules</a:t>
          </a:r>
        </a:p>
      </dsp:txBody>
      <dsp:txXfrm>
        <a:off x="813099" y="511"/>
        <a:ext cx="5978223" cy="703982"/>
      </dsp:txXfrm>
    </dsp:sp>
    <dsp:sp modelId="{FA3369E0-5B38-4FDD-A9F5-22B9810A03F7}">
      <dsp:nvSpPr>
        <dsp:cNvPr id="0" name=""/>
        <dsp:cNvSpPr/>
      </dsp:nvSpPr>
      <dsp:spPr>
        <a:xfrm>
          <a:off x="0" y="880489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12954" y="1038885"/>
          <a:ext cx="387190" cy="3871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813099" y="880489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une colonne</a:t>
          </a:r>
        </a:p>
      </dsp:txBody>
      <dsp:txXfrm>
        <a:off x="813099" y="880489"/>
        <a:ext cx="5978223" cy="703982"/>
      </dsp:txXfrm>
    </dsp:sp>
    <dsp:sp modelId="{DB8ABDAA-976A-4A84-A3C3-277080E19DCA}">
      <dsp:nvSpPr>
        <dsp:cNvPr id="0" name=""/>
        <dsp:cNvSpPr/>
      </dsp:nvSpPr>
      <dsp:spPr>
        <a:xfrm>
          <a:off x="0" y="1760467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212954" y="1918864"/>
          <a:ext cx="387190" cy="3871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813099" y="1760467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une ligne</a:t>
          </a:r>
        </a:p>
      </dsp:txBody>
      <dsp:txXfrm>
        <a:off x="813099" y="1760467"/>
        <a:ext cx="5978223" cy="703982"/>
      </dsp:txXfrm>
    </dsp:sp>
    <dsp:sp modelId="{C2FCE80A-DCA0-4D7F-8F72-19CB2337E588}">
      <dsp:nvSpPr>
        <dsp:cNvPr id="0" name=""/>
        <dsp:cNvSpPr/>
      </dsp:nvSpPr>
      <dsp:spPr>
        <a:xfrm>
          <a:off x="0" y="2640446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212954" y="2798842"/>
          <a:ext cx="387190" cy="3871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813099" y="2640446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plusieurs colonnes</a:t>
          </a:r>
        </a:p>
      </dsp:txBody>
      <dsp:txXfrm>
        <a:off x="813099" y="2640446"/>
        <a:ext cx="5978223" cy="703982"/>
      </dsp:txXfrm>
    </dsp:sp>
    <dsp:sp modelId="{60D7C6D6-6223-4488-8B1D-517ABA3B4F89}">
      <dsp:nvSpPr>
        <dsp:cNvPr id="0" name=""/>
        <dsp:cNvSpPr/>
      </dsp:nvSpPr>
      <dsp:spPr>
        <a:xfrm>
          <a:off x="0" y="3520424"/>
          <a:ext cx="6791323" cy="70398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64F38-B447-453E-A28D-7E26E75A42D0}">
      <dsp:nvSpPr>
        <dsp:cNvPr id="0" name=""/>
        <dsp:cNvSpPr/>
      </dsp:nvSpPr>
      <dsp:spPr>
        <a:xfrm>
          <a:off x="212954" y="3678820"/>
          <a:ext cx="387190" cy="3871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81E7B-1083-4C72-ACB9-230C2E13646D}">
      <dsp:nvSpPr>
        <dsp:cNvPr id="0" name=""/>
        <dsp:cNvSpPr/>
      </dsp:nvSpPr>
      <dsp:spPr>
        <a:xfrm>
          <a:off x="813099" y="3520424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plusieurs lignes</a:t>
          </a:r>
        </a:p>
      </dsp:txBody>
      <dsp:txXfrm>
        <a:off x="813099" y="3520424"/>
        <a:ext cx="5978223" cy="703982"/>
      </dsp:txXfrm>
    </dsp:sp>
    <dsp:sp modelId="{E16BC955-8123-4C3C-92A8-60F2C70EABF7}">
      <dsp:nvSpPr>
        <dsp:cNvPr id="0" name=""/>
        <dsp:cNvSpPr/>
      </dsp:nvSpPr>
      <dsp:spPr>
        <a:xfrm>
          <a:off x="0" y="4400402"/>
          <a:ext cx="6791323" cy="70398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E51FC-39DD-4403-A1E1-B24F65961099}">
      <dsp:nvSpPr>
        <dsp:cNvPr id="0" name=""/>
        <dsp:cNvSpPr/>
      </dsp:nvSpPr>
      <dsp:spPr>
        <a:xfrm>
          <a:off x="212954" y="4558798"/>
          <a:ext cx="387190" cy="3871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C0A03-0071-4EF4-87A9-BFB6CC7075E7}">
      <dsp:nvSpPr>
        <dsp:cNvPr id="0" name=""/>
        <dsp:cNvSpPr/>
      </dsp:nvSpPr>
      <dsp:spPr>
        <a:xfrm>
          <a:off x="813099" y="4400402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plusieurs plages de cellules</a:t>
          </a:r>
        </a:p>
      </dsp:txBody>
      <dsp:txXfrm>
        <a:off x="813099" y="4400402"/>
        <a:ext cx="5978223" cy="703982"/>
      </dsp:txXfrm>
    </dsp:sp>
    <dsp:sp modelId="{209A00DB-17E1-4F32-BE09-9DE6CD086165}">
      <dsp:nvSpPr>
        <dsp:cNvPr id="0" name=""/>
        <dsp:cNvSpPr/>
      </dsp:nvSpPr>
      <dsp:spPr>
        <a:xfrm>
          <a:off x="0" y="5280380"/>
          <a:ext cx="6791323" cy="70398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6D2AB1-B954-43D8-8A85-1B1BCDE53A1A}">
      <dsp:nvSpPr>
        <dsp:cNvPr id="0" name=""/>
        <dsp:cNvSpPr/>
      </dsp:nvSpPr>
      <dsp:spPr>
        <a:xfrm>
          <a:off x="212954" y="5438777"/>
          <a:ext cx="387190" cy="38719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7804A0-5479-4EA7-A1B3-1BD3F7FE9749}">
      <dsp:nvSpPr>
        <dsp:cNvPr id="0" name=""/>
        <dsp:cNvSpPr/>
      </dsp:nvSpPr>
      <dsp:spPr>
        <a:xfrm>
          <a:off x="813099" y="5280380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Sélectionner toutes les lignes et colonnes</a:t>
          </a:r>
        </a:p>
      </dsp:txBody>
      <dsp:txXfrm>
        <a:off x="813099" y="5280380"/>
        <a:ext cx="5978223" cy="703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28/02/2023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28/02/2023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23456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18361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11639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49766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281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44909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6137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850485"/>
              </p:ext>
            </p:extLst>
          </p:nvPr>
        </p:nvGraphicFramePr>
        <p:xfrm>
          <a:off x="5399055" y="227939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54984"/>
            <a:ext cx="5399055" cy="115271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Sélectionner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avec la souris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7E53E24-8ADA-D939-1DF9-ADC0EFFCD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213" y="305819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35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97975"/>
            <a:ext cx="12191999" cy="1143902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gauche dans la première cellule puis sans lâcher le bouton de la souris, procéder à la sélection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SÉLECTIONNER AVEC LA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un groupe de cellules…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30503B1-7F16-1BBA-591F-E7AB850A7E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760" y="2991479"/>
            <a:ext cx="7790476" cy="30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EBA182D-3389-092B-07BE-C72557DBD016}"/>
              </a:ext>
            </a:extLst>
          </p:cNvPr>
          <p:cNvSpPr/>
          <p:nvPr/>
        </p:nvSpPr>
        <p:spPr>
          <a:xfrm>
            <a:off x="3473451" y="3915666"/>
            <a:ext cx="6286500" cy="201219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EAABDF7D-8DB6-F3B6-D960-F5EAF4A41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141" y="2939925"/>
            <a:ext cx="7685714" cy="31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67116"/>
            <a:ext cx="1219199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gauche dans la référence de la colonne à sélectionner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SÉLECTIONNER AVEC LA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une colonne…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3B73A88-2404-D013-DDAB-E1837F42180A}"/>
              </a:ext>
            </a:extLst>
          </p:cNvPr>
          <p:cNvSpPr/>
          <p:nvPr/>
        </p:nvSpPr>
        <p:spPr>
          <a:xfrm>
            <a:off x="5001042" y="2603633"/>
            <a:ext cx="232943" cy="321310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AF2063-3DED-0767-569F-D3F4F0557574}"/>
              </a:ext>
            </a:extLst>
          </p:cNvPr>
          <p:cNvSpPr/>
          <p:nvPr/>
        </p:nvSpPr>
        <p:spPr>
          <a:xfrm>
            <a:off x="4581525" y="2939925"/>
            <a:ext cx="1066800" cy="3142857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969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656681"/>
            <a:ext cx="1219199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gauche dans la référence de la ligne à sélectionner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SÉLECTIONNER AVEC LA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une ligne…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FF5C31-7D57-DD3D-9F2B-399DA79F76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2433" y="2931948"/>
            <a:ext cx="7685714" cy="30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01F601FA-ED66-44B1-FE3D-DAA8D53A08FD}"/>
              </a:ext>
            </a:extLst>
          </p:cNvPr>
          <p:cNvSpPr/>
          <p:nvPr/>
        </p:nvSpPr>
        <p:spPr>
          <a:xfrm rot="16200000">
            <a:off x="2125307" y="4104254"/>
            <a:ext cx="232943" cy="321310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6380A8-5C68-9ED0-D518-FB1A7F8EC831}"/>
              </a:ext>
            </a:extLst>
          </p:cNvPr>
          <p:cNvSpPr/>
          <p:nvPr/>
        </p:nvSpPr>
        <p:spPr>
          <a:xfrm>
            <a:off x="2402432" y="4102100"/>
            <a:ext cx="7685714" cy="27928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84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1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74194"/>
            <a:ext cx="12191999" cy="988292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Cliquer gauche dans la référence de la première colonne à sélectionner puis sans lâcher le bouton de la souris, procéder à la sélection des autres colonnes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SÉLECTIONNER AVEC LA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plusieurs colonnes…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4299BB-9366-6D74-5F18-30C6B23F9D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5475" y="2986413"/>
            <a:ext cx="7723809" cy="30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FE506A5-F4FB-3320-ED3C-3419FD12DF4E}"/>
              </a:ext>
            </a:extLst>
          </p:cNvPr>
          <p:cNvSpPr/>
          <p:nvPr/>
        </p:nvSpPr>
        <p:spPr>
          <a:xfrm>
            <a:off x="6885826" y="2665103"/>
            <a:ext cx="232943" cy="321310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09F8A7E-BAF3-9EEC-0B4F-C77AAFDF3E9E}"/>
              </a:ext>
            </a:extLst>
          </p:cNvPr>
          <p:cNvCxnSpPr/>
          <p:nvPr/>
        </p:nvCxnSpPr>
        <p:spPr>
          <a:xfrm>
            <a:off x="7259216" y="2825758"/>
            <a:ext cx="2295331" cy="0"/>
          </a:xfrm>
          <a:prstGeom prst="straightConnector1">
            <a:avLst/>
          </a:prstGeom>
          <a:ln>
            <a:solidFill>
              <a:schemeClr val="bg1"/>
            </a:solidFill>
            <a:headEnd type="triangle" w="med" len="med"/>
            <a:tailEnd type="triangle" w="med" len="med"/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D88917C-1C96-74F1-F437-737B37E34455}"/>
              </a:ext>
            </a:extLst>
          </p:cNvPr>
          <p:cNvSpPr/>
          <p:nvPr/>
        </p:nvSpPr>
        <p:spPr>
          <a:xfrm>
            <a:off x="6494105" y="3028950"/>
            <a:ext cx="3181739" cy="305383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490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1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67540"/>
            <a:ext cx="12191999" cy="1198771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Cliquer gauche dans la référence de la première ligne à sélectionner puis sans lâcher le bouton de la souris, procéder à la sélection des autres lignes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SÉLECTIONNER AVEC LA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plusieurs lignes…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01A211-598A-73F0-A636-32E0047626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5785" y="3085053"/>
            <a:ext cx="7695238" cy="30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5A690096-E1A4-D3BD-3191-1BE14FD4CECC}"/>
              </a:ext>
            </a:extLst>
          </p:cNvPr>
          <p:cNvSpPr/>
          <p:nvPr/>
        </p:nvSpPr>
        <p:spPr>
          <a:xfrm rot="16200000">
            <a:off x="1728659" y="4197560"/>
            <a:ext cx="232943" cy="321310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96207F8-5808-3B61-35F5-D40E35D582AA}"/>
              </a:ext>
            </a:extLst>
          </p:cNvPr>
          <p:cNvCxnSpPr>
            <a:cxnSpLocks/>
          </p:cNvCxnSpPr>
          <p:nvPr/>
        </p:nvCxnSpPr>
        <p:spPr>
          <a:xfrm flipV="1">
            <a:off x="2397967" y="4283074"/>
            <a:ext cx="0" cy="1007386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triangle" w="med" len="med"/>
          </a:ln>
          <a:effectLst>
            <a:glow rad="63500">
              <a:schemeClr val="bg1">
                <a:lumMod val="8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5ED2C780-5FFD-C93F-862F-3E8E2600551E}"/>
              </a:ext>
            </a:extLst>
          </p:cNvPr>
          <p:cNvSpPr/>
          <p:nvPr/>
        </p:nvSpPr>
        <p:spPr>
          <a:xfrm>
            <a:off x="2015309" y="4283074"/>
            <a:ext cx="7685713" cy="1007386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638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12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B5E96E2A-1B0B-593E-D867-4222E4A68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64" y="3514511"/>
            <a:ext cx="7666667" cy="30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76187"/>
            <a:ext cx="12191999" cy="1002953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Sélectionner la première plage de cellules puis tout en maintenant enfoncée la touche </a:t>
            </a:r>
            <a:r>
              <a:rPr lang="fr-FR" sz="28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, sélectionner la seconde plage de cellules puis la troisième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SÉLECTIONNER AVEC LA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plusieurs plages de cellules…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BCFD840E-2635-D051-85AF-99248EF1017C}"/>
              </a:ext>
            </a:extLst>
          </p:cNvPr>
          <p:cNvSpPr/>
          <p:nvPr/>
        </p:nvSpPr>
        <p:spPr>
          <a:xfrm>
            <a:off x="3899339" y="3156375"/>
            <a:ext cx="232943" cy="321310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ADA95A0-D2A3-CCB6-D46B-4D333B04214F}"/>
              </a:ext>
            </a:extLst>
          </p:cNvPr>
          <p:cNvGrpSpPr>
            <a:grpSpLocks noChangeAspect="1"/>
          </p:cNvGrpSpPr>
          <p:nvPr/>
        </p:nvGrpSpPr>
        <p:grpSpPr>
          <a:xfrm>
            <a:off x="4258256" y="2595844"/>
            <a:ext cx="1427727" cy="650253"/>
            <a:chOff x="3743900" y="2040454"/>
            <a:chExt cx="1719670" cy="783217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2C0BF4C-1754-F43D-0033-8D3F072DF711}"/>
                </a:ext>
              </a:extLst>
            </p:cNvPr>
            <p:cNvSpPr txBox="1"/>
            <p:nvPr/>
          </p:nvSpPr>
          <p:spPr>
            <a:xfrm>
              <a:off x="3743900" y="2054230"/>
              <a:ext cx="45714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D0EDD42-0C11-E778-76E6-13E778309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1043" y="2102739"/>
              <a:ext cx="720932" cy="720932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CA6EA27-2A6E-F947-1432-A282A9305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6427" y="2040454"/>
              <a:ext cx="457143" cy="771429"/>
            </a:xfrm>
            <a:prstGeom prst="rect">
              <a:avLst/>
            </a:prstGeom>
          </p:spPr>
        </p:pic>
      </p:grp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32FED5AE-757D-A954-6F11-F4AB2B5EE905}"/>
              </a:ext>
            </a:extLst>
          </p:cNvPr>
          <p:cNvSpPr/>
          <p:nvPr/>
        </p:nvSpPr>
        <p:spPr>
          <a:xfrm>
            <a:off x="6049014" y="3144110"/>
            <a:ext cx="232943" cy="321310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B9882482-0B8D-D066-478C-062AC0BD2DAD}"/>
              </a:ext>
            </a:extLst>
          </p:cNvPr>
          <p:cNvSpPr/>
          <p:nvPr/>
        </p:nvSpPr>
        <p:spPr>
          <a:xfrm>
            <a:off x="9000598" y="3130553"/>
            <a:ext cx="232943" cy="321310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5B008A4-62F0-747F-5C1A-65E592390463}"/>
              </a:ext>
            </a:extLst>
          </p:cNvPr>
          <p:cNvGrpSpPr>
            <a:grpSpLocks noChangeAspect="1"/>
          </p:cNvGrpSpPr>
          <p:nvPr/>
        </p:nvGrpSpPr>
        <p:grpSpPr>
          <a:xfrm>
            <a:off x="6770962" y="2581380"/>
            <a:ext cx="1427727" cy="650253"/>
            <a:chOff x="3743900" y="2040454"/>
            <a:chExt cx="1719670" cy="783217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7AB02E1A-EDC6-48A2-14D9-DE104A05D588}"/>
                </a:ext>
              </a:extLst>
            </p:cNvPr>
            <p:cNvSpPr txBox="1"/>
            <p:nvPr/>
          </p:nvSpPr>
          <p:spPr>
            <a:xfrm>
              <a:off x="3743900" y="2054230"/>
              <a:ext cx="45714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4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257BE98-17C5-67E7-C549-610463CA7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1043" y="2102739"/>
              <a:ext cx="720932" cy="720932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1A0437DD-81D8-693C-807D-D9E9AF648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06427" y="2040454"/>
              <a:ext cx="457143" cy="771429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103981E-29A6-24A3-939F-5969AAA3CAB2}"/>
              </a:ext>
            </a:extLst>
          </p:cNvPr>
          <p:cNvSpPr/>
          <p:nvPr/>
        </p:nvSpPr>
        <p:spPr>
          <a:xfrm>
            <a:off x="3549651" y="4171950"/>
            <a:ext cx="1035049" cy="224790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2A15AA-53AF-3686-D793-7799C5F2C22C}"/>
              </a:ext>
            </a:extLst>
          </p:cNvPr>
          <p:cNvSpPr/>
          <p:nvPr/>
        </p:nvSpPr>
        <p:spPr>
          <a:xfrm>
            <a:off x="5660583" y="4171950"/>
            <a:ext cx="1035049" cy="224790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BC1F1D-60F8-8DE2-908D-9EE9F1542C24}"/>
              </a:ext>
            </a:extLst>
          </p:cNvPr>
          <p:cNvSpPr/>
          <p:nvPr/>
        </p:nvSpPr>
        <p:spPr>
          <a:xfrm>
            <a:off x="8800215" y="4171950"/>
            <a:ext cx="1035049" cy="224790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27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  <p:bldP spid="16" grpId="0" animBg="1"/>
      <p:bldP spid="20" grpId="0" animBg="1"/>
      <p:bldP spid="21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500216"/>
            <a:ext cx="1219199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gauche dans la zone suivante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SÉLECTIONNER AVEC LA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Sélectionner toutes les lignes et colonnes…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34FC895-822B-2EF7-C6C0-1C46B4F87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06125"/>
            <a:ext cx="8382000" cy="35147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21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1492</TotalTime>
  <Words>248</Words>
  <Application>Microsoft Office PowerPoint</Application>
  <PresentationFormat>Grand écran</PresentationFormat>
  <Paragraphs>48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266</cp:revision>
  <dcterms:created xsi:type="dcterms:W3CDTF">2022-09-28T14:03:26Z</dcterms:created>
  <dcterms:modified xsi:type="dcterms:W3CDTF">2023-02-28T13:36:22Z</dcterms:modified>
</cp:coreProperties>
</file>