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73" r:id="rId2"/>
    <p:sldId id="260" r:id="rId3"/>
    <p:sldId id="282" r:id="rId4"/>
    <p:sldId id="283" r:id="rId5"/>
    <p:sldId id="284" r:id="rId6"/>
    <p:sldId id="285" r:id="rId7"/>
    <p:sldId id="286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2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7.xml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sélection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déplacement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recopie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sélection de colonne</a:t>
          </a: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E08E63C5-58C5-44BB-9050-3F556114F513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sélection de ligne</a:t>
          </a:r>
        </a:p>
      </dgm:t>
    </dgm:pt>
    <dgm:pt modelId="{F4C960B9-86FE-4927-B0F1-57F50E886B32}" type="parTrans" cxnId="{9AC145D5-EC4F-4290-96BF-69B1BB7B9D3D}">
      <dgm:prSet/>
      <dgm:spPr/>
      <dgm:t>
        <a:bodyPr/>
        <a:lstStyle/>
        <a:p>
          <a:endParaRPr lang="fr-FR"/>
        </a:p>
      </dgm:t>
    </dgm:pt>
    <dgm:pt modelId="{D1A02333-2175-41DD-875A-C801AB77933A}" type="sibTrans" cxnId="{9AC145D5-EC4F-4290-96BF-69B1BB7B9D3D}">
      <dgm:prSet/>
      <dgm:spPr/>
      <dgm:t>
        <a:bodyPr/>
        <a:lstStyle/>
        <a:p>
          <a:endParaRPr lang="fr-FR"/>
        </a:p>
      </dgm:t>
    </dgm:pt>
    <dgm:pt modelId="{BE89F15D-ECA8-43F2-BE66-85FA823164E6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sélection de l’ensemble des lignes et colonnes</a:t>
          </a:r>
        </a:p>
      </dgm:t>
    </dgm:pt>
    <dgm:pt modelId="{71F3F1CB-1632-4DB5-8FD9-A003691A8E25}" type="parTrans" cxnId="{DECCA0FE-2659-4E05-9FA1-8CCD92FD725D}">
      <dgm:prSet/>
      <dgm:spPr/>
      <dgm:t>
        <a:bodyPr/>
        <a:lstStyle/>
        <a:p>
          <a:endParaRPr lang="fr-FR"/>
        </a:p>
      </dgm:t>
    </dgm:pt>
    <dgm:pt modelId="{0D3160C9-15E4-4D00-9F50-1F11485D0FCA}" type="sibTrans" cxnId="{DECCA0FE-2659-4E05-9FA1-8CCD92FD725D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6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6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6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6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6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6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6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6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6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6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6">
        <dgm:presLayoutVars>
          <dgm:chMax val="0"/>
          <dgm:chPref val="0"/>
        </dgm:presLayoutVars>
      </dgm:prSet>
      <dgm:spPr/>
    </dgm:pt>
    <dgm:pt modelId="{B1606C43-4F0A-4908-B813-45DD7BE5714F}" type="pres">
      <dgm:prSet presAssocID="{D99C9B80-BA48-46B7-8B67-372E2AFD9E86}" presName="sibTrans" presStyleCnt="0"/>
      <dgm:spPr/>
    </dgm:pt>
    <dgm:pt modelId="{08BC51D2-6CBF-4888-91D3-9A0FC4F0189F}" type="pres">
      <dgm:prSet presAssocID="{E08E63C5-58C5-44BB-9050-3F556114F513}" presName="compNode" presStyleCnt="0"/>
      <dgm:spPr/>
    </dgm:pt>
    <dgm:pt modelId="{60D7C6D6-6223-4488-8B1D-517ABA3B4F89}" type="pres">
      <dgm:prSet presAssocID="{E08E63C5-58C5-44BB-9050-3F556114F513}" presName="bgRect" presStyleLbl="bgShp" presStyleIdx="4" presStyleCnt="6"/>
      <dgm:spPr>
        <a:xfrm>
          <a:off x="0" y="4984278"/>
          <a:ext cx="6791323" cy="99592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15B64F38-B447-453E-A28D-7E26E75A42D0}" type="pres">
      <dgm:prSet presAssocID="{E08E63C5-58C5-44BB-9050-3F556114F513}" presName="iconRect" presStyleLbl="node1" presStyleIdx="4" presStyleCnt="6"/>
      <dgm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873DC4A-E765-4E21-A0C5-9ABB7758DD8E}" type="pres">
      <dgm:prSet presAssocID="{E08E63C5-58C5-44BB-9050-3F556114F513}" presName="spaceRect" presStyleCnt="0"/>
      <dgm:spPr/>
    </dgm:pt>
    <dgm:pt modelId="{6CF81E7B-1083-4C72-ACB9-230C2E13646D}" type="pres">
      <dgm:prSet presAssocID="{E08E63C5-58C5-44BB-9050-3F556114F513}" presName="parTx" presStyleLbl="revTx" presStyleIdx="4" presStyleCnt="6">
        <dgm:presLayoutVars>
          <dgm:chMax val="0"/>
          <dgm:chPref val="0"/>
        </dgm:presLayoutVars>
      </dgm:prSet>
      <dgm:spPr/>
    </dgm:pt>
    <dgm:pt modelId="{AC073EEA-C079-4BD2-861E-B547DBE71C10}" type="pres">
      <dgm:prSet presAssocID="{D1A02333-2175-41DD-875A-C801AB77933A}" presName="sibTrans" presStyleCnt="0"/>
      <dgm:spPr/>
    </dgm:pt>
    <dgm:pt modelId="{10AF7B6D-F747-47F4-AA0A-FC0782CA5FC5}" type="pres">
      <dgm:prSet presAssocID="{BE89F15D-ECA8-43F2-BE66-85FA823164E6}" presName="compNode" presStyleCnt="0"/>
      <dgm:spPr/>
    </dgm:pt>
    <dgm:pt modelId="{E16BC955-8123-4C3C-92A8-60F2C70EABF7}" type="pres">
      <dgm:prSet presAssocID="{BE89F15D-ECA8-43F2-BE66-85FA823164E6}" presName="bgRect" presStyleLbl="bgShp" presStyleIdx="5" presStyleCnt="6"/>
      <dgm:spPr>
        <a:xfrm>
          <a:off x="0" y="5157973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E7E51FC-39DD-4403-A1E1-B24F65961099}" type="pres">
      <dgm:prSet presAssocID="{BE89F15D-ECA8-43F2-BE66-85FA823164E6}" presName="iconRect" presStyleLbl="node1" presStyleIdx="5" presStyleCnt="6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A88BFFF-8093-4BA9-9D21-E143B203EE88}" type="pres">
      <dgm:prSet presAssocID="{BE89F15D-ECA8-43F2-BE66-85FA823164E6}" presName="spaceRect" presStyleCnt="0"/>
      <dgm:spPr/>
    </dgm:pt>
    <dgm:pt modelId="{E95C0A03-0071-4EF4-87A9-BFB6CC7075E7}" type="pres">
      <dgm:prSet presAssocID="{BE89F15D-ECA8-43F2-BE66-85FA823164E6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B414550B-9137-41D0-9A3B-EAB60A6494E4}" type="presOf" srcId="{E08E63C5-58C5-44BB-9050-3F556114F513}" destId="{6CF81E7B-1083-4C72-ACB9-230C2E13646D}" srcOrd="0" destOrd="0" presId="urn:microsoft.com/office/officeart/2018/2/layout/IconVerticalSolidList#1"/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7C0DC26D-002C-4824-9850-CABA2AB5A07F}" type="presOf" srcId="{BE89F15D-ECA8-43F2-BE66-85FA823164E6}" destId="{E95C0A03-0071-4EF4-87A9-BFB6CC7075E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9AC145D5-EC4F-4290-96BF-69B1BB7B9D3D}" srcId="{162F69A6-0780-49EA-A6A8-3965C12489B2}" destId="{E08E63C5-58C5-44BB-9050-3F556114F513}" srcOrd="4" destOrd="0" parTransId="{F4C960B9-86FE-4927-B0F1-57F50E886B32}" sibTransId="{D1A02333-2175-41DD-875A-C801AB77933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DECCA0FE-2659-4E05-9FA1-8CCD92FD725D}" srcId="{162F69A6-0780-49EA-A6A8-3965C12489B2}" destId="{BE89F15D-ECA8-43F2-BE66-85FA823164E6}" srcOrd="5" destOrd="0" parTransId="{71F3F1CB-1632-4DB5-8FD9-A003691A8E25}" sibTransId="{0D3160C9-15E4-4D00-9F50-1F11485D0FCA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C584D29C-19F6-451D-B2E8-AF7B882672FF}" type="presParOf" srcId="{05261D3E-3CC7-4C85-9E09-D67FC777908C}" destId="{B1606C43-4F0A-4908-B813-45DD7BE5714F}" srcOrd="7" destOrd="0" presId="urn:microsoft.com/office/officeart/2018/2/layout/IconVerticalSolidList#1"/>
    <dgm:cxn modelId="{232D145A-A541-445B-BF14-5E40AB969E6E}" type="presParOf" srcId="{05261D3E-3CC7-4C85-9E09-D67FC777908C}" destId="{08BC51D2-6CBF-4888-91D3-9A0FC4F0189F}" srcOrd="8" destOrd="0" presId="urn:microsoft.com/office/officeart/2018/2/layout/IconVerticalSolidList#1"/>
    <dgm:cxn modelId="{E88AE1C2-81EF-4D39-B5D8-BE21AE302219}" type="presParOf" srcId="{08BC51D2-6CBF-4888-91D3-9A0FC4F0189F}" destId="{60D7C6D6-6223-4488-8B1D-517ABA3B4F89}" srcOrd="0" destOrd="0" presId="urn:microsoft.com/office/officeart/2018/2/layout/IconVerticalSolidList#1"/>
    <dgm:cxn modelId="{144328A3-D773-4925-902E-B99EF34D2D1B}" type="presParOf" srcId="{08BC51D2-6CBF-4888-91D3-9A0FC4F0189F}" destId="{15B64F38-B447-453E-A28D-7E26E75A42D0}" srcOrd="1" destOrd="0" presId="urn:microsoft.com/office/officeart/2018/2/layout/IconVerticalSolidList#1"/>
    <dgm:cxn modelId="{1BAD2F20-5390-4B4C-98B1-164ED3C656F4}" type="presParOf" srcId="{08BC51D2-6CBF-4888-91D3-9A0FC4F0189F}" destId="{6873DC4A-E765-4E21-A0C5-9ABB7758DD8E}" srcOrd="2" destOrd="0" presId="urn:microsoft.com/office/officeart/2018/2/layout/IconVerticalSolidList#1"/>
    <dgm:cxn modelId="{D85781E6-CB27-4AAD-8D89-8A8623B65C9F}" type="presParOf" srcId="{08BC51D2-6CBF-4888-91D3-9A0FC4F0189F}" destId="{6CF81E7B-1083-4C72-ACB9-230C2E13646D}" srcOrd="3" destOrd="0" presId="urn:microsoft.com/office/officeart/2018/2/layout/IconVerticalSolidList#1"/>
    <dgm:cxn modelId="{0A9C971D-43DA-40EE-B708-F8163224D858}" type="presParOf" srcId="{05261D3E-3CC7-4C85-9E09-D67FC777908C}" destId="{AC073EEA-C079-4BD2-861E-B547DBE71C10}" srcOrd="9" destOrd="0" presId="urn:microsoft.com/office/officeart/2018/2/layout/IconVerticalSolidList#1"/>
    <dgm:cxn modelId="{883022A2-8083-4584-8EBA-E37DB0B619D8}" type="presParOf" srcId="{05261D3E-3CC7-4C85-9E09-D67FC777908C}" destId="{10AF7B6D-F747-47F4-AA0A-FC0782CA5FC5}" srcOrd="10" destOrd="0" presId="urn:microsoft.com/office/officeart/2018/2/layout/IconVerticalSolidList#1"/>
    <dgm:cxn modelId="{90D2D854-ED65-4FA4-ADCF-89A563D830DE}" type="presParOf" srcId="{10AF7B6D-F747-47F4-AA0A-FC0782CA5FC5}" destId="{E16BC955-8123-4C3C-92A8-60F2C70EABF7}" srcOrd="0" destOrd="0" presId="urn:microsoft.com/office/officeart/2018/2/layout/IconVerticalSolidList#1"/>
    <dgm:cxn modelId="{B2E257A6-DEFF-4D91-9B7C-6BB9E4538B32}" type="presParOf" srcId="{10AF7B6D-F747-47F4-AA0A-FC0782CA5FC5}" destId="{DE7E51FC-39DD-4403-A1E1-B24F65961099}" srcOrd="1" destOrd="0" presId="urn:microsoft.com/office/officeart/2018/2/layout/IconVerticalSolidList#1"/>
    <dgm:cxn modelId="{A5D079AF-1F03-4742-9302-4F899799B01C}" type="presParOf" srcId="{10AF7B6D-F747-47F4-AA0A-FC0782CA5FC5}" destId="{DA88BFFF-8093-4BA9-9D21-E143B203EE88}" srcOrd="2" destOrd="0" presId="urn:microsoft.com/office/officeart/2018/2/layout/IconVerticalSolidList#1"/>
    <dgm:cxn modelId="{CA430E3A-5573-4012-A504-3D78D9F07214}" type="presParOf" srcId="{10AF7B6D-F747-47F4-AA0A-FC0782CA5FC5}" destId="{E95C0A03-0071-4EF4-87A9-BFB6CC7075E7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36"/>
          <a:ext cx="6791323" cy="824965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249552" y="187553"/>
          <a:ext cx="453731" cy="45373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952835" y="1936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sélection</a:t>
          </a:r>
        </a:p>
      </dsp:txBody>
      <dsp:txXfrm>
        <a:off x="952835" y="1936"/>
        <a:ext cx="5838487" cy="824965"/>
      </dsp:txXfrm>
    </dsp:sp>
    <dsp:sp modelId="{FA3369E0-5B38-4FDD-A9F5-22B9810A03F7}">
      <dsp:nvSpPr>
        <dsp:cNvPr id="0" name=""/>
        <dsp:cNvSpPr/>
      </dsp:nvSpPr>
      <dsp:spPr>
        <a:xfrm>
          <a:off x="0" y="103314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249552" y="1218760"/>
          <a:ext cx="453731" cy="45373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952835" y="103314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déplacement</a:t>
          </a:r>
        </a:p>
      </dsp:txBody>
      <dsp:txXfrm>
        <a:off x="952835" y="1033143"/>
        <a:ext cx="5838487" cy="824965"/>
      </dsp:txXfrm>
    </dsp:sp>
    <dsp:sp modelId="{DB8ABDAA-976A-4A84-A3C3-277080E19DCA}">
      <dsp:nvSpPr>
        <dsp:cNvPr id="0" name=""/>
        <dsp:cNvSpPr/>
      </dsp:nvSpPr>
      <dsp:spPr>
        <a:xfrm>
          <a:off x="0" y="2064350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249552" y="2249968"/>
          <a:ext cx="453731" cy="45373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952835" y="2064350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recopie</a:t>
          </a:r>
        </a:p>
      </dsp:txBody>
      <dsp:txXfrm>
        <a:off x="952835" y="2064350"/>
        <a:ext cx="5838487" cy="824965"/>
      </dsp:txXfrm>
    </dsp:sp>
    <dsp:sp modelId="{C2FCE80A-DCA0-4D7F-8F72-19CB2337E588}">
      <dsp:nvSpPr>
        <dsp:cNvPr id="0" name=""/>
        <dsp:cNvSpPr/>
      </dsp:nvSpPr>
      <dsp:spPr>
        <a:xfrm>
          <a:off x="0" y="3095558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249552" y="3281175"/>
          <a:ext cx="453731" cy="45373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952835" y="3095558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sélection de colonne</a:t>
          </a:r>
        </a:p>
      </dsp:txBody>
      <dsp:txXfrm>
        <a:off x="952835" y="3095558"/>
        <a:ext cx="5838487" cy="824965"/>
      </dsp:txXfrm>
    </dsp:sp>
    <dsp:sp modelId="{60D7C6D6-6223-4488-8B1D-517ABA3B4F89}">
      <dsp:nvSpPr>
        <dsp:cNvPr id="0" name=""/>
        <dsp:cNvSpPr/>
      </dsp:nvSpPr>
      <dsp:spPr>
        <a:xfrm>
          <a:off x="0" y="4126765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64F38-B447-453E-A28D-7E26E75A42D0}">
      <dsp:nvSpPr>
        <dsp:cNvPr id="0" name=""/>
        <dsp:cNvSpPr/>
      </dsp:nvSpPr>
      <dsp:spPr>
        <a:xfrm>
          <a:off x="249552" y="4312382"/>
          <a:ext cx="453731" cy="45373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81E7B-1083-4C72-ACB9-230C2E13646D}">
      <dsp:nvSpPr>
        <dsp:cNvPr id="0" name=""/>
        <dsp:cNvSpPr/>
      </dsp:nvSpPr>
      <dsp:spPr>
        <a:xfrm>
          <a:off x="952835" y="4126765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sélection de ligne</a:t>
          </a:r>
        </a:p>
      </dsp:txBody>
      <dsp:txXfrm>
        <a:off x="952835" y="4126765"/>
        <a:ext cx="5838487" cy="824965"/>
      </dsp:txXfrm>
    </dsp:sp>
    <dsp:sp modelId="{E16BC955-8123-4C3C-92A8-60F2C70EABF7}">
      <dsp:nvSpPr>
        <dsp:cNvPr id="0" name=""/>
        <dsp:cNvSpPr/>
      </dsp:nvSpPr>
      <dsp:spPr>
        <a:xfrm>
          <a:off x="0" y="5157973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E51FC-39DD-4403-A1E1-B24F65961099}">
      <dsp:nvSpPr>
        <dsp:cNvPr id="0" name=""/>
        <dsp:cNvSpPr/>
      </dsp:nvSpPr>
      <dsp:spPr>
        <a:xfrm>
          <a:off x="249552" y="5343590"/>
          <a:ext cx="453731" cy="45373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C0A03-0071-4EF4-87A9-BFB6CC7075E7}">
      <dsp:nvSpPr>
        <dsp:cNvPr id="0" name=""/>
        <dsp:cNvSpPr/>
      </dsp:nvSpPr>
      <dsp:spPr>
        <a:xfrm>
          <a:off x="952835" y="5157973"/>
          <a:ext cx="5838487" cy="8249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309" tIns="87309" rIns="87309" bIns="87309" numCol="1" spcCol="1270" rtlCol="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Pointeur de sélection de l’ensemble des lignes et colonnes</a:t>
          </a:r>
        </a:p>
      </dsp:txBody>
      <dsp:txXfrm>
        <a:off x="952835" y="5157973"/>
        <a:ext cx="5838487" cy="8249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28/02/2023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28/02/2023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345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21202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06036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63966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114714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60513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116130"/>
              </p:ext>
            </p:extLst>
          </p:nvPr>
        </p:nvGraphicFramePr>
        <p:xfrm>
          <a:off x="5399055" y="227939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454984"/>
            <a:ext cx="5399055" cy="115271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Les différents </a:t>
            </a:r>
            <a:b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</a:br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pointeurs de souris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7E53E24-8ADA-D939-1DF9-ADC0EFFCD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213" y="30581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3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DIFFÉRENTS POINTEURS DE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Pointeur de sélection…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9BA2124-0986-45B2-0E64-775D46A711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5893" y="3196914"/>
            <a:ext cx="6028571" cy="26095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688DF896-F49D-40A0-E075-D9C43B7C8719}"/>
              </a:ext>
            </a:extLst>
          </p:cNvPr>
          <p:cNvSpPr/>
          <p:nvPr/>
        </p:nvSpPr>
        <p:spPr>
          <a:xfrm>
            <a:off x="8052318" y="1821471"/>
            <a:ext cx="3731187" cy="11643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9502"/>
              <a:gd name="adj6" fmla="val -4787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Pointeur qui permet de </a:t>
            </a:r>
            <a:r>
              <a:rPr lang="fr-FR" sz="2000" dirty="0">
                <a:solidFill>
                  <a:srgbClr val="FFFF00"/>
                </a:solidFill>
              </a:rPr>
              <a:t>sélectionner</a:t>
            </a:r>
            <a:r>
              <a:rPr lang="fr-FR" sz="2000" dirty="0"/>
              <a:t> une cellule ou une plage de cellules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256C5C2-E837-ED65-7FA3-1356FAAF8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778" y="3071975"/>
            <a:ext cx="6057143" cy="26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DIFFÉRENTS POINTEURS DE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Pointeur de déplacement…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688DF896-F49D-40A0-E075-D9C43B7C8719}"/>
              </a:ext>
            </a:extLst>
          </p:cNvPr>
          <p:cNvSpPr/>
          <p:nvPr/>
        </p:nvSpPr>
        <p:spPr>
          <a:xfrm>
            <a:off x="8052318" y="1821471"/>
            <a:ext cx="3731187" cy="11643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9502"/>
              <a:gd name="adj6" fmla="val -4787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Pointeur qui permet de </a:t>
            </a:r>
            <a:r>
              <a:rPr lang="fr-FR" sz="2000" dirty="0">
                <a:solidFill>
                  <a:srgbClr val="FFFF00"/>
                </a:solidFill>
              </a:rPr>
              <a:t>déplacer</a:t>
            </a:r>
            <a:r>
              <a:rPr lang="fr-FR" sz="2000" dirty="0"/>
              <a:t> une cellule ou une plage de cellules</a:t>
            </a:r>
          </a:p>
        </p:txBody>
      </p:sp>
    </p:spTree>
    <p:extLst>
      <p:ext uri="{BB962C8B-B14F-4D97-AF65-F5344CB8AC3E}">
        <p14:creationId xmlns:p14="http://schemas.microsoft.com/office/powerpoint/2010/main" val="342546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6810382-D192-1D96-4EF3-6E7505DE1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8652" y="3094428"/>
            <a:ext cx="6028571" cy="262857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DIFFÉRENTS POINTEURS DE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Pointeur de recopie…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688DF896-F49D-40A0-E075-D9C43B7C8719}"/>
              </a:ext>
            </a:extLst>
          </p:cNvPr>
          <p:cNvSpPr/>
          <p:nvPr/>
        </p:nvSpPr>
        <p:spPr>
          <a:xfrm>
            <a:off x="8052318" y="1821471"/>
            <a:ext cx="3731187" cy="11643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9502"/>
              <a:gd name="adj6" fmla="val -47871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Pointeur qui permet de </a:t>
            </a:r>
            <a:r>
              <a:rPr lang="fr-FR" sz="2000" dirty="0">
                <a:solidFill>
                  <a:srgbClr val="FFFF00"/>
                </a:solidFill>
              </a:rPr>
              <a:t>copier</a:t>
            </a:r>
            <a:r>
              <a:rPr lang="fr-FR" sz="2000" dirty="0"/>
              <a:t> des valeurs, des formules</a:t>
            </a:r>
          </a:p>
        </p:txBody>
      </p:sp>
    </p:spTree>
    <p:extLst>
      <p:ext uri="{BB962C8B-B14F-4D97-AF65-F5344CB8AC3E}">
        <p14:creationId xmlns:p14="http://schemas.microsoft.com/office/powerpoint/2010/main" val="387802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EFF83D1-BC96-981C-1BE7-8D2B0E173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101" y="3354588"/>
            <a:ext cx="6076190" cy="26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DIFFÉRENTS POINTEURS DE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Pointeur de sélection de colonne…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688DF896-F49D-40A0-E075-D9C43B7C8719}"/>
              </a:ext>
            </a:extLst>
          </p:cNvPr>
          <p:cNvSpPr/>
          <p:nvPr/>
        </p:nvSpPr>
        <p:spPr>
          <a:xfrm>
            <a:off x="6923314" y="1052687"/>
            <a:ext cx="3731187" cy="11643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6542"/>
              <a:gd name="adj6" fmla="val -3636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Pointeur qui permet de </a:t>
            </a:r>
            <a:r>
              <a:rPr lang="fr-FR" sz="2000" dirty="0">
                <a:solidFill>
                  <a:srgbClr val="FFFF00"/>
                </a:solidFill>
              </a:rPr>
              <a:t>sélectionner</a:t>
            </a:r>
            <a:r>
              <a:rPr lang="fr-FR" sz="2000" dirty="0"/>
              <a:t> une ou plusieurs colonnes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1231A169-B712-F159-A763-6AA936F7E1DA}"/>
              </a:ext>
            </a:extLst>
          </p:cNvPr>
          <p:cNvSpPr/>
          <p:nvPr/>
        </p:nvSpPr>
        <p:spPr>
          <a:xfrm>
            <a:off x="5424196" y="2971800"/>
            <a:ext cx="316204" cy="382788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4121E7-BE62-1D57-AD4E-CBDE499A1A26}"/>
              </a:ext>
            </a:extLst>
          </p:cNvPr>
          <p:cNvSpPr/>
          <p:nvPr/>
        </p:nvSpPr>
        <p:spPr>
          <a:xfrm>
            <a:off x="4646645" y="3354588"/>
            <a:ext cx="1854168" cy="263809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41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2EFF83D1-BC96-981C-1BE7-8D2B0E1734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7758" y="3429000"/>
            <a:ext cx="6076190" cy="26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DIFFÉRENTS POINTEURS DE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Pointeur de sélection de ligne…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688DF896-F49D-40A0-E075-D9C43B7C8719}"/>
              </a:ext>
            </a:extLst>
          </p:cNvPr>
          <p:cNvSpPr/>
          <p:nvPr/>
        </p:nvSpPr>
        <p:spPr>
          <a:xfrm flipH="1">
            <a:off x="268052" y="3429000"/>
            <a:ext cx="3731187" cy="11643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6542"/>
              <a:gd name="adj6" fmla="val -3636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Pointeur qui permet de </a:t>
            </a:r>
            <a:r>
              <a:rPr lang="fr-FR" sz="2000" dirty="0">
                <a:solidFill>
                  <a:srgbClr val="FFFF00"/>
                </a:solidFill>
              </a:rPr>
              <a:t>sélectionner</a:t>
            </a:r>
            <a:r>
              <a:rPr lang="fr-FR" sz="2000" dirty="0"/>
              <a:t> une ou plusieurs lignes</a:t>
            </a:r>
          </a:p>
        </p:txBody>
      </p:sp>
      <p:sp>
        <p:nvSpPr>
          <p:cNvPr id="10" name="Flèche : bas 9">
            <a:extLst>
              <a:ext uri="{FF2B5EF4-FFF2-40B4-BE49-F238E27FC236}">
                <a16:creationId xmlns:a16="http://schemas.microsoft.com/office/drawing/2014/main" id="{1231A169-B712-F159-A763-6AA936F7E1DA}"/>
              </a:ext>
            </a:extLst>
          </p:cNvPr>
          <p:cNvSpPr/>
          <p:nvPr/>
        </p:nvSpPr>
        <p:spPr>
          <a:xfrm rot="16200000">
            <a:off x="5498262" y="5108277"/>
            <a:ext cx="316204" cy="382788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331FA6-801B-07F9-4501-72040FEF91A5}"/>
              </a:ext>
            </a:extLst>
          </p:cNvPr>
          <p:cNvSpPr/>
          <p:nvPr/>
        </p:nvSpPr>
        <p:spPr>
          <a:xfrm>
            <a:off x="5847757" y="5067299"/>
            <a:ext cx="6076190" cy="447675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316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animBg="1"/>
      <p:bldP spid="10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998000B-AB50-6885-A039-D741473646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652" y="3452326"/>
            <a:ext cx="6276975" cy="30099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LES DIFFÉRENTS POINTEURS DE SOURIS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Pointeur de sélection de l’ensemble des lignes et colonnes…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688DF896-F49D-40A0-E075-D9C43B7C8719}"/>
              </a:ext>
            </a:extLst>
          </p:cNvPr>
          <p:cNvSpPr/>
          <p:nvPr/>
        </p:nvSpPr>
        <p:spPr>
          <a:xfrm flipH="1">
            <a:off x="156084" y="1986700"/>
            <a:ext cx="3731187" cy="11643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6542"/>
              <a:gd name="adj6" fmla="val -3636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Pointeur qui permet de </a:t>
            </a:r>
            <a:r>
              <a:rPr lang="fr-FR" sz="2000" dirty="0">
                <a:solidFill>
                  <a:srgbClr val="FFFF00"/>
                </a:solidFill>
              </a:rPr>
              <a:t>sélectionner</a:t>
            </a:r>
            <a:r>
              <a:rPr lang="fr-FR" sz="2000" dirty="0"/>
              <a:t> l’ensemble des lignes et colonnes</a:t>
            </a:r>
          </a:p>
        </p:txBody>
      </p:sp>
    </p:spTree>
    <p:extLst>
      <p:ext uri="{BB962C8B-B14F-4D97-AF65-F5344CB8AC3E}">
        <p14:creationId xmlns:p14="http://schemas.microsoft.com/office/powerpoint/2010/main" val="339615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9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1527</TotalTime>
  <Words>184</Words>
  <Application>Microsoft Office PowerPoint</Application>
  <PresentationFormat>Grand écran</PresentationFormat>
  <Paragraphs>40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276</cp:revision>
  <dcterms:created xsi:type="dcterms:W3CDTF">2022-09-28T14:03:26Z</dcterms:created>
  <dcterms:modified xsi:type="dcterms:W3CDTF">2023-02-28T13:32:32Z</dcterms:modified>
</cp:coreProperties>
</file>