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6" r:id="rId2"/>
    <p:sldId id="260" r:id="rId3"/>
    <p:sldId id="274" r:id="rId4"/>
    <p:sldId id="281" r:id="rId5"/>
    <p:sldId id="278" r:id="rId6"/>
    <p:sldId id="279" r:id="rId7"/>
    <p:sldId id="280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 déplacer de feuille en feuille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Barre de défilement des onglets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Une autre façon de se déplacer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Se déplacer de feuille en feuille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Barre de défilement des onglets</a:t>
          </a:r>
        </a:p>
      </dsp:txBody>
      <dsp:txXfrm>
        <a:off x="1974526" y="2137664"/>
        <a:ext cx="4816796" cy="1709546"/>
      </dsp:txXfrm>
    </dsp:sp>
    <dsp:sp modelId="{C99E6739-B8D0-4435-82C4-C47B3E1F2EBD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Une autre façon de se déplacer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22/02/2023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22/02/2023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49526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57822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513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1560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0639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slide" Target="slide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250902"/>
              </p:ext>
            </p:extLst>
          </p:nvPr>
        </p:nvGraphicFramePr>
        <p:xfrm>
          <a:off x="5419332" y="-912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76BAF7C5-5B20-05E6-5472-753A389E76BE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F93353-43EA-BB5F-B115-CD08F28E74F5}"/>
              </a:ext>
            </a:extLst>
          </p:cNvPr>
          <p:cNvSpPr txBox="1"/>
          <p:nvPr/>
        </p:nvSpPr>
        <p:spPr>
          <a:xfrm>
            <a:off x="0" y="4351512"/>
            <a:ext cx="5399055" cy="1124724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Se déplacer dans un classeur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E4FC93E-891A-CFD4-1598-E03DF6BB4A17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8788ED8C-5C57-0193-4957-F7B15B9BB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0549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33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99029"/>
            <a:ext cx="12191999" cy="49426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600" dirty="0"/>
              <a:t>Feuille suivante : </a:t>
            </a:r>
            <a:r>
              <a:rPr lang="fr-FR" sz="2800" dirty="0">
                <a:solidFill>
                  <a:srgbClr val="FFFF00"/>
                </a:solidFill>
              </a:rPr>
              <a:t>CTRL</a:t>
            </a:r>
            <a:r>
              <a:rPr lang="fr-FR" sz="26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Page Suivante </a:t>
            </a:r>
            <a:r>
              <a:rPr lang="fr-FR" sz="2600" dirty="0"/>
              <a:t>|</a:t>
            </a:r>
            <a:r>
              <a:rPr lang="fr-FR" sz="2600" dirty="0">
                <a:solidFill>
                  <a:srgbClr val="FFFF00"/>
                </a:solidFill>
              </a:rPr>
              <a:t> </a:t>
            </a:r>
            <a:r>
              <a:rPr lang="fr-FR" sz="2600" dirty="0"/>
              <a:t>Feuille précédente : </a:t>
            </a:r>
            <a:r>
              <a:rPr lang="fr-FR" sz="2800" dirty="0">
                <a:solidFill>
                  <a:srgbClr val="FFFF00"/>
                </a:solidFill>
              </a:rPr>
              <a:t>CTRL</a:t>
            </a:r>
            <a:r>
              <a:rPr lang="fr-FR" sz="26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Page Précédente</a:t>
            </a:r>
            <a:endParaRPr lang="fr-FR" sz="2600" dirty="0">
              <a:solidFill>
                <a:srgbClr val="FFFF00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endParaRPr lang="fr-FR" sz="26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Se déplacer dans un classeur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2BD9871-DFC6-8E5D-D8BF-309DEEBD6D6C}"/>
              </a:ext>
            </a:extLst>
          </p:cNvPr>
          <p:cNvGrpSpPr/>
          <p:nvPr/>
        </p:nvGrpSpPr>
        <p:grpSpPr>
          <a:xfrm>
            <a:off x="1299555" y="2180583"/>
            <a:ext cx="9900000" cy="4104000"/>
            <a:chOff x="1525985" y="1557002"/>
            <a:chExt cx="9900000" cy="4104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1ADA2C9-9A3A-7160-B5C6-53DA2367C2A1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A93F992C-C193-CF47-D891-26388FECE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B4EE934-D1EA-E865-4A80-D2F5C70A91ED}"/>
              </a:ext>
            </a:extLst>
          </p:cNvPr>
          <p:cNvSpPr/>
          <p:nvPr/>
        </p:nvSpPr>
        <p:spPr>
          <a:xfrm>
            <a:off x="1696764" y="4742625"/>
            <a:ext cx="684000" cy="3960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1E532074-A9A7-950C-F7D3-2323781140C2}"/>
              </a:ext>
            </a:extLst>
          </p:cNvPr>
          <p:cNvSpPr/>
          <p:nvPr/>
        </p:nvSpPr>
        <p:spPr>
          <a:xfrm>
            <a:off x="8621439" y="3127229"/>
            <a:ext cx="403499" cy="8280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BA8191-7F5F-E93A-6D1E-2ED7CD228F82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Se déplacer de feuille en feuille…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2BFA9B4B-A5B4-A9EF-8D6C-913CE4FF84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16" grpId="0" animBg="1"/>
      <p:bldP spid="17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92000"/>
            <a:ext cx="10806404" cy="49426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Barre de défilement des onglets…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Se déplacer dans un classeur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B3BDB0B-5C59-6992-C629-5CD87832B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008" y="2539967"/>
            <a:ext cx="4054358" cy="144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180B205D-E02F-0E60-882A-E140A42B009A}"/>
              </a:ext>
            </a:extLst>
          </p:cNvPr>
          <p:cNvSpPr/>
          <p:nvPr/>
        </p:nvSpPr>
        <p:spPr>
          <a:xfrm flipH="1">
            <a:off x="569166" y="4201410"/>
            <a:ext cx="3378426" cy="119616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459"/>
              <a:gd name="adj6" fmla="val -35421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Visualiser la </a:t>
            </a:r>
            <a:r>
              <a:rPr lang="fr-FR" sz="2000" dirty="0">
                <a:solidFill>
                  <a:srgbClr val="FFFF00"/>
                </a:solidFill>
              </a:rPr>
              <a:t>feuille précédente</a:t>
            </a:r>
            <a:r>
              <a:rPr lang="fr-FR" sz="2000" dirty="0"/>
              <a:t> sans pour autant la sélectionner</a:t>
            </a:r>
          </a:p>
        </p:txBody>
      </p:sp>
      <p:sp>
        <p:nvSpPr>
          <p:cNvPr id="16" name="Légende : flèche courbée à une bordure 15">
            <a:extLst>
              <a:ext uri="{FF2B5EF4-FFF2-40B4-BE49-F238E27FC236}">
                <a16:creationId xmlns:a16="http://schemas.microsoft.com/office/drawing/2014/main" id="{094B2359-932D-60E6-55DC-204B70CDE688}"/>
              </a:ext>
            </a:extLst>
          </p:cNvPr>
          <p:cNvSpPr/>
          <p:nvPr/>
        </p:nvSpPr>
        <p:spPr>
          <a:xfrm>
            <a:off x="6960182" y="4201410"/>
            <a:ext cx="3107797" cy="119616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459"/>
              <a:gd name="adj6" fmla="val -35421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Visualiser la </a:t>
            </a:r>
            <a:r>
              <a:rPr lang="fr-FR" sz="2000" dirty="0">
                <a:solidFill>
                  <a:srgbClr val="FFFF00"/>
                </a:solidFill>
              </a:rPr>
              <a:t>feuille suivante </a:t>
            </a:r>
            <a:r>
              <a:rPr lang="fr-FR" sz="2000" dirty="0"/>
              <a:t>sans pour autant la sélectionner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8893324-E370-EFAD-7A08-9DBD0390F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6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Se déplacer dans un classeur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B3BDB0B-5C59-6992-C629-5CD87832B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008" y="2539967"/>
            <a:ext cx="4054358" cy="144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180B205D-E02F-0E60-882A-E140A42B009A}"/>
              </a:ext>
            </a:extLst>
          </p:cNvPr>
          <p:cNvSpPr/>
          <p:nvPr/>
        </p:nvSpPr>
        <p:spPr>
          <a:xfrm flipH="1">
            <a:off x="531842" y="4201410"/>
            <a:ext cx="3378426" cy="119616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459"/>
              <a:gd name="adj6" fmla="val -35421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0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clic gauche</a:t>
            </a:r>
            <a:endParaRPr lang="fr-FR" sz="2000" dirty="0">
              <a:solidFill>
                <a:srgbClr val="FFFF00"/>
              </a:solidFill>
            </a:endParaRPr>
          </a:p>
          <a:p>
            <a:pPr algn="ctr"/>
            <a:r>
              <a:rPr lang="fr-FR" sz="2000" dirty="0"/>
              <a:t>Visualiser la première feuille sans pour autant la sélectionner</a:t>
            </a:r>
          </a:p>
        </p:txBody>
      </p:sp>
      <p:sp>
        <p:nvSpPr>
          <p:cNvPr id="16" name="Légende : flèche courbée à une bordure 15">
            <a:extLst>
              <a:ext uri="{FF2B5EF4-FFF2-40B4-BE49-F238E27FC236}">
                <a16:creationId xmlns:a16="http://schemas.microsoft.com/office/drawing/2014/main" id="{094B2359-932D-60E6-55DC-204B70CDE688}"/>
              </a:ext>
            </a:extLst>
          </p:cNvPr>
          <p:cNvSpPr/>
          <p:nvPr/>
        </p:nvSpPr>
        <p:spPr>
          <a:xfrm>
            <a:off x="6960182" y="4201410"/>
            <a:ext cx="3107797" cy="119616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459"/>
              <a:gd name="adj6" fmla="val -35421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00"/>
                </a:solidFill>
              </a:rPr>
              <a:t>CTRL</a:t>
            </a:r>
            <a:r>
              <a:rPr lang="fr-FR" sz="2000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clic gauche</a:t>
            </a:r>
            <a:endParaRPr lang="fr-FR" sz="2000" dirty="0">
              <a:solidFill>
                <a:srgbClr val="FFFF00"/>
              </a:solidFill>
            </a:endParaRPr>
          </a:p>
          <a:p>
            <a:pPr algn="ctr"/>
            <a:r>
              <a:rPr lang="fr-FR" sz="2000" dirty="0"/>
              <a:t>Visualiser la dernière feuille sans pour autant la sélectionner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8893324-E370-EFAD-7A08-9DBD0390F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8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Se déplacer dans un classeur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E650B53-6CA5-3BBE-588C-CCC6D2C78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46" y="1449178"/>
            <a:ext cx="11290908" cy="54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égende : flèche courbée à une bordure 12">
            <a:extLst>
              <a:ext uri="{FF2B5EF4-FFF2-40B4-BE49-F238E27FC236}">
                <a16:creationId xmlns:a16="http://schemas.microsoft.com/office/drawing/2014/main" id="{3340A2D3-360A-F603-5AC8-5E387ED1D424}"/>
              </a:ext>
            </a:extLst>
          </p:cNvPr>
          <p:cNvSpPr/>
          <p:nvPr/>
        </p:nvSpPr>
        <p:spPr>
          <a:xfrm flipH="1">
            <a:off x="5794309" y="2718356"/>
            <a:ext cx="3423083" cy="119616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3188"/>
              <a:gd name="adj6" fmla="val -35937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dirty="0"/>
              <a:t>Permet de réduire ou d’élargir la zone d’affichage des onglets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664F5E94-F823-7826-BD6C-B74C10DB9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70" y="4549280"/>
            <a:ext cx="8876460" cy="115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5389DFDE-6E54-9B07-7EAC-94B149E129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3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2B0CE761-2839-8076-86B3-CAA1F8B1F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554" y="970319"/>
            <a:ext cx="3095167" cy="547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Se déplacer dans un classeur</a:t>
            </a:r>
          </a:p>
        </p:txBody>
      </p:sp>
      <p:sp>
        <p:nvSpPr>
          <p:cNvPr id="13" name="Légende : flèche courbée à une bordure 12">
            <a:extLst>
              <a:ext uri="{FF2B5EF4-FFF2-40B4-BE49-F238E27FC236}">
                <a16:creationId xmlns:a16="http://schemas.microsoft.com/office/drawing/2014/main" id="{65865E22-7EDA-A38B-63DD-3F7AC11AD3E8}"/>
              </a:ext>
            </a:extLst>
          </p:cNvPr>
          <p:cNvSpPr/>
          <p:nvPr/>
        </p:nvSpPr>
        <p:spPr>
          <a:xfrm flipH="1">
            <a:off x="541173" y="3956180"/>
            <a:ext cx="4220095" cy="137948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3958"/>
              <a:gd name="adj6" fmla="val -47293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Clic droit</a:t>
            </a:r>
            <a:r>
              <a:rPr lang="fr-FR" sz="2800" dirty="0"/>
              <a:t> </a:t>
            </a:r>
            <a:br>
              <a:rPr lang="fr-FR" sz="2400" dirty="0"/>
            </a:br>
            <a:r>
              <a:rPr lang="fr-FR" sz="2400" dirty="0"/>
              <a:t>Affiche l’ensemble des feuilles non masquées, présentes dans le classeur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840E8A6B-29D1-19D9-07EA-60098BED2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5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39E90BF-F30D-FE4E-E3C5-708E8F008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752" y="2416299"/>
            <a:ext cx="8200000" cy="12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Se déplacer dans un classeur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F6D7104-1494-6768-B54F-336ECA1965EB}"/>
              </a:ext>
            </a:extLst>
          </p:cNvPr>
          <p:cNvSpPr txBox="1">
            <a:spLocks/>
          </p:cNvSpPr>
          <p:nvPr/>
        </p:nvSpPr>
        <p:spPr>
          <a:xfrm>
            <a:off x="0" y="1361269"/>
            <a:ext cx="10806404" cy="647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Affichage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Navigation</a:t>
            </a:r>
            <a:endParaRPr lang="fr-FR" sz="2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0CAEF37-4639-E947-9DF4-A32B484F6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9111" y="3820569"/>
            <a:ext cx="2674087" cy="29009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394931-9949-D2F7-6002-EF32C87F772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647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Une autre façon de se déplacer…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26D27B5-0965-2BEB-F03A-5C7A860A9D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714F7DD3-3757-8820-0797-11EF8EDB93BC}"/>
              </a:ext>
            </a:extLst>
          </p:cNvPr>
          <p:cNvSpPr/>
          <p:nvPr/>
        </p:nvSpPr>
        <p:spPr>
          <a:xfrm>
            <a:off x="6096000" y="4550872"/>
            <a:ext cx="5035420" cy="189171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3062"/>
              <a:gd name="adj6" fmla="val -53331"/>
            </a:avLst>
          </a:prstGeom>
          <a:noFill/>
          <a:ln w="1905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Volet de navigation</a:t>
            </a:r>
            <a:br>
              <a:rPr lang="fr-FR" sz="2000" dirty="0"/>
            </a:br>
            <a:r>
              <a:rPr lang="fr-FR" sz="2000" dirty="0"/>
              <a:t>Ce volet affiche l’ensemble des feuilles présentes dans le classeur, y compris celles masquées. Cependant dans ce cas précis, il n’est pas possible d’y accéder avant de les rendre visibles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D15E539C-16EA-1E2A-5113-59AC440DE811}"/>
              </a:ext>
            </a:extLst>
          </p:cNvPr>
          <p:cNvSpPr/>
          <p:nvPr/>
        </p:nvSpPr>
        <p:spPr>
          <a:xfrm>
            <a:off x="6672166" y="2050125"/>
            <a:ext cx="410550" cy="366174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2D7F745-09D0-5FCC-72B6-F4F58FB3D086}"/>
              </a:ext>
            </a:extLst>
          </p:cNvPr>
          <p:cNvCxnSpPr>
            <a:cxnSpLocks/>
          </p:cNvCxnSpPr>
          <p:nvPr/>
        </p:nvCxnSpPr>
        <p:spPr>
          <a:xfrm flipH="1">
            <a:off x="4637314" y="3429000"/>
            <a:ext cx="2565919" cy="928396"/>
          </a:xfrm>
          <a:prstGeom prst="straightConnector1">
            <a:avLst/>
          </a:prstGeom>
          <a:noFill/>
          <a:ln>
            <a:solidFill>
              <a:srgbClr val="FFFF00"/>
            </a:solidFill>
            <a:headEnd type="none" w="med" len="med"/>
            <a:tailEnd type="triangle" w="med" len="med"/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D114B48-121C-A068-ACBC-DBCBB1E3EE49}"/>
              </a:ext>
            </a:extLst>
          </p:cNvPr>
          <p:cNvSpPr/>
          <p:nvPr/>
        </p:nvSpPr>
        <p:spPr>
          <a:xfrm>
            <a:off x="7203233" y="2724539"/>
            <a:ext cx="709126" cy="704461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11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/>
      <p:bldP spid="7" grpId="0" animBg="1"/>
      <p:bldP spid="8" grpId="0" animBg="1"/>
      <p:bldP spid="1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2538</TotalTime>
  <Words>221</Words>
  <Application>Microsoft Office PowerPoint</Application>
  <PresentationFormat>Grand écran</PresentationFormat>
  <Paragraphs>38</Paragraphs>
  <Slides>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264</cp:revision>
  <dcterms:created xsi:type="dcterms:W3CDTF">2022-09-28T14:03:26Z</dcterms:created>
  <dcterms:modified xsi:type="dcterms:W3CDTF">2023-02-22T11:05:09Z</dcterms:modified>
</cp:coreProperties>
</file>