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6" r:id="rId2"/>
    <p:sldId id="273" r:id="rId3"/>
    <p:sldId id="285" r:id="rId4"/>
    <p:sldId id="282" r:id="rId5"/>
    <p:sldId id="284" r:id="rId6"/>
    <p:sldId id="286" r:id="rId7"/>
    <p:sldId id="287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Renommer un onglet de feuille à la souris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Renommer un onglet de feuille par menu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Renommer un onglet de feuille par un clic droit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limitations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B2861D28-E7E3-4D15-85CA-A424B294531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>
              <a:solidFill>
                <a:srgbClr val="FF9933"/>
              </a:solidFill>
            </a:rPr>
            <a:t>Renommer un onglet de feuille depuis le volet de navigation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8080160-D673-4572-B3A3-576D57659585}" type="parTrans" cxnId="{30951C0C-EC6C-494E-A910-34349486B0F5}">
      <dgm:prSet/>
      <dgm:spPr/>
    </dgm:pt>
    <dgm:pt modelId="{BB60C25C-2FE9-4E5E-930D-E427190F9638}" type="sibTrans" cxnId="{30951C0C-EC6C-494E-A910-34349486B0F5}">
      <dgm:prSet/>
      <dgm:spPr/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5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5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5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5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3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3" presStyleCnt="5">
        <dgm:presLayoutVars>
          <dgm:chMax val="0"/>
          <dgm:chPref val="0"/>
        </dgm:presLayoutVars>
      </dgm:prSet>
      <dgm:spPr/>
    </dgm:pt>
    <dgm:pt modelId="{63517EAB-3B67-4C61-A117-5EC1E19FCD9C}" type="pres">
      <dgm:prSet presAssocID="{268EBEF8-B627-463B-83FC-1E9527284A0A}" presName="sibTrans" presStyleCnt="0"/>
      <dgm:spPr/>
    </dgm:pt>
    <dgm:pt modelId="{ED4C83F7-5CD8-4635-B5EA-9E691986BB50}" type="pres">
      <dgm:prSet presAssocID="{B2861D28-E7E3-4D15-85CA-A424B2945318}" presName="compNode" presStyleCnt="0"/>
      <dgm:spPr/>
    </dgm:pt>
    <dgm:pt modelId="{C64402B4-D539-42AC-B0EC-08F52CB126A1}" type="pres">
      <dgm:prSet presAssocID="{B2861D28-E7E3-4D15-85CA-A424B2945318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63EA987-FDB7-466A-AE70-0BED62AD3A52}" type="pres">
      <dgm:prSet presAssocID="{B2861D28-E7E3-4D15-85CA-A424B2945318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B5000B1-0D11-4D70-ADBC-784265EE50F7}" type="pres">
      <dgm:prSet presAssocID="{B2861D28-E7E3-4D15-85CA-A424B2945318}" presName="spaceRect" presStyleCnt="0"/>
      <dgm:spPr/>
    </dgm:pt>
    <dgm:pt modelId="{A14BC74F-7A04-4FF5-B10C-37E3EC48B321}" type="pres">
      <dgm:prSet presAssocID="{B2861D28-E7E3-4D15-85CA-A424B294531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0951C0C-EC6C-494E-A910-34349486B0F5}" srcId="{162F69A6-0780-49EA-A6A8-3965C12489B2}" destId="{B2861D28-E7E3-4D15-85CA-A424B2945318}" srcOrd="4" destOrd="0" parTransId="{E8080160-D673-4572-B3A3-576D57659585}" sibTransId="{BB60C25C-2FE9-4E5E-930D-E427190F9638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2747376-929A-4E9B-A394-87D271CDAEF7}" type="presOf" srcId="{B2861D28-E7E3-4D15-85CA-A424B2945318}" destId="{A14BC74F-7A04-4FF5-B10C-37E3EC48B321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3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5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6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  <dgm:cxn modelId="{ECED3B83-B7A7-4C10-9E86-5AD4EC5E90DB}" type="presParOf" srcId="{05261D3E-3CC7-4C85-9E09-D67FC777908C}" destId="{63517EAB-3B67-4C61-A117-5EC1E19FCD9C}" srcOrd="7" destOrd="0" presId="urn:microsoft.com/office/officeart/2018/2/layout/IconVerticalSolidList#1"/>
    <dgm:cxn modelId="{96790694-AB6A-44B1-B83A-1A971AA6747C}" type="presParOf" srcId="{05261D3E-3CC7-4C85-9E09-D67FC777908C}" destId="{ED4C83F7-5CD8-4635-B5EA-9E691986BB50}" srcOrd="8" destOrd="0" presId="urn:microsoft.com/office/officeart/2018/2/layout/IconVerticalSolidList#1"/>
    <dgm:cxn modelId="{38D64110-7942-4A5C-B315-B3AE7F0F5C4A}" type="presParOf" srcId="{ED4C83F7-5CD8-4635-B5EA-9E691986BB50}" destId="{C64402B4-D539-42AC-B0EC-08F52CB126A1}" srcOrd="0" destOrd="0" presId="urn:microsoft.com/office/officeart/2018/2/layout/IconVerticalSolidList#1"/>
    <dgm:cxn modelId="{7D5B6299-CC76-4D1B-9B61-092C31AF1AD7}" type="presParOf" srcId="{ED4C83F7-5CD8-4635-B5EA-9E691986BB50}" destId="{F63EA987-FDB7-466A-AE70-0BED62AD3A52}" srcOrd="1" destOrd="0" presId="urn:microsoft.com/office/officeart/2018/2/layout/IconVerticalSolidList#1"/>
    <dgm:cxn modelId="{0F4517DF-C262-4CD2-895A-F8832EB8ACC2}" type="presParOf" srcId="{ED4C83F7-5CD8-4635-B5EA-9E691986BB50}" destId="{0B5000B1-0D11-4D70-ADBC-784265EE50F7}" srcOrd="2" destOrd="0" presId="urn:microsoft.com/office/officeart/2018/2/layout/IconVerticalSolidList#1"/>
    <dgm:cxn modelId="{5073BA59-E10D-4017-AB88-743F1937A191}" type="presParOf" srcId="{ED4C83F7-5CD8-4635-B5EA-9E691986BB50}" destId="{A14BC74F-7A04-4FF5-B10C-37E3EC48B321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limitations</a:t>
          </a:r>
        </a:p>
      </dsp:txBody>
      <dsp:txXfrm>
        <a:off x="1150288" y="4675"/>
        <a:ext cx="5641034" cy="995920"/>
      </dsp:txXfrm>
    </dsp:sp>
    <dsp:sp modelId="{99698387-9DF3-4127-A7DE-FCE3F05A3470}">
      <dsp:nvSpPr>
        <dsp:cNvPr id="0" name=""/>
        <dsp:cNvSpPr/>
      </dsp:nvSpPr>
      <dsp:spPr>
        <a:xfrm>
          <a:off x="0" y="1249148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Renommer un onglet de feuille à la souris</a:t>
          </a:r>
        </a:p>
      </dsp:txBody>
      <dsp:txXfrm>
        <a:off x="1150288" y="1249576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Renommer un onglet de feuille par menu</a:t>
          </a:r>
        </a:p>
      </dsp:txBody>
      <dsp:txXfrm>
        <a:off x="1150288" y="2494477"/>
        <a:ext cx="5641034" cy="995920"/>
      </dsp:txXfrm>
    </dsp:sp>
    <dsp:sp modelId="{C99E6739-B8D0-4435-82C4-C47B3E1F2EBD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Renommer un onglet de feuille par un clic droit</a:t>
          </a:r>
        </a:p>
      </dsp:txBody>
      <dsp:txXfrm>
        <a:off x="1150288" y="3739377"/>
        <a:ext cx="5641034" cy="995920"/>
      </dsp:txXfrm>
    </dsp:sp>
    <dsp:sp modelId="{C64402B4-D539-42AC-B0EC-08F52CB126A1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EA987-FDB7-466A-AE70-0BED62AD3A52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C74F-7A04-4FF5-B10C-37E3EC48B321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>
              <a:solidFill>
                <a:srgbClr val="FF9933"/>
              </a:solidFill>
            </a:rPr>
            <a:t>Renommer un onglet de feuille depuis le volet de navigation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22/02/2023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22/02/2023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79229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10338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42486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5066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207123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0" y="4371005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Renommer un onglet de feuille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Renommer un onglet de feuille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limitations…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BD065B9-0C31-2527-5DF6-D8307A88C76B}"/>
              </a:ext>
            </a:extLst>
          </p:cNvPr>
          <p:cNvSpPr txBox="1">
            <a:spLocks/>
          </p:cNvSpPr>
          <p:nvPr/>
        </p:nvSpPr>
        <p:spPr>
          <a:xfrm>
            <a:off x="728314" y="1452600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nom d’un onglet de feuille ne peut pas dépasser </a:t>
            </a:r>
            <a:r>
              <a:rPr lang="fr-FR" sz="2800" dirty="0">
                <a:solidFill>
                  <a:srgbClr val="FFFF00"/>
                </a:solidFill>
              </a:rPr>
              <a:t>31 caractères</a:t>
            </a:r>
            <a:endParaRPr lang="fr-FR" sz="280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3B3AEDF-3849-6DE9-0C10-97E397ED8C62}"/>
              </a:ext>
            </a:extLst>
          </p:cNvPr>
          <p:cNvSpPr txBox="1">
            <a:spLocks/>
          </p:cNvSpPr>
          <p:nvPr/>
        </p:nvSpPr>
        <p:spPr>
          <a:xfrm>
            <a:off x="728314" y="2081034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Il ne peut pas contenir les caractères suivants : </a:t>
            </a:r>
            <a:r>
              <a:rPr lang="fr-FR" sz="2800" dirty="0">
                <a:solidFill>
                  <a:srgbClr val="FFFF00"/>
                </a:solidFill>
              </a:rPr>
              <a:t>/ \ ? * : [ ]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A893969D-11F0-98AB-57B6-A4C379E26154}"/>
              </a:ext>
            </a:extLst>
          </p:cNvPr>
          <p:cNvSpPr txBox="1">
            <a:spLocks/>
          </p:cNvSpPr>
          <p:nvPr/>
        </p:nvSpPr>
        <p:spPr>
          <a:xfrm>
            <a:off x="728314" y="2802602"/>
            <a:ext cx="10962943" cy="1074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La feuille ne peut pas être renommé « </a:t>
            </a:r>
            <a:r>
              <a:rPr lang="fr-FR" sz="2800" dirty="0">
                <a:solidFill>
                  <a:srgbClr val="FFFF00"/>
                </a:solidFill>
              </a:rPr>
              <a:t>Historique</a:t>
            </a:r>
            <a:r>
              <a:rPr lang="fr-FR" sz="2800" dirty="0"/>
              <a:t> ». Il s’agit d’un mot réservé qu'Excel utilise en interne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0056C553-1708-FAAD-0AF1-8D441CA54C88}"/>
              </a:ext>
            </a:extLst>
          </p:cNvPr>
          <p:cNvSpPr txBox="1">
            <a:spLocks/>
          </p:cNvSpPr>
          <p:nvPr/>
        </p:nvSpPr>
        <p:spPr>
          <a:xfrm>
            <a:off x="728314" y="3940764"/>
            <a:ext cx="10756586" cy="1074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Le nom d’un onglet ne peut pas commencer ou se terminer par une apostrophe (</a:t>
            </a:r>
            <a:r>
              <a:rPr lang="fr-FR" sz="2800" dirty="0">
                <a:solidFill>
                  <a:srgbClr val="FFFF00"/>
                </a:solidFill>
              </a:rPr>
              <a:t>'</a:t>
            </a:r>
            <a:r>
              <a:rPr lang="fr-FR" sz="2800" dirty="0"/>
              <a:t>)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4A2956-08AF-5608-E967-CD8D3DA118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709" y="5078926"/>
            <a:ext cx="5209524" cy="14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Renommer un onglet de feuille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1079128" y="1981553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Double cliquer </a:t>
            </a:r>
            <a:r>
              <a:rPr lang="fr-FR" sz="3200" dirty="0"/>
              <a:t>sur l’onglet de feuille à renommer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8B9D450-0C4E-1686-AB90-D19FE000F223}"/>
              </a:ext>
            </a:extLst>
          </p:cNvPr>
          <p:cNvSpPr txBox="1">
            <a:spLocks/>
          </p:cNvSpPr>
          <p:nvPr/>
        </p:nvSpPr>
        <p:spPr>
          <a:xfrm>
            <a:off x="1079128" y="2665684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Entrer le nouveau nom puis valider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Renommer un onglet de feuille à la souris…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2C28A34-C9F1-0A8C-E988-93A2CAEC3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968" y="3676059"/>
            <a:ext cx="2938063" cy="7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Légende : flèche courbée 7">
            <a:extLst>
              <a:ext uri="{FF2B5EF4-FFF2-40B4-BE49-F238E27FC236}">
                <a16:creationId xmlns:a16="http://schemas.microsoft.com/office/drawing/2014/main" id="{49B6E02D-C367-47A4-E79D-4E38641646A1}"/>
              </a:ext>
            </a:extLst>
          </p:cNvPr>
          <p:cNvSpPr/>
          <p:nvPr/>
        </p:nvSpPr>
        <p:spPr>
          <a:xfrm flipH="1">
            <a:off x="3340359" y="5079089"/>
            <a:ext cx="1772816" cy="79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5997"/>
              <a:gd name="adj6" fmla="val -50498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Double clic</a:t>
            </a:r>
          </a:p>
        </p:txBody>
      </p:sp>
    </p:spTree>
    <p:extLst>
      <p:ext uri="{BB962C8B-B14F-4D97-AF65-F5344CB8AC3E}">
        <p14:creationId xmlns:p14="http://schemas.microsoft.com/office/powerpoint/2010/main" val="81428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  <p:bldP spid="3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Renommer un onglet de feuille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Renommer un onglet de feuille par menu…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67940" y="1383900"/>
            <a:ext cx="11438114" cy="1070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Accueil</a:t>
            </a:r>
            <a:r>
              <a:rPr lang="fr-FR" sz="3200" dirty="0"/>
              <a:t>,</a:t>
            </a:r>
            <a:r>
              <a:rPr lang="fr-FR" sz="3200" dirty="0">
                <a:solidFill>
                  <a:srgbClr val="FFFF00"/>
                </a:solidFill>
              </a:rPr>
              <a:t> </a:t>
            </a:r>
            <a:r>
              <a:rPr lang="fr-FR" sz="3200" dirty="0"/>
              <a:t>dérouler l’outil </a:t>
            </a:r>
            <a:r>
              <a:rPr lang="fr-FR" sz="3200" dirty="0">
                <a:solidFill>
                  <a:srgbClr val="FFFF00"/>
                </a:solidFill>
              </a:rPr>
              <a:t>Format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 Renommer la feuille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AE65FD-B1B7-6488-9C05-1CF8B1821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95" y="2725898"/>
            <a:ext cx="8136811" cy="38708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C4D8500-6936-8A2D-2B9B-FB8CC5449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6F645239-8D48-5C71-397A-607092498320}"/>
              </a:ext>
            </a:extLst>
          </p:cNvPr>
          <p:cNvSpPr/>
          <p:nvPr/>
        </p:nvSpPr>
        <p:spPr>
          <a:xfrm rot="5400000">
            <a:off x="2460000" y="2407101"/>
            <a:ext cx="331379" cy="36564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Renommer un onglet de feuille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Renommer un onglet de feuille par un clic droit…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86191" y="1614936"/>
            <a:ext cx="11361049" cy="628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</a:t>
            </a:r>
            <a:r>
              <a:rPr lang="fr-FR" sz="3200" dirty="0">
                <a:solidFill>
                  <a:srgbClr val="FFFF00"/>
                </a:solidFill>
              </a:rPr>
              <a:t>droit</a:t>
            </a:r>
            <a:r>
              <a:rPr lang="fr-FR" sz="3200" dirty="0"/>
              <a:t> sur la feuille à renommer puis cliquer sur </a:t>
            </a:r>
            <a:r>
              <a:rPr lang="fr-FR" sz="3200" dirty="0">
                <a:solidFill>
                  <a:srgbClr val="FFFF00"/>
                </a:solidFill>
              </a:rPr>
              <a:t>Renommer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E29811-09E2-55A3-5E19-BB813E0A8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893" y="2637353"/>
            <a:ext cx="4406214" cy="38138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E2D2195-F4FC-4471-12CF-88764098F6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Légende : flèche courbée 2">
            <a:extLst>
              <a:ext uri="{FF2B5EF4-FFF2-40B4-BE49-F238E27FC236}">
                <a16:creationId xmlns:a16="http://schemas.microsoft.com/office/drawing/2014/main" id="{1A47008F-1CE9-E084-CB68-A6BBDED9F4BF}"/>
              </a:ext>
            </a:extLst>
          </p:cNvPr>
          <p:cNvSpPr/>
          <p:nvPr/>
        </p:nvSpPr>
        <p:spPr>
          <a:xfrm flipH="1">
            <a:off x="1614195" y="4379293"/>
            <a:ext cx="1772816" cy="79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9680"/>
              <a:gd name="adj6" fmla="val -125235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Clic droit</a:t>
            </a:r>
          </a:p>
        </p:txBody>
      </p:sp>
    </p:spTree>
    <p:extLst>
      <p:ext uri="{BB962C8B-B14F-4D97-AF65-F5344CB8AC3E}">
        <p14:creationId xmlns:p14="http://schemas.microsoft.com/office/powerpoint/2010/main" val="2208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Renommer un onglet de feuille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Renommer un onglet de feuille depuis le volet de navigation…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86191" y="1717577"/>
            <a:ext cx="11361049" cy="628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Affichage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Navigation</a:t>
            </a: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4E2D2195-F4FC-4471-12CF-88764098F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7AF29C-F40C-3245-FBCA-6879638814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19" y="3022585"/>
            <a:ext cx="10952381" cy="12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C44BCB29-DF9C-CF37-A75C-46D298B9816A}"/>
              </a:ext>
            </a:extLst>
          </p:cNvPr>
          <p:cNvSpPr/>
          <p:nvPr/>
        </p:nvSpPr>
        <p:spPr>
          <a:xfrm rot="5400000">
            <a:off x="5389539" y="268834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C4D92A-E0D1-21FF-D414-2437BE9D75DA}"/>
              </a:ext>
            </a:extLst>
          </p:cNvPr>
          <p:cNvSpPr/>
          <p:nvPr/>
        </p:nvSpPr>
        <p:spPr>
          <a:xfrm>
            <a:off x="3825551" y="3321702"/>
            <a:ext cx="709127" cy="706068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197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78AF448-DA9F-214B-E32B-7630746C7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70" y="2572038"/>
            <a:ext cx="11141470" cy="36813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Renommer un onglet de feuille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E2D2195-F4FC-4471-12CF-88764098F6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D54AC40-5825-E4A0-2E68-81E34A116682}"/>
              </a:ext>
            </a:extLst>
          </p:cNvPr>
          <p:cNvSpPr txBox="1">
            <a:spLocks/>
          </p:cNvSpPr>
          <p:nvPr/>
        </p:nvSpPr>
        <p:spPr>
          <a:xfrm>
            <a:off x="386191" y="1038019"/>
            <a:ext cx="11361049" cy="1044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Dans le volet de navigation, cliquer droit sur le nom de la feuille à renommer puis cliquer sur </a:t>
            </a:r>
            <a:r>
              <a:rPr lang="fr-FR" sz="3200" dirty="0">
                <a:solidFill>
                  <a:srgbClr val="FFFF00"/>
                </a:solidFill>
              </a:rPr>
              <a:t>Renommer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C44BCB29-DF9C-CF37-A75C-46D298B9816A}"/>
              </a:ext>
            </a:extLst>
          </p:cNvPr>
          <p:cNvSpPr/>
          <p:nvPr/>
        </p:nvSpPr>
        <p:spPr>
          <a:xfrm>
            <a:off x="8580609" y="4880690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C4D92A-E0D1-21FF-D414-2437BE9D75DA}"/>
              </a:ext>
            </a:extLst>
          </p:cNvPr>
          <p:cNvSpPr/>
          <p:nvPr/>
        </p:nvSpPr>
        <p:spPr>
          <a:xfrm>
            <a:off x="9701335" y="5003332"/>
            <a:ext cx="1467408" cy="28800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950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2457</TotalTime>
  <Words>265</Words>
  <Application>Microsoft Office PowerPoint</Application>
  <PresentationFormat>Grand écran</PresentationFormat>
  <Paragraphs>43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264</cp:revision>
  <dcterms:created xsi:type="dcterms:W3CDTF">2022-09-28T14:03:26Z</dcterms:created>
  <dcterms:modified xsi:type="dcterms:W3CDTF">2023-02-22T12:43:08Z</dcterms:modified>
</cp:coreProperties>
</file>