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34" r:id="rId2"/>
    <p:sldId id="261" r:id="rId3"/>
    <p:sldId id="333" r:id="rId4"/>
    <p:sldId id="330" r:id="rId5"/>
    <p:sldId id="331" r:id="rId6"/>
    <p:sldId id="332" r:id="rId7"/>
    <p:sldId id="329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F29F2-8E4A-44D7-8F2E-24E50CCAAEA2}" v="512" dt="2022-10-30T13:58:51.585"/>
    <p1510:client id="{77819BFD-0725-4DCA-A038-9452DC934FA6}" v="2300" dt="2022-10-29T15:12:24.103"/>
    <p1510:client id="{84090F50-C201-443F-B72D-B3829F163502}" v="1547" dt="2022-10-29T18:24:37.767"/>
    <p1510:client id="{C0EF8A1E-4D75-4F95-B33C-9891C5C6089C}" v="207" dt="2022-10-30T12:11:53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C0EF8A1E-4D75-4F95-B33C-9891C5C6089C}"/>
    <pc:docChg chg="undo custSel addSld modSld">
      <pc:chgData name="Lionel ZANITTI" userId="1e51b01e59126d6e" providerId="LiveId" clId="{C0EF8A1E-4D75-4F95-B33C-9891C5C6089C}" dt="2022-10-30T12:11:53.618" v="516"/>
      <pc:docMkLst>
        <pc:docMk/>
      </pc:docMkLst>
      <pc:sldChg chg="addSp delSp modSp mod delAnim modAnim">
        <pc:chgData name="Lionel ZANITTI" userId="1e51b01e59126d6e" providerId="LiveId" clId="{C0EF8A1E-4D75-4F95-B33C-9891C5C6089C}" dt="2022-10-30T11:59:03" v="447" actId="20577"/>
        <pc:sldMkLst>
          <pc:docMk/>
          <pc:sldMk cId="3879804219" sldId="261"/>
        </pc:sldMkLst>
        <pc:spChg chg="del">
          <ac:chgData name="Lionel ZANITTI" userId="1e51b01e59126d6e" providerId="LiveId" clId="{C0EF8A1E-4D75-4F95-B33C-9891C5C6089C}" dt="2022-10-30T10:28:33.050" v="32" actId="478"/>
          <ac:spMkLst>
            <pc:docMk/>
            <pc:sldMk cId="3879804219" sldId="261"/>
            <ac:spMk id="2" creationId="{78A9F660-2EC3-D40B-7EE4-35ABE9CDF50C}"/>
          </ac:spMkLst>
        </pc:spChg>
        <pc:spChg chg="add mod">
          <ac:chgData name="Lionel ZANITTI" userId="1e51b01e59126d6e" providerId="LiveId" clId="{C0EF8A1E-4D75-4F95-B33C-9891C5C6089C}" dt="2022-10-30T11:56:32.908" v="427" actId="207"/>
          <ac:spMkLst>
            <pc:docMk/>
            <pc:sldMk cId="3879804219" sldId="261"/>
            <ac:spMk id="3" creationId="{494EA517-B9C6-34E5-B516-758B560ABFF3}"/>
          </ac:spMkLst>
        </pc:spChg>
        <pc:spChg chg="add mod">
          <ac:chgData name="Lionel ZANITTI" userId="1e51b01e59126d6e" providerId="LiveId" clId="{C0EF8A1E-4D75-4F95-B33C-9891C5C6089C}" dt="2022-10-30T11:59:03" v="447" actId="20577"/>
          <ac:spMkLst>
            <pc:docMk/>
            <pc:sldMk cId="3879804219" sldId="261"/>
            <ac:spMk id="5" creationId="{AEC04610-420C-AEB9-0896-B660263061C5}"/>
          </ac:spMkLst>
        </pc:spChg>
        <pc:spChg chg="add mod">
          <ac:chgData name="Lionel ZANITTI" userId="1e51b01e59126d6e" providerId="LiveId" clId="{C0EF8A1E-4D75-4F95-B33C-9891C5C6089C}" dt="2022-10-30T11:56:02.410" v="423" actId="207"/>
          <ac:spMkLst>
            <pc:docMk/>
            <pc:sldMk cId="3879804219" sldId="261"/>
            <ac:spMk id="6" creationId="{801E4841-98C8-2BDA-7A8D-6518832E85E6}"/>
          </ac:spMkLst>
        </pc:spChg>
        <pc:spChg chg="add mod">
          <ac:chgData name="Lionel ZANITTI" userId="1e51b01e59126d6e" providerId="LiveId" clId="{C0EF8A1E-4D75-4F95-B33C-9891C5C6089C}" dt="2022-10-30T11:55:50.895" v="421" actId="207"/>
          <ac:spMkLst>
            <pc:docMk/>
            <pc:sldMk cId="3879804219" sldId="261"/>
            <ac:spMk id="7" creationId="{025C229F-BC64-8375-C39D-3BCC357B725F}"/>
          </ac:spMkLst>
        </pc:spChg>
        <pc:spChg chg="add mod">
          <ac:chgData name="Lionel ZANITTI" userId="1e51b01e59126d6e" providerId="LiveId" clId="{C0EF8A1E-4D75-4F95-B33C-9891C5C6089C}" dt="2022-10-30T11:55:56.168" v="422" actId="207"/>
          <ac:spMkLst>
            <pc:docMk/>
            <pc:sldMk cId="3879804219" sldId="261"/>
            <ac:spMk id="10" creationId="{1A080674-3FCD-072D-6F0B-63BE2E6748E3}"/>
          </ac:spMkLst>
        </pc:spChg>
        <pc:spChg chg="mod">
          <ac:chgData name="Lionel ZANITTI" userId="1e51b01e59126d6e" providerId="LiveId" clId="{C0EF8A1E-4D75-4F95-B33C-9891C5C6089C}" dt="2022-10-30T10:25:32.279" v="12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C0EF8A1E-4D75-4F95-B33C-9891C5C6089C}" dt="2022-10-30T11:28:57.082" v="394" actId="20577"/>
          <ac:spMkLst>
            <pc:docMk/>
            <pc:sldMk cId="3879804219" sldId="261"/>
            <ac:spMk id="20" creationId="{46CF1C9D-7FFC-FFDA-0172-0061348E93D3}"/>
          </ac:spMkLst>
        </pc:spChg>
        <pc:picChg chg="del mod">
          <ac:chgData name="Lionel ZANITTI" userId="1e51b01e59126d6e" providerId="LiveId" clId="{C0EF8A1E-4D75-4F95-B33C-9891C5C6089C}" dt="2022-10-30T10:29:56.749" v="137" actId="47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Sp new mod">
        <pc:chgData name="Lionel ZANITTI" userId="1e51b01e59126d6e" providerId="LiveId" clId="{C0EF8A1E-4D75-4F95-B33C-9891C5C6089C}" dt="2022-10-30T10:38:41.190" v="329" actId="478"/>
        <pc:sldMkLst>
          <pc:docMk/>
          <pc:sldMk cId="3624335302" sldId="325"/>
        </pc:sldMkLst>
        <pc:spChg chg="del">
          <ac:chgData name="Lionel ZANITTI" userId="1e51b01e59126d6e" providerId="LiveId" clId="{C0EF8A1E-4D75-4F95-B33C-9891C5C6089C}" dt="2022-10-30T10:38:41.190" v="329" actId="478"/>
          <ac:spMkLst>
            <pc:docMk/>
            <pc:sldMk cId="3624335302" sldId="325"/>
            <ac:spMk id="3" creationId="{49AD6941-2769-8B99-D7C9-49FE65D0D4D8}"/>
          </ac:spMkLst>
        </pc:spChg>
      </pc:sldChg>
      <pc:sldChg chg="addSp delSp modSp add mod delAnim modAnim">
        <pc:chgData name="Lionel ZANITTI" userId="1e51b01e59126d6e" providerId="LiveId" clId="{C0EF8A1E-4D75-4F95-B33C-9891C5C6089C}" dt="2022-10-30T12:02:06.417" v="490"/>
        <pc:sldMkLst>
          <pc:docMk/>
          <pc:sldMk cId="2156857139" sldId="326"/>
        </pc:sldMkLst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3" creationId="{494EA517-B9C6-34E5-B516-758B560ABFF3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5" creationId="{AEC04610-420C-AEB9-0896-B660263061C5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6" creationId="{801E4841-98C8-2BDA-7A8D-6518832E85E6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7" creationId="{025C229F-BC64-8375-C39D-3BCC357B725F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10" creationId="{1A080674-3FCD-072D-6F0B-63BE2E6748E3}"/>
          </ac:spMkLst>
        </pc:spChg>
        <pc:spChg chg="add del mod">
          <ac:chgData name="Lionel ZANITTI" userId="1e51b01e59126d6e" providerId="LiveId" clId="{C0EF8A1E-4D75-4F95-B33C-9891C5C6089C}" dt="2022-10-30T11:59:24.676" v="449" actId="478"/>
          <ac:spMkLst>
            <pc:docMk/>
            <pc:sldMk cId="2156857139" sldId="326"/>
            <ac:spMk id="12" creationId="{59B33A3E-F7BE-7C96-9783-03E5E1CF8FCA}"/>
          </ac:spMkLst>
        </pc:spChg>
        <pc:spChg chg="add mod">
          <ac:chgData name="Lionel ZANITTI" userId="1e51b01e59126d6e" providerId="LiveId" clId="{C0EF8A1E-4D75-4F95-B33C-9891C5C6089C}" dt="2022-10-30T11:59:29.016" v="465" actId="1036"/>
          <ac:spMkLst>
            <pc:docMk/>
            <pc:sldMk cId="2156857139" sldId="326"/>
            <ac:spMk id="19" creationId="{3AB61638-6058-9894-7693-4F9B795A5E2E}"/>
          </ac:spMkLst>
        </pc:spChg>
        <pc:picChg chg="add mod">
          <ac:chgData name="Lionel ZANITTI" userId="1e51b01e59126d6e" providerId="LiveId" clId="{C0EF8A1E-4D75-4F95-B33C-9891C5C6089C}" dt="2022-10-30T11:22:27.866" v="335" actId="108"/>
          <ac:picMkLst>
            <pc:docMk/>
            <pc:sldMk cId="2156857139" sldId="326"/>
            <ac:picMk id="2" creationId="{40011B4C-7D13-3A7D-B0AA-B77658734316}"/>
          </ac:picMkLst>
        </pc:picChg>
        <pc:cxnChg chg="add mod">
          <ac:chgData name="Lionel ZANITTI" userId="1e51b01e59126d6e" providerId="LiveId" clId="{C0EF8A1E-4D75-4F95-B33C-9891C5C6089C}" dt="2022-10-30T12:01:05.396" v="476" actId="1582"/>
          <ac:cxnSpMkLst>
            <pc:docMk/>
            <pc:sldMk cId="2156857139" sldId="326"/>
            <ac:cxnSpMk id="14" creationId="{38065529-B77D-E30A-0466-E057B991F2DC}"/>
          </ac:cxnSpMkLst>
        </pc:cxnChg>
        <pc:cxnChg chg="add mod">
          <ac:chgData name="Lionel ZANITTI" userId="1e51b01e59126d6e" providerId="LiveId" clId="{C0EF8A1E-4D75-4F95-B33C-9891C5C6089C}" dt="2022-10-30T12:00:46.163" v="473" actId="14861"/>
          <ac:cxnSpMkLst>
            <pc:docMk/>
            <pc:sldMk cId="2156857139" sldId="326"/>
            <ac:cxnSpMk id="15" creationId="{3A621937-DD16-84EF-CCB9-B957F4D19A51}"/>
          </ac:cxnSpMkLst>
        </pc:cxnChg>
        <pc:cxnChg chg="add mod">
          <ac:chgData name="Lionel ZANITTI" userId="1e51b01e59126d6e" providerId="LiveId" clId="{C0EF8A1E-4D75-4F95-B33C-9891C5C6089C}" dt="2022-10-30T12:00:41.282" v="472" actId="14861"/>
          <ac:cxnSpMkLst>
            <pc:docMk/>
            <pc:sldMk cId="2156857139" sldId="326"/>
            <ac:cxnSpMk id="16" creationId="{A2BFDC58-3F0B-D30D-F234-2F131543A2FD}"/>
          </ac:cxnSpMkLst>
        </pc:cxnChg>
      </pc:sldChg>
      <pc:sldChg chg="addSp delSp modSp add mod delAnim modAnim">
        <pc:chgData name="Lionel ZANITTI" userId="1e51b01e59126d6e" providerId="LiveId" clId="{C0EF8A1E-4D75-4F95-B33C-9891C5C6089C}" dt="2022-10-30T12:11:53.618" v="516"/>
        <pc:sldMkLst>
          <pc:docMk/>
          <pc:sldMk cId="2426258530" sldId="327"/>
        </pc:sldMkLst>
        <pc:spChg chg="add mod">
          <ac:chgData name="Lionel ZANITTI" userId="1e51b01e59126d6e" providerId="LiveId" clId="{C0EF8A1E-4D75-4F95-B33C-9891C5C6089C}" dt="2022-10-30T12:05:01.300" v="503" actId="207"/>
          <ac:spMkLst>
            <pc:docMk/>
            <pc:sldMk cId="2426258530" sldId="327"/>
            <ac:spMk id="7" creationId="{75D7FA65-AB80-C72B-8D37-09C318FA0582}"/>
          </ac:spMkLst>
        </pc:spChg>
        <pc:spChg chg="add mod">
          <ac:chgData name="Lionel ZANITTI" userId="1e51b01e59126d6e" providerId="LiveId" clId="{C0EF8A1E-4D75-4F95-B33C-9891C5C6089C}" dt="2022-10-30T10:37:38.161" v="324"/>
          <ac:spMkLst>
            <pc:docMk/>
            <pc:sldMk cId="2426258530" sldId="327"/>
            <ac:spMk id="10" creationId="{21E8AF0A-25AE-0B36-B866-01E2E89FA571}"/>
          </ac:spMkLst>
        </pc:spChg>
        <pc:spChg chg="del">
          <ac:chgData name="Lionel ZANITTI" userId="1e51b01e59126d6e" providerId="LiveId" clId="{C0EF8A1E-4D75-4F95-B33C-9891C5C6089C}" dt="2022-10-30T10:37:17.430" v="322" actId="478"/>
          <ac:spMkLst>
            <pc:docMk/>
            <pc:sldMk cId="2426258530" sldId="327"/>
            <ac:spMk id="12" creationId="{59B33A3E-F7BE-7C96-9783-03E5E1CF8FCA}"/>
          </ac:spMkLst>
        </pc:spChg>
        <pc:spChg chg="mod">
          <ac:chgData name="Lionel ZANITTI" userId="1e51b01e59126d6e" providerId="LiveId" clId="{C0EF8A1E-4D75-4F95-B33C-9891C5C6089C}" dt="2022-10-30T10:37:08.244" v="321" actId="6549"/>
          <ac:spMkLst>
            <pc:docMk/>
            <pc:sldMk cId="2426258530" sldId="327"/>
            <ac:spMk id="18" creationId="{A7BDF9F5-5F33-21A7-8149-9298D78B868C}"/>
          </ac:spMkLst>
        </pc:spChg>
        <pc:spChg chg="add mod">
          <ac:chgData name="Lionel ZANITTI" userId="1e51b01e59126d6e" providerId="LiveId" clId="{C0EF8A1E-4D75-4F95-B33C-9891C5C6089C}" dt="2022-10-30T12:05:05.714" v="504" actId="207"/>
          <ac:spMkLst>
            <pc:docMk/>
            <pc:sldMk cId="2426258530" sldId="327"/>
            <ac:spMk id="19" creationId="{5D333D4D-549F-A1CB-7C31-EEBFC5891B6B}"/>
          </ac:spMkLst>
        </pc:spChg>
        <pc:spChg chg="add mod">
          <ac:chgData name="Lionel ZANITTI" userId="1e51b01e59126d6e" providerId="LiveId" clId="{C0EF8A1E-4D75-4F95-B33C-9891C5C6089C}" dt="2022-10-30T12:05:10.948" v="505" actId="207"/>
          <ac:spMkLst>
            <pc:docMk/>
            <pc:sldMk cId="2426258530" sldId="327"/>
            <ac:spMk id="21" creationId="{6F15D63A-A8DF-1CC1-46BC-77EF59D621E3}"/>
          </ac:spMkLst>
        </pc:spChg>
        <pc:spChg chg="add del mod">
          <ac:chgData name="Lionel ZANITTI" userId="1e51b01e59126d6e" providerId="LiveId" clId="{C0EF8A1E-4D75-4F95-B33C-9891C5C6089C}" dt="2022-10-30T12:03:27.434" v="495" actId="478"/>
          <ac:spMkLst>
            <pc:docMk/>
            <pc:sldMk cId="2426258530" sldId="327"/>
            <ac:spMk id="22" creationId="{6BF18B21-C998-2C5A-B717-FE252318AA04}"/>
          </ac:spMkLst>
        </pc:spChg>
        <pc:spChg chg="add del mod">
          <ac:chgData name="Lionel ZANITTI" userId="1e51b01e59126d6e" providerId="LiveId" clId="{C0EF8A1E-4D75-4F95-B33C-9891C5C6089C}" dt="2022-10-30T12:03:27.434" v="495" actId="478"/>
          <ac:spMkLst>
            <pc:docMk/>
            <pc:sldMk cId="2426258530" sldId="327"/>
            <ac:spMk id="23" creationId="{D2CFD23E-92A5-4162-66A3-5E032FF22B2F}"/>
          </ac:spMkLst>
        </pc:spChg>
        <pc:picChg chg="del">
          <ac:chgData name="Lionel ZANITTI" userId="1e51b01e59126d6e" providerId="LiveId" clId="{C0EF8A1E-4D75-4F95-B33C-9891C5C6089C}" dt="2022-10-30T10:37:17.430" v="322" actId="478"/>
          <ac:picMkLst>
            <pc:docMk/>
            <pc:sldMk cId="2426258530" sldId="327"/>
            <ac:picMk id="2" creationId="{40011B4C-7D13-3A7D-B0AA-B77658734316}"/>
          </ac:picMkLst>
        </pc:picChg>
        <pc:picChg chg="add mod">
          <ac:chgData name="Lionel ZANITTI" userId="1e51b01e59126d6e" providerId="LiveId" clId="{C0EF8A1E-4D75-4F95-B33C-9891C5C6089C}" dt="2022-10-30T11:22:30.711" v="336" actId="108"/>
          <ac:picMkLst>
            <pc:docMk/>
            <pc:sldMk cId="2426258530" sldId="327"/>
            <ac:picMk id="3" creationId="{982FE3F6-7F08-2ABB-AF84-3CE78566FB6B}"/>
          </ac:picMkLst>
        </pc:picChg>
        <pc:picChg chg="add mod">
          <ac:chgData name="Lionel ZANITTI" userId="1e51b01e59126d6e" providerId="LiveId" clId="{C0EF8A1E-4D75-4F95-B33C-9891C5C6089C}" dt="2022-10-30T11:22:31.911" v="337" actId="108"/>
          <ac:picMkLst>
            <pc:docMk/>
            <pc:sldMk cId="2426258530" sldId="327"/>
            <ac:picMk id="5" creationId="{5E849971-6A9D-67D1-D0F7-0697ADF35D41}"/>
          </ac:picMkLst>
        </pc:picChg>
        <pc:cxnChg chg="add mod">
          <ac:chgData name="Lionel ZANITTI" userId="1e51b01e59126d6e" providerId="LiveId" clId="{C0EF8A1E-4D75-4F95-B33C-9891C5C6089C}" dt="2022-10-30T11:22:34.335" v="338" actId="108"/>
          <ac:cxnSpMkLst>
            <pc:docMk/>
            <pc:sldMk cId="2426258530" sldId="327"/>
            <ac:cxnSpMk id="6" creationId="{CAB5020B-A9FB-70DE-4626-D56C981A2C6C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4" creationId="{38065529-B77D-E30A-0466-E057B991F2DC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5" creationId="{3A621937-DD16-84EF-CCB9-B957F4D19A51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6" creationId="{A2BFDC58-3F0B-D30D-F234-2F131543A2FD}"/>
          </ac:cxnSpMkLst>
        </pc:cxnChg>
      </pc:sldChg>
    </pc:docChg>
  </pc:docChgLst>
  <pc:docChgLst>
    <pc:chgData name="Lionel ZANITTI" userId="1e51b01e59126d6e" providerId="LiveId" clId="{77819BFD-0725-4DCA-A038-9452DC934FA6}"/>
    <pc:docChg chg="undo custSel addSld delSld modSld sldOrd">
      <pc:chgData name="Lionel ZANITTI" userId="1e51b01e59126d6e" providerId="LiveId" clId="{77819BFD-0725-4DCA-A038-9452DC934FA6}" dt="2022-10-29T15:21:04.965" v="2891" actId="47"/>
      <pc:docMkLst>
        <pc:docMk/>
      </pc:docMkLst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754358077" sldId="28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4223987480" sldId="28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51505798" sldId="28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809868191" sldId="28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541593966" sldId="29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471353584" sldId="29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208854815" sldId="292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56706716" sldId="29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45625699" sldId="294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21522164" sldId="29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00830191" sldId="29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237101855" sldId="297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136750586" sldId="29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299510158" sldId="299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06977695" sldId="30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1090479" sldId="30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335939127" sldId="302"/>
        </pc:sldMkLst>
      </pc:sldChg>
      <pc:sldChg chg="addSp delSp modSp mod ord delAnim modAnim">
        <pc:chgData name="Lionel ZANITTI" userId="1e51b01e59126d6e" providerId="LiveId" clId="{77819BFD-0725-4DCA-A038-9452DC934FA6}" dt="2022-10-29T15:12:24.103" v="2890" actId="6549"/>
        <pc:sldMkLst>
          <pc:docMk/>
          <pc:sldMk cId="2919031238" sldId="303"/>
        </pc:sldMkLst>
        <pc:spChg chg="mod">
          <ac:chgData name="Lionel ZANITTI" userId="1e51b01e59126d6e" providerId="LiveId" clId="{77819BFD-0725-4DCA-A038-9452DC934FA6}" dt="2022-10-29T14:43:37.335" v="2605" actId="20577"/>
          <ac:spMkLst>
            <pc:docMk/>
            <pc:sldMk cId="2919031238" sldId="303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15:11:54.455" v="2836" actId="6549"/>
          <ac:spMkLst>
            <pc:docMk/>
            <pc:sldMk cId="2919031238" sldId="303"/>
            <ac:spMk id="3" creationId="{0D1545A0-959B-5405-567F-D0739190B621}"/>
          </ac:spMkLst>
        </pc:spChg>
        <pc:spChg chg="add mod">
          <ac:chgData name="Lionel ZANITTI" userId="1e51b01e59126d6e" providerId="LiveId" clId="{77819BFD-0725-4DCA-A038-9452DC934FA6}" dt="2022-10-29T15:12:24.103" v="2890" actId="6549"/>
          <ac:spMkLst>
            <pc:docMk/>
            <pc:sldMk cId="2919031238" sldId="303"/>
            <ac:spMk id="5" creationId="{CF85F4EE-AD57-C218-C46A-4EFD738DCD66}"/>
          </ac:spMkLst>
        </pc:spChg>
        <pc:spChg chg="mod">
          <ac:chgData name="Lionel ZANITTI" userId="1e51b01e59126d6e" providerId="LiveId" clId="{77819BFD-0725-4DCA-A038-9452DC934FA6}" dt="2022-10-29T14:43:12.865" v="2567" actId="6549"/>
          <ac:spMkLst>
            <pc:docMk/>
            <pc:sldMk cId="2919031238" sldId="303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15:02:52.841" v="2802" actId="20577"/>
          <ac:spMkLst>
            <pc:docMk/>
            <pc:sldMk cId="2919031238" sldId="303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15:03:06.827" v="2803" actId="478"/>
          <ac:spMkLst>
            <pc:docMk/>
            <pc:sldMk cId="2919031238" sldId="303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14:43:47.172" v="2606" actId="478"/>
          <ac:spMkLst>
            <pc:docMk/>
            <pc:sldMk cId="2919031238" sldId="303"/>
            <ac:spMk id="24" creationId="{1373EFFF-A4F8-B670-60E4-C1F0767FFF4E}"/>
          </ac:spMkLst>
        </pc:spChg>
      </pc:sldChg>
      <pc:sldChg chg="modSp modAnim">
        <pc:chgData name="Lionel ZANITTI" userId="1e51b01e59126d6e" providerId="LiveId" clId="{77819BFD-0725-4DCA-A038-9452DC934FA6}" dt="2022-10-29T06:54:45.526" v="1777" actId="20577"/>
        <pc:sldMkLst>
          <pc:docMk/>
          <pc:sldMk cId="2050184192" sldId="304"/>
        </pc:sldMkLst>
        <pc:spChg chg="mod">
          <ac:chgData name="Lionel ZANITTI" userId="1e51b01e59126d6e" providerId="LiveId" clId="{77819BFD-0725-4DCA-A038-9452DC934FA6}" dt="2022-10-29T06:54:41.147" v="1775" actId="20577"/>
          <ac:spMkLst>
            <pc:docMk/>
            <pc:sldMk cId="2050184192" sldId="304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26:05.311" v="501" actId="6549"/>
          <ac:spMkLst>
            <pc:docMk/>
            <pc:sldMk cId="2050184192" sldId="304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54:45.526" v="1777" actId="20577"/>
          <ac:spMkLst>
            <pc:docMk/>
            <pc:sldMk cId="2050184192" sldId="304"/>
            <ac:spMk id="22" creationId="{1B901CC6-677B-3C80-E337-C701619DF854}"/>
          </ac:spMkLst>
        </pc:spChg>
      </pc:sldChg>
      <pc:sldChg chg="addSp modSp add mod ord modAnim">
        <pc:chgData name="Lionel ZANITTI" userId="1e51b01e59126d6e" providerId="LiveId" clId="{77819BFD-0725-4DCA-A038-9452DC934FA6}" dt="2022-10-29T06:24:52.791" v="468" actId="6549"/>
        <pc:sldMkLst>
          <pc:docMk/>
          <pc:sldMk cId="2845276113" sldId="305"/>
        </pc:sldMkLst>
        <pc:spChg chg="mod">
          <ac:chgData name="Lionel ZANITTI" userId="1e51b01e59126d6e" providerId="LiveId" clId="{77819BFD-0725-4DCA-A038-9452DC934FA6}" dt="2022-10-29T06:16:25.183" v="55" actId="20577"/>
          <ac:spMkLst>
            <pc:docMk/>
            <pc:sldMk cId="2845276113" sldId="305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06:17:04.907" v="72" actId="1076"/>
          <ac:spMkLst>
            <pc:docMk/>
            <pc:sldMk cId="2845276113" sldId="305"/>
            <ac:spMk id="3" creationId="{B55A99F0-D40B-92D9-F5E7-2E8BE10469CF}"/>
          </ac:spMkLst>
        </pc:spChg>
        <pc:spChg chg="add mod">
          <ac:chgData name="Lionel ZANITTI" userId="1e51b01e59126d6e" providerId="LiveId" clId="{77819BFD-0725-4DCA-A038-9452DC934FA6}" dt="2022-10-29T06:24:52.791" v="468" actId="6549"/>
          <ac:spMkLst>
            <pc:docMk/>
            <pc:sldMk cId="2845276113" sldId="305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6:16:03.560" v="47" actId="20577"/>
          <ac:spMkLst>
            <pc:docMk/>
            <pc:sldMk cId="2845276113" sldId="305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16:36.307" v="62" actId="1076"/>
          <ac:spMkLst>
            <pc:docMk/>
            <pc:sldMk cId="2845276113" sldId="305"/>
            <ac:spMk id="22" creationId="{1B901CC6-677B-3C80-E337-C701619DF854}"/>
          </ac:spMkLst>
        </pc:spChg>
        <pc:spChg chg="mod">
          <ac:chgData name="Lionel ZANITTI" userId="1e51b01e59126d6e" providerId="LiveId" clId="{77819BFD-0725-4DCA-A038-9452DC934FA6}" dt="2022-10-29T06:16:50.150" v="70" actId="1076"/>
          <ac:spMkLst>
            <pc:docMk/>
            <pc:sldMk cId="2845276113" sldId="305"/>
            <ac:spMk id="23" creationId="{20FB8565-DE72-A260-D452-7EC8FD5B1B8B}"/>
          </ac:spMkLst>
        </pc:spChg>
        <pc:spChg chg="mod">
          <ac:chgData name="Lionel ZANITTI" userId="1e51b01e59126d6e" providerId="LiveId" clId="{77819BFD-0725-4DCA-A038-9452DC934FA6}" dt="2022-10-29T06:20:55.985" v="423" actId="1076"/>
          <ac:spMkLst>
            <pc:docMk/>
            <pc:sldMk cId="2845276113" sldId="305"/>
            <ac:spMk id="24" creationId="{1373EFFF-A4F8-B670-60E4-C1F0767FFF4E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06:37:07.728" v="1150"/>
        <pc:sldMkLst>
          <pc:docMk/>
          <pc:sldMk cId="1911160817" sldId="306"/>
        </pc:sldMkLst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" creationId="{78A9F660-2EC3-D40B-7EE4-35ABE9CDF50C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3" creationId="{B55A99F0-D40B-92D9-F5E7-2E8BE10469CF}"/>
          </ac:spMkLst>
        </pc:spChg>
        <pc:spChg chg="mod">
          <ac:chgData name="Lionel ZANITTI" userId="1e51b01e59126d6e" providerId="LiveId" clId="{77819BFD-0725-4DCA-A038-9452DC934FA6}" dt="2022-10-29T06:34:21.959" v="1015" actId="1035"/>
          <ac:spMkLst>
            <pc:docMk/>
            <pc:sldMk cId="1911160817" sldId="306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06:35:47.385" v="1136" actId="1036"/>
          <ac:spMkLst>
            <pc:docMk/>
            <pc:sldMk cId="1911160817" sldId="306"/>
            <ac:spMk id="6" creationId="{C6491E29-CF26-6568-EAF3-F3BA6951E6B8}"/>
          </ac:spMkLst>
        </pc:spChg>
        <pc:spChg chg="mod">
          <ac:chgData name="Lionel ZANITTI" userId="1e51b01e59126d6e" providerId="LiveId" clId="{77819BFD-0725-4DCA-A038-9452DC934FA6}" dt="2022-10-29T06:34:11.926" v="1000"/>
          <ac:spMkLst>
            <pc:docMk/>
            <pc:sldMk cId="1911160817" sldId="306"/>
            <ac:spMk id="14" creationId="{5A70BA14-FA79-0C7F-CAEF-3F61068DB962}"/>
          </ac:spMkLst>
        </pc:spChg>
        <pc:spChg chg="add mod ord">
          <ac:chgData name="Lionel ZANITTI" userId="1e51b01e59126d6e" providerId="LiveId" clId="{77819BFD-0725-4DCA-A038-9452DC934FA6}" dt="2022-10-29T06:36:43.019" v="1148" actId="14100"/>
          <ac:spMkLst>
            <pc:docMk/>
            <pc:sldMk cId="1911160817" sldId="306"/>
            <ac:spMk id="16" creationId="{2970E4EF-3ADC-5C2C-61C7-E0A1CC6000E0}"/>
          </ac:spMkLst>
        </pc:spChg>
        <pc:spChg chg="mod">
          <ac:chgData name="Lionel ZANITTI" userId="1e51b01e59126d6e" providerId="LiveId" clId="{77819BFD-0725-4DCA-A038-9452DC934FA6}" dt="2022-10-29T06:26:33.225" v="524" actId="20577"/>
          <ac:spMkLst>
            <pc:docMk/>
            <pc:sldMk cId="1911160817" sldId="306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35:16.450" v="1032"/>
          <ac:spMkLst>
            <pc:docMk/>
            <pc:sldMk cId="1911160817" sldId="306"/>
            <ac:spMk id="21" creationId="{24382A6C-8060-887F-6850-2DC65DFBF9F1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4" creationId="{1373EFFF-A4F8-B670-60E4-C1F0767FFF4E}"/>
          </ac:spMkLst>
        </pc:spChg>
        <pc:grpChg chg="add del mod">
          <ac:chgData name="Lionel ZANITTI" userId="1e51b01e59126d6e" providerId="LiveId" clId="{77819BFD-0725-4DCA-A038-9452DC934FA6}" dt="2022-10-29T06:35:09.636" v="1031" actId="478"/>
          <ac:grpSpMkLst>
            <pc:docMk/>
            <pc:sldMk cId="1911160817" sldId="306"/>
            <ac:grpSpMk id="12" creationId="{F5838F6A-43EA-BDF1-07B1-A6A523FD5D02}"/>
          </ac:grpSpMkLst>
        </pc:grpChg>
        <pc:grpChg chg="add mod">
          <ac:chgData name="Lionel ZANITTI" userId="1e51b01e59126d6e" providerId="LiveId" clId="{77819BFD-0725-4DCA-A038-9452DC934FA6}" dt="2022-10-29T06:36:02.675" v="1140" actId="14100"/>
          <ac:grpSpMkLst>
            <pc:docMk/>
            <pc:sldMk cId="1911160817" sldId="306"/>
            <ac:grpSpMk id="19" creationId="{5D2FDCE0-BAA1-F4B8-3FBA-91AB6D28319E}"/>
          </ac:grpSpMkLst>
        </pc:grpChg>
        <pc:picChg chg="add mod">
          <ac:chgData name="Lionel ZANITTI" userId="1e51b01e59126d6e" providerId="LiveId" clId="{77819BFD-0725-4DCA-A038-9452DC934FA6}" dt="2022-10-29T06:36:56.826" v="1149" actId="108"/>
          <ac:picMkLst>
            <pc:docMk/>
            <pc:sldMk cId="1911160817" sldId="306"/>
            <ac:picMk id="10" creationId="{BF361770-D60D-F44A-C78C-1E520D5FBCC5}"/>
          </ac:picMkLst>
        </pc:picChg>
        <pc:picChg chg="mod">
          <ac:chgData name="Lionel ZANITTI" userId="1e51b01e59126d6e" providerId="LiveId" clId="{77819BFD-0725-4DCA-A038-9452DC934FA6}" dt="2022-10-29T06:34:11.926" v="1000"/>
          <ac:picMkLst>
            <pc:docMk/>
            <pc:sldMk cId="1911160817" sldId="306"/>
            <ac:picMk id="15" creationId="{C5546355-DC67-A524-00BF-D9E33D33FB58}"/>
          </ac:picMkLst>
        </pc:picChg>
        <pc:picChg chg="mod">
          <ac:chgData name="Lionel ZANITTI" userId="1e51b01e59126d6e" providerId="LiveId" clId="{77819BFD-0725-4DCA-A038-9452DC934FA6}" dt="2022-10-29T06:35:16.450" v="1032"/>
          <ac:picMkLst>
            <pc:docMk/>
            <pc:sldMk cId="1911160817" sldId="306"/>
            <ac:picMk id="25" creationId="{BAD9F63A-6590-7215-7FC6-9165536ECA55}"/>
          </ac:picMkLst>
        </pc:picChg>
      </pc:sldChg>
      <pc:sldChg chg="addSp delSp modSp add mod delAnim modAnim">
        <pc:chgData name="Lionel ZANITTI" userId="1e51b01e59126d6e" providerId="LiveId" clId="{77819BFD-0725-4DCA-A038-9452DC934FA6}" dt="2022-10-29T06:48:02.451" v="1435" actId="14100"/>
        <pc:sldMkLst>
          <pc:docMk/>
          <pc:sldMk cId="3142574390" sldId="307"/>
        </pc:sldMkLst>
        <pc:spChg chg="mod">
          <ac:chgData name="Lionel ZANITTI" userId="1e51b01e59126d6e" providerId="LiveId" clId="{77819BFD-0725-4DCA-A038-9452DC934FA6}" dt="2022-10-29T06:47:20.476" v="1392"/>
          <ac:spMkLst>
            <pc:docMk/>
            <pc:sldMk cId="3142574390" sldId="307"/>
            <ac:spMk id="3" creationId="{8635725D-CD4B-ED0F-6624-2E1BAB60E131}"/>
          </ac:spMkLst>
        </pc:spChg>
        <pc:spChg chg="mod">
          <ac:chgData name="Lionel ZANITTI" userId="1e51b01e59126d6e" providerId="LiveId" clId="{77819BFD-0725-4DCA-A038-9452DC934FA6}" dt="2022-10-29T06:45:46.583" v="1390" actId="207"/>
          <ac:spMkLst>
            <pc:docMk/>
            <pc:sldMk cId="3142574390" sldId="307"/>
            <ac:spMk id="5" creationId="{33969C8A-35B3-51DF-5DC4-B7C41884383E}"/>
          </ac:spMkLst>
        </pc:spChg>
        <pc:spChg chg="del">
          <ac:chgData name="Lionel ZANITTI" userId="1e51b01e59126d6e" providerId="LiveId" clId="{77819BFD-0725-4DCA-A038-9452DC934FA6}" dt="2022-10-29T06:45:27.238" v="1385" actId="478"/>
          <ac:spMkLst>
            <pc:docMk/>
            <pc:sldMk cId="3142574390" sldId="307"/>
            <ac:spMk id="6" creationId="{C6491E29-CF26-6568-EAF3-F3BA6951E6B8}"/>
          </ac:spMkLst>
        </pc:spChg>
        <pc:spChg chg="add mod">
          <ac:chgData name="Lionel ZANITTI" userId="1e51b01e59126d6e" providerId="LiveId" clId="{77819BFD-0725-4DCA-A038-9452DC934FA6}" dt="2022-10-29T06:47:40.104" v="1429" actId="14100"/>
          <ac:spMkLst>
            <pc:docMk/>
            <pc:sldMk cId="3142574390" sldId="307"/>
            <ac:spMk id="12" creationId="{A427761F-FB9B-7BB4-41F6-563BC39F0235}"/>
          </ac:spMkLst>
        </pc:spChg>
        <pc:spChg chg="add mod">
          <ac:chgData name="Lionel ZANITTI" userId="1e51b01e59126d6e" providerId="LiveId" clId="{77819BFD-0725-4DCA-A038-9452DC934FA6}" dt="2022-10-29T06:48:02.451" v="1435" actId="14100"/>
          <ac:spMkLst>
            <pc:docMk/>
            <pc:sldMk cId="3142574390" sldId="307"/>
            <ac:spMk id="14" creationId="{76A358E1-A10B-9EF9-0C2A-FCE3BCFF3BDC}"/>
          </ac:spMkLst>
        </pc:spChg>
        <pc:spChg chg="del">
          <ac:chgData name="Lionel ZANITTI" userId="1e51b01e59126d6e" providerId="LiveId" clId="{77819BFD-0725-4DCA-A038-9452DC934FA6}" dt="2022-10-29T06:47:17.779" v="1391" actId="478"/>
          <ac:spMkLst>
            <pc:docMk/>
            <pc:sldMk cId="3142574390" sldId="307"/>
            <ac:spMk id="16" creationId="{2970E4EF-3ADC-5C2C-61C7-E0A1CC6000E0}"/>
          </ac:spMkLst>
        </pc:spChg>
        <pc:grpChg chg="add mod">
          <ac:chgData name="Lionel ZANITTI" userId="1e51b01e59126d6e" providerId="LiveId" clId="{77819BFD-0725-4DCA-A038-9452DC934FA6}" dt="2022-10-29T06:47:48.515" v="1432" actId="1076"/>
          <ac:grpSpMkLst>
            <pc:docMk/>
            <pc:sldMk cId="3142574390" sldId="307"/>
            <ac:grpSpMk id="2" creationId="{A7C8AF76-84D8-C02B-E67B-42B01E39A99E}"/>
          </ac:grpSpMkLst>
        </pc:grpChg>
        <pc:grpChg chg="del">
          <ac:chgData name="Lionel ZANITTI" userId="1e51b01e59126d6e" providerId="LiveId" clId="{77819BFD-0725-4DCA-A038-9452DC934FA6}" dt="2022-10-29T06:45:23.691" v="1384" actId="478"/>
          <ac:grpSpMkLst>
            <pc:docMk/>
            <pc:sldMk cId="3142574390" sldId="307"/>
            <ac:grpSpMk id="19" creationId="{5D2FDCE0-BAA1-F4B8-3FBA-91AB6D28319E}"/>
          </ac:grpSpMkLst>
        </pc:grpChg>
        <pc:picChg chg="mod">
          <ac:chgData name="Lionel ZANITTI" userId="1e51b01e59126d6e" providerId="LiveId" clId="{77819BFD-0725-4DCA-A038-9452DC934FA6}" dt="2022-10-29T06:47:20.476" v="1392"/>
          <ac:picMkLst>
            <pc:docMk/>
            <pc:sldMk cId="3142574390" sldId="307"/>
            <ac:picMk id="7" creationId="{4D97E544-FC83-4C08-AF97-420DB9894363}"/>
          </ac:picMkLst>
        </pc:picChg>
        <pc:picChg chg="del">
          <ac:chgData name="Lionel ZANITTI" userId="1e51b01e59126d6e" providerId="LiveId" clId="{77819BFD-0725-4DCA-A038-9452DC934FA6}" dt="2022-10-29T06:45:23.691" v="1384" actId="478"/>
          <ac:picMkLst>
            <pc:docMk/>
            <pc:sldMk cId="3142574390" sldId="307"/>
            <ac:picMk id="10" creationId="{BF361770-D60D-F44A-C78C-1E520D5FBCC5}"/>
          </ac:picMkLst>
        </pc:picChg>
      </pc:sldChg>
      <pc:sldChg chg="addSp delSp modSp add mod addAnim delAnim">
        <pc:chgData name="Lionel ZANITTI" userId="1e51b01e59126d6e" providerId="LiveId" clId="{77819BFD-0725-4DCA-A038-9452DC934FA6}" dt="2022-10-29T06:50:58.802" v="1741" actId="1036"/>
        <pc:sldMkLst>
          <pc:docMk/>
          <pc:sldMk cId="757109345" sldId="308"/>
        </pc:sldMkLst>
        <pc:spChg chg="add del mod">
          <ac:chgData name="Lionel ZANITTI" userId="1e51b01e59126d6e" providerId="LiveId" clId="{77819BFD-0725-4DCA-A038-9452DC934FA6}" dt="2022-10-29T06:49:49.001" v="1563" actId="478"/>
          <ac:spMkLst>
            <pc:docMk/>
            <pc:sldMk cId="757109345" sldId="308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0:48.473" v="1690" actId="1038"/>
          <ac:spMkLst>
            <pc:docMk/>
            <pc:sldMk cId="757109345" sldId="308"/>
            <ac:spMk id="7" creationId="{F35D9EA8-2F01-0EE0-4F5B-F48A43E427B7}"/>
          </ac:spMkLst>
        </pc:spChg>
        <pc:spChg chg="mod">
          <ac:chgData name="Lionel ZANITTI" userId="1e51b01e59126d6e" providerId="LiveId" clId="{77819BFD-0725-4DCA-A038-9452DC934FA6}" dt="2022-10-29T06:50:58.802" v="1741" actId="1036"/>
          <ac:spMkLst>
            <pc:docMk/>
            <pc:sldMk cId="757109345" sldId="308"/>
            <ac:spMk id="15" creationId="{14758B84-CB03-A272-01E4-2ACE4B6DC2C9}"/>
          </ac:spMkLst>
        </pc:spChg>
        <pc:spChg chg="add del">
          <ac:chgData name="Lionel ZANITTI" userId="1e51b01e59126d6e" providerId="LiveId" clId="{77819BFD-0725-4DCA-A038-9452DC934FA6}" dt="2022-10-29T06:49:53.014" v="1564" actId="478"/>
          <ac:spMkLst>
            <pc:docMk/>
            <pc:sldMk cId="757109345" sldId="308"/>
            <ac:spMk id="16" creationId="{A37ED023-2FC3-B186-4876-678BA4D21A1B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19" creationId="{A1DAC056-B1D6-17A0-7F88-EAC7FA7B34CA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21" creationId="{7B1420D1-5631-ECBA-2040-06D849B7D0E3}"/>
          </ac:spMkLst>
        </pc:spChg>
        <pc:grpChg chg="mod">
          <ac:chgData name="Lionel ZANITTI" userId="1e51b01e59126d6e" providerId="LiveId" clId="{77819BFD-0725-4DCA-A038-9452DC934FA6}" dt="2022-10-29T06:50:40.615" v="1663" actId="14100"/>
          <ac:grpSpMkLst>
            <pc:docMk/>
            <pc:sldMk cId="757109345" sldId="308"/>
            <ac:grpSpMk id="3" creationId="{5A44656C-13BE-9A35-1DE2-99B54BCD699D}"/>
          </ac:grpSpMkLst>
        </pc:grpChg>
        <pc:grpChg chg="add del">
          <ac:chgData name="Lionel ZANITTI" userId="1e51b01e59126d6e" providerId="LiveId" clId="{77819BFD-0725-4DCA-A038-9452DC934FA6}" dt="2022-10-29T06:50:00.969" v="1565" actId="478"/>
          <ac:grpSpMkLst>
            <pc:docMk/>
            <pc:sldMk cId="757109345" sldId="308"/>
            <ac:grpSpMk id="10" creationId="{ABB52AC3-6DDB-B2A0-EC61-7E44ADC72C2C}"/>
          </ac:grpSpMkLst>
        </pc:grpChg>
      </pc:sldChg>
      <pc:sldChg chg="addSp modSp add mod modAnim">
        <pc:chgData name="Lionel ZANITTI" userId="1e51b01e59126d6e" providerId="LiveId" clId="{77819BFD-0725-4DCA-A038-9452DC934FA6}" dt="2022-10-29T07:01:55.666" v="1942" actId="20577"/>
        <pc:sldMkLst>
          <pc:docMk/>
          <pc:sldMk cId="1889092527" sldId="309"/>
        </pc:sldMkLst>
        <pc:spChg chg="mod">
          <ac:chgData name="Lionel ZANITTI" userId="1e51b01e59126d6e" providerId="LiveId" clId="{77819BFD-0725-4DCA-A038-9452DC934FA6}" dt="2022-10-29T07:01:55.666" v="1942" actId="20577"/>
          <ac:spMkLst>
            <pc:docMk/>
            <pc:sldMk cId="1889092527" sldId="309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4:21.387" v="1771" actId="1076"/>
          <ac:spMkLst>
            <pc:docMk/>
            <pc:sldMk cId="1889092527" sldId="309"/>
            <ac:spMk id="7" creationId="{F35D9EA8-2F01-0EE0-4F5B-F48A43E427B7}"/>
          </ac:spMkLst>
        </pc:spChg>
        <pc:spChg chg="add mod">
          <ac:chgData name="Lionel ZANITTI" userId="1e51b01e59126d6e" providerId="LiveId" clId="{77819BFD-0725-4DCA-A038-9452DC934FA6}" dt="2022-10-29T07:01:23.195" v="1934" actId="6549"/>
          <ac:spMkLst>
            <pc:docMk/>
            <pc:sldMk cId="1889092527" sldId="309"/>
            <ac:spMk id="10" creationId="{823FDD21-3BC6-0A5F-99C2-6E8B140158D6}"/>
          </ac:spMkLst>
        </pc:spChg>
      </pc:sldChg>
      <pc:sldChg chg="modSp add">
        <pc:chgData name="Lionel ZANITTI" userId="1e51b01e59126d6e" providerId="LiveId" clId="{77819BFD-0725-4DCA-A038-9452DC934FA6}" dt="2022-10-29T07:05:01.672" v="1980" actId="20577"/>
        <pc:sldMkLst>
          <pc:docMk/>
          <pc:sldMk cId="3005380360" sldId="310"/>
        </pc:sldMkLst>
        <pc:spChg chg="mod">
          <ac:chgData name="Lionel ZANITTI" userId="1e51b01e59126d6e" providerId="LiveId" clId="{77819BFD-0725-4DCA-A038-9452DC934FA6}" dt="2022-10-29T07:05:01.672" v="1980" actId="20577"/>
          <ac:spMkLst>
            <pc:docMk/>
            <pc:sldMk cId="3005380360" sldId="310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7:04:31.523" v="1954" actId="20577"/>
          <ac:spMkLst>
            <pc:docMk/>
            <pc:sldMk cId="3005380360" sldId="310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14:57:09.211" v="2799" actId="6549"/>
        <pc:sldMkLst>
          <pc:docMk/>
          <pc:sldMk cId="2021398857" sldId="311"/>
        </pc:sldMkLst>
        <pc:spChg chg="mod">
          <ac:chgData name="Lionel ZANITTI" userId="1e51b01e59126d6e" providerId="LiveId" clId="{77819BFD-0725-4DCA-A038-9452DC934FA6}" dt="2022-10-29T14:57:02.417" v="2798" actId="20577"/>
          <ac:spMkLst>
            <pc:docMk/>
            <pc:sldMk cId="2021398857" sldId="311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14:57:09.211" v="2799" actId="6549"/>
          <ac:spMkLst>
            <pc:docMk/>
            <pc:sldMk cId="2021398857" sldId="311"/>
            <ac:spMk id="6" creationId="{DB4615D5-722D-E929-E274-CF533963EFFD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0" creationId="{24A42141-8703-3C87-5ECB-D60BA199E90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2" creationId="{A427761F-FB9B-7BB4-41F6-563BC39F023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4" creationId="{76A358E1-A10B-9EF9-0C2A-FCE3BCFF3BDC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5" creationId="{8B2F1F5F-1D76-FC2A-35AA-1B07653D4D85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6" creationId="{32180028-2E06-ED32-7946-4CDB9BAB87FE}"/>
          </ac:spMkLst>
        </pc:spChg>
        <pc:spChg chg="mod">
          <ac:chgData name="Lionel ZANITTI" userId="1e51b01e59126d6e" providerId="LiveId" clId="{77819BFD-0725-4DCA-A038-9452DC934FA6}" dt="2022-10-29T14:44:52.113" v="2661" actId="6549"/>
          <ac:spMkLst>
            <pc:docMk/>
            <pc:sldMk cId="2021398857" sldId="311"/>
            <ac:spMk id="18" creationId="{A7BDF9F5-5F33-21A7-8149-9298D78B868C}"/>
          </ac:spMkLst>
        </pc:spChg>
        <pc:grpChg chg="del">
          <ac:chgData name="Lionel ZANITTI" userId="1e51b01e59126d6e" providerId="LiveId" clId="{77819BFD-0725-4DCA-A038-9452DC934FA6}" dt="2022-10-29T14:31:43.426" v="2116" actId="478"/>
          <ac:grpSpMkLst>
            <pc:docMk/>
            <pc:sldMk cId="2021398857" sldId="311"/>
            <ac:grpSpMk id="2" creationId="{A7C8AF76-84D8-C02B-E67B-42B01E39A99E}"/>
          </ac:grpSpMkLst>
        </pc:grpChg>
      </pc:sldChg>
      <pc:sldChg chg="add">
        <pc:chgData name="Lionel ZANITTI" userId="1e51b01e59126d6e" providerId="LiveId" clId="{77819BFD-0725-4DCA-A038-9452DC934FA6}" dt="2022-10-29T14:42:56.163" v="2530" actId="2890"/>
        <pc:sldMkLst>
          <pc:docMk/>
          <pc:sldMk cId="716532901" sldId="312"/>
        </pc:sldMkLst>
      </pc:sldChg>
      <pc:sldChg chg="add">
        <pc:chgData name="Lionel ZANITTI" userId="1e51b01e59126d6e" providerId="LiveId" clId="{77819BFD-0725-4DCA-A038-9452DC934FA6}" dt="2022-10-29T14:44:32.674" v="2607" actId="2890"/>
        <pc:sldMkLst>
          <pc:docMk/>
          <pc:sldMk cId="2444168402" sldId="313"/>
        </pc:sldMkLst>
      </pc:sldChg>
    </pc:docChg>
  </pc:docChgLst>
  <pc:docChgLst>
    <pc:chgData name="Lionel ZANITTI" userId="1e51b01e59126d6e" providerId="LiveId" clId="{6AEF29F2-8E4A-44D7-8F2E-24E50CCAAEA2}"/>
    <pc:docChg chg="undo custSel addSld delSld modSld">
      <pc:chgData name="Lionel ZANITTI" userId="1e51b01e59126d6e" providerId="LiveId" clId="{6AEF29F2-8E4A-44D7-8F2E-24E50CCAAEA2}" dt="2022-10-30T13:58:51.584" v="1205" actId="1076"/>
      <pc:docMkLst>
        <pc:docMk/>
      </pc:docMkLst>
      <pc:sldChg chg="addSp delSp modSp mod delAnim modAnim">
        <pc:chgData name="Lionel ZANITTI" userId="1e51b01e59126d6e" providerId="LiveId" clId="{6AEF29F2-8E4A-44D7-8F2E-24E50CCAAEA2}" dt="2022-10-30T13:58:51.584" v="1205" actId="1076"/>
        <pc:sldMkLst>
          <pc:docMk/>
          <pc:sldMk cId="3879804219" sldId="261"/>
        </pc:sldMkLst>
        <pc:spChg chg="add del mod">
          <ac:chgData name="Lionel ZANITTI" userId="1e51b01e59126d6e" providerId="LiveId" clId="{6AEF29F2-8E4A-44D7-8F2E-24E50CCAAEA2}" dt="2022-10-30T13:10:16.687" v="509" actId="478"/>
          <ac:spMkLst>
            <pc:docMk/>
            <pc:sldMk cId="3879804219" sldId="261"/>
            <ac:spMk id="2" creationId="{3F828E5C-3BF2-922E-952A-2E4D966B75AE}"/>
          </ac:spMkLst>
        </pc:spChg>
        <pc:spChg chg="del">
          <ac:chgData name="Lionel ZANITTI" userId="1e51b01e59126d6e" providerId="LiveId" clId="{6AEF29F2-8E4A-44D7-8F2E-24E50CCAAEA2}" dt="2022-10-30T12:45:43.130" v="1" actId="478"/>
          <ac:spMkLst>
            <pc:docMk/>
            <pc:sldMk cId="3879804219" sldId="261"/>
            <ac:spMk id="3" creationId="{494EA517-B9C6-34E5-B516-758B560ABFF3}"/>
          </ac:spMkLst>
        </pc:spChg>
        <pc:spChg chg="del">
          <ac:chgData name="Lionel ZANITTI" userId="1e51b01e59126d6e" providerId="LiveId" clId="{6AEF29F2-8E4A-44D7-8F2E-24E50CCAAEA2}" dt="2022-10-30T12:45:43.130" v="1" actId="478"/>
          <ac:spMkLst>
            <pc:docMk/>
            <pc:sldMk cId="3879804219" sldId="261"/>
            <ac:spMk id="5" creationId="{AEC04610-420C-AEB9-0896-B660263061C5}"/>
          </ac:spMkLst>
        </pc:spChg>
        <pc:spChg chg="del">
          <ac:chgData name="Lionel ZANITTI" userId="1e51b01e59126d6e" providerId="LiveId" clId="{6AEF29F2-8E4A-44D7-8F2E-24E50CCAAEA2}" dt="2022-10-30T12:45:39.053" v="0" actId="478"/>
          <ac:spMkLst>
            <pc:docMk/>
            <pc:sldMk cId="3879804219" sldId="261"/>
            <ac:spMk id="6" creationId="{801E4841-98C8-2BDA-7A8D-6518832E85E6}"/>
          </ac:spMkLst>
        </pc:spChg>
        <pc:spChg chg="del">
          <ac:chgData name="Lionel ZANITTI" userId="1e51b01e59126d6e" providerId="LiveId" clId="{6AEF29F2-8E4A-44D7-8F2E-24E50CCAAEA2}" dt="2022-10-30T12:45:39.053" v="0" actId="478"/>
          <ac:spMkLst>
            <pc:docMk/>
            <pc:sldMk cId="3879804219" sldId="261"/>
            <ac:spMk id="7" creationId="{025C229F-BC64-8375-C39D-3BCC357B725F}"/>
          </ac:spMkLst>
        </pc:spChg>
        <pc:spChg chg="del">
          <ac:chgData name="Lionel ZANITTI" userId="1e51b01e59126d6e" providerId="LiveId" clId="{6AEF29F2-8E4A-44D7-8F2E-24E50CCAAEA2}" dt="2022-10-30T12:45:39.053" v="0" actId="478"/>
          <ac:spMkLst>
            <pc:docMk/>
            <pc:sldMk cId="3879804219" sldId="261"/>
            <ac:spMk id="10" creationId="{1A080674-3FCD-072D-6F0B-63BE2E6748E3}"/>
          </ac:spMkLst>
        </pc:spChg>
        <pc:spChg chg="add del mod">
          <ac:chgData name="Lionel ZANITTI" userId="1e51b01e59126d6e" providerId="LiveId" clId="{6AEF29F2-8E4A-44D7-8F2E-24E50CCAAEA2}" dt="2022-10-30T12:46:01.259" v="4"/>
          <ac:spMkLst>
            <pc:docMk/>
            <pc:sldMk cId="3879804219" sldId="261"/>
            <ac:spMk id="12" creationId="{E3B668DC-1EE1-C573-6BEB-7AA0C7F2CAD2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14" creationId="{FA672A76-055D-59D9-0D20-6571D27CA523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15" creationId="{233E4EF9-2F28-4168-690C-F4045629DB6B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16" creationId="{D663FD10-7B93-32A8-2D87-5112CF6AA945}"/>
          </ac:spMkLst>
        </pc:spChg>
        <pc:spChg chg="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17" creationId="{C1168A37-F12A-42E8-A95E-69747461C003}"/>
          </ac:spMkLst>
        </pc:spChg>
        <pc:spChg chg="del">
          <ac:chgData name="Lionel ZANITTI" userId="1e51b01e59126d6e" providerId="LiveId" clId="{6AEF29F2-8E4A-44D7-8F2E-24E50CCAAEA2}" dt="2022-10-30T13:13:57.043" v="722" actId="478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6AEF29F2-8E4A-44D7-8F2E-24E50CCAAEA2}" dt="2022-10-30T13:00:09.816" v="255" actId="6549"/>
          <ac:spMkLst>
            <pc:docMk/>
            <pc:sldMk cId="3879804219" sldId="261"/>
            <ac:spMk id="20" creationId="{46CF1C9D-7FFC-FFDA-0172-0061348E93D3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21" creationId="{487CD23E-2EB1-EE56-5DB7-F79D1D1800BB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22" creationId="{FA4852CD-473F-423B-A2AF-7964730F3E2D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28" creationId="{BC38458D-4AE2-2470-4C53-DA4F18164E8C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29" creationId="{D81852AA-0F3D-C9A0-9252-7B4A07626F8C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30" creationId="{35BD175D-DB3C-132A-B366-02D9C63DF721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31" creationId="{42B500C2-DED3-2F9D-A040-92E0202EEBB0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32" creationId="{8EEA3783-2C8A-3B6D-FEDA-F9D7B5DEF588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34" creationId="{C19BA881-6406-EDE2-C788-DE3418D7DB91}"/>
          </ac:spMkLst>
        </pc:spChg>
        <pc:spChg chg="add del mod">
          <ac:chgData name="Lionel ZANITTI" userId="1e51b01e59126d6e" providerId="LiveId" clId="{6AEF29F2-8E4A-44D7-8F2E-24E50CCAAEA2}" dt="2022-10-30T13:14:04.775" v="723" actId="478"/>
          <ac:spMkLst>
            <pc:docMk/>
            <pc:sldMk cId="3879804219" sldId="261"/>
            <ac:spMk id="38" creationId="{89714A44-5039-F4A8-3BE5-9731BBAE8E19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39" creationId="{68242984-3945-F90F-5371-CA89293621B0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40" creationId="{4F5E8BFE-273F-1F5D-A659-3771DA4E99E0}"/>
          </ac:spMkLst>
        </pc:spChg>
        <pc:spChg chg="add del mod">
          <ac:chgData name="Lionel ZANITTI" userId="1e51b01e59126d6e" providerId="LiveId" clId="{6AEF29F2-8E4A-44D7-8F2E-24E50CCAAEA2}" dt="2022-10-30T13:58:47.849" v="1203" actId="478"/>
          <ac:spMkLst>
            <pc:docMk/>
            <pc:sldMk cId="3879804219" sldId="261"/>
            <ac:spMk id="41" creationId="{B3A21E3B-825D-F698-F406-9D934BD774DF}"/>
          </ac:spMkLst>
        </pc:spChg>
        <pc:spChg chg="add del mod">
          <ac:chgData name="Lionel ZANITTI" userId="1e51b01e59126d6e" providerId="LiveId" clId="{6AEF29F2-8E4A-44D7-8F2E-24E50CCAAEA2}" dt="2022-10-30T13:58:43.995" v="1202" actId="478"/>
          <ac:spMkLst>
            <pc:docMk/>
            <pc:sldMk cId="3879804219" sldId="261"/>
            <ac:spMk id="42" creationId="{574E46F5-9DEB-70A2-B836-8D1957D5D5E4}"/>
          </ac:spMkLst>
        </pc:spChg>
        <pc:picChg chg="add mod">
          <ac:chgData name="Lionel ZANITTI" userId="1e51b01e59126d6e" providerId="LiveId" clId="{6AEF29F2-8E4A-44D7-8F2E-24E50CCAAEA2}" dt="2022-10-30T13:58:51.584" v="1205" actId="1076"/>
          <ac:picMkLst>
            <pc:docMk/>
            <pc:sldMk cId="3879804219" sldId="261"/>
            <ac:picMk id="1026" creationId="{CFB5F347-11E9-C98C-A974-9887A883DD84}"/>
          </ac:picMkLst>
        </pc:picChg>
        <pc:cxnChg chg="add del mod">
          <ac:chgData name="Lionel ZANITTI" userId="1e51b01e59126d6e" providerId="LiveId" clId="{6AEF29F2-8E4A-44D7-8F2E-24E50CCAAEA2}" dt="2022-10-30T13:58:43.995" v="1202" actId="478"/>
          <ac:cxnSpMkLst>
            <pc:docMk/>
            <pc:sldMk cId="3879804219" sldId="261"/>
            <ac:cxnSpMk id="24" creationId="{2F6DF723-6D9D-501E-9A70-C2EE546A9C56}"/>
          </ac:cxnSpMkLst>
        </pc:cxnChg>
        <pc:cxnChg chg="add del mod">
          <ac:chgData name="Lionel ZANITTI" userId="1e51b01e59126d6e" providerId="LiveId" clId="{6AEF29F2-8E4A-44D7-8F2E-24E50CCAAEA2}" dt="2022-10-30T13:58:43.995" v="1202" actId="478"/>
          <ac:cxnSpMkLst>
            <pc:docMk/>
            <pc:sldMk cId="3879804219" sldId="261"/>
            <ac:cxnSpMk id="26" creationId="{5A53571C-B6F4-6081-7DAC-A0808C736970}"/>
          </ac:cxnSpMkLst>
        </pc:cxnChg>
        <pc:cxnChg chg="add del mod">
          <ac:chgData name="Lionel ZANITTI" userId="1e51b01e59126d6e" providerId="LiveId" clId="{6AEF29F2-8E4A-44D7-8F2E-24E50CCAAEA2}" dt="2022-10-30T13:58:43.995" v="1202" actId="478"/>
          <ac:cxnSpMkLst>
            <pc:docMk/>
            <pc:sldMk cId="3879804219" sldId="261"/>
            <ac:cxnSpMk id="33" creationId="{0C9A8F7E-4662-C0FD-D587-98BE2963594F}"/>
          </ac:cxnSpMkLst>
        </pc:cxnChg>
        <pc:cxnChg chg="add del mod">
          <ac:chgData name="Lionel ZANITTI" userId="1e51b01e59126d6e" providerId="LiveId" clId="{6AEF29F2-8E4A-44D7-8F2E-24E50CCAAEA2}" dt="2022-10-30T13:58:43.995" v="1202" actId="478"/>
          <ac:cxnSpMkLst>
            <pc:docMk/>
            <pc:sldMk cId="3879804219" sldId="261"/>
            <ac:cxnSpMk id="36" creationId="{3163892C-3B22-9B29-2051-A7BEBA8C6C02}"/>
          </ac:cxnSpMkLst>
        </pc:cxnChg>
        <pc:cxnChg chg="add del mod">
          <ac:chgData name="Lionel ZANITTI" userId="1e51b01e59126d6e" providerId="LiveId" clId="{6AEF29F2-8E4A-44D7-8F2E-24E50CCAAEA2}" dt="2022-10-30T13:58:43.995" v="1202" actId="478"/>
          <ac:cxnSpMkLst>
            <pc:docMk/>
            <pc:sldMk cId="3879804219" sldId="261"/>
            <ac:cxnSpMk id="44" creationId="{9CD3C097-D530-644E-2ED1-7419D74395C5}"/>
          </ac:cxnSpMkLst>
        </pc:cxnChg>
        <pc:cxnChg chg="add del mod">
          <ac:chgData name="Lionel ZANITTI" userId="1e51b01e59126d6e" providerId="LiveId" clId="{6AEF29F2-8E4A-44D7-8F2E-24E50CCAAEA2}" dt="2022-10-30T13:58:43.995" v="1202" actId="478"/>
          <ac:cxnSpMkLst>
            <pc:docMk/>
            <pc:sldMk cId="3879804219" sldId="261"/>
            <ac:cxnSpMk id="46" creationId="{D78B2678-1648-1785-D3B0-0A05697EA733}"/>
          </ac:cxnSpMkLst>
        </pc:cxnChg>
        <pc:cxnChg chg="add del mod">
          <ac:chgData name="Lionel ZANITTI" userId="1e51b01e59126d6e" providerId="LiveId" clId="{6AEF29F2-8E4A-44D7-8F2E-24E50CCAAEA2}" dt="2022-10-30T13:58:43.995" v="1202" actId="478"/>
          <ac:cxnSpMkLst>
            <pc:docMk/>
            <pc:sldMk cId="3879804219" sldId="261"/>
            <ac:cxnSpMk id="48" creationId="{4FB41279-5A38-06CB-4A94-C6E8332FB5B8}"/>
          </ac:cxnSpMkLst>
        </pc:cxnChg>
      </pc:sldChg>
      <pc:sldChg chg="new">
        <pc:chgData name="Lionel ZANITTI" userId="1e51b01e59126d6e" providerId="LiveId" clId="{6AEF29F2-8E4A-44D7-8F2E-24E50CCAAEA2}" dt="2022-10-30T13:02:26.781" v="290" actId="680"/>
        <pc:sldMkLst>
          <pc:docMk/>
          <pc:sldMk cId="3703638878" sldId="328"/>
        </pc:sldMkLst>
      </pc:sldChg>
      <pc:sldChg chg="add">
        <pc:chgData name="Lionel ZANITTI" userId="1e51b01e59126d6e" providerId="LiveId" clId="{6AEF29F2-8E4A-44D7-8F2E-24E50CCAAEA2}" dt="2022-10-30T13:58:33.792" v="1201" actId="2890"/>
        <pc:sldMkLst>
          <pc:docMk/>
          <pc:sldMk cId="719009192" sldId="329"/>
        </pc:sldMkLst>
      </pc:sldChg>
      <pc:sldChg chg="modSp add del mod">
        <pc:chgData name="Lionel ZANITTI" userId="1e51b01e59126d6e" providerId="LiveId" clId="{6AEF29F2-8E4A-44D7-8F2E-24E50CCAAEA2}" dt="2022-10-30T13:49:32.610" v="1196" actId="47"/>
        <pc:sldMkLst>
          <pc:docMk/>
          <pc:sldMk cId="2973068142" sldId="329"/>
        </pc:sldMkLst>
        <pc:spChg chg="mod">
          <ac:chgData name="Lionel ZANITTI" userId="1e51b01e59126d6e" providerId="LiveId" clId="{6AEF29F2-8E4A-44D7-8F2E-24E50CCAAEA2}" dt="2022-10-30T13:02:38.940" v="293" actId="20577"/>
          <ac:spMkLst>
            <pc:docMk/>
            <pc:sldMk cId="2973068142" sldId="329"/>
            <ac:spMk id="14" creationId="{FA672A76-055D-59D9-0D20-6571D27CA523}"/>
          </ac:spMkLst>
        </pc:spChg>
        <pc:spChg chg="mod">
          <ac:chgData name="Lionel ZANITTI" userId="1e51b01e59126d6e" providerId="LiveId" clId="{6AEF29F2-8E4A-44D7-8F2E-24E50CCAAEA2}" dt="2022-10-30T13:08:16.619" v="480" actId="20577"/>
          <ac:spMkLst>
            <pc:docMk/>
            <pc:sldMk cId="2973068142" sldId="329"/>
            <ac:spMk id="15" creationId="{233E4EF9-2F28-4168-690C-F4045629DB6B}"/>
          </ac:spMkLst>
        </pc:spChg>
        <pc:spChg chg="mod">
          <ac:chgData name="Lionel ZANITTI" userId="1e51b01e59126d6e" providerId="LiveId" clId="{6AEF29F2-8E4A-44D7-8F2E-24E50CCAAEA2}" dt="2022-10-30T13:02:56.227" v="294" actId="20577"/>
          <ac:spMkLst>
            <pc:docMk/>
            <pc:sldMk cId="2973068142" sldId="329"/>
            <ac:spMk id="16" creationId="{D663FD10-7B93-32A8-2D87-5112CF6AA945}"/>
          </ac:spMkLst>
        </pc:spChg>
        <pc:spChg chg="mod">
          <ac:chgData name="Lionel ZANITTI" userId="1e51b01e59126d6e" providerId="LiveId" clId="{6AEF29F2-8E4A-44D7-8F2E-24E50CCAAEA2}" dt="2022-10-30T13:08:25.554" v="482"/>
          <ac:spMkLst>
            <pc:docMk/>
            <pc:sldMk cId="2973068142" sldId="329"/>
            <ac:spMk id="21" creationId="{487CD23E-2EB1-EE56-5DB7-F79D1D1800BB}"/>
          </ac:spMkLst>
        </pc:spChg>
        <pc:spChg chg="mod">
          <ac:chgData name="Lionel ZANITTI" userId="1e51b01e59126d6e" providerId="LiveId" clId="{6AEF29F2-8E4A-44D7-8F2E-24E50CCAAEA2}" dt="2022-10-30T13:03:31.248" v="328" actId="6549"/>
          <ac:spMkLst>
            <pc:docMk/>
            <pc:sldMk cId="2973068142" sldId="329"/>
            <ac:spMk id="29" creationId="{D81852AA-0F3D-C9A0-9252-7B4A07626F8C}"/>
          </ac:spMkLst>
        </pc:spChg>
      </pc:sldChg>
      <pc:sldChg chg="modSp add del mod addAnim delAnim">
        <pc:chgData name="Lionel ZANITTI" userId="1e51b01e59126d6e" providerId="LiveId" clId="{6AEF29F2-8E4A-44D7-8F2E-24E50CCAAEA2}" dt="2022-10-30T13:49:38.993" v="1198" actId="47"/>
        <pc:sldMkLst>
          <pc:docMk/>
          <pc:sldMk cId="359215439" sldId="330"/>
        </pc:sldMkLst>
        <pc:spChg chg="mod">
          <ac:chgData name="Lionel ZANITTI" userId="1e51b01e59126d6e" providerId="LiveId" clId="{6AEF29F2-8E4A-44D7-8F2E-24E50CCAAEA2}" dt="2022-10-30T13:03:45.174" v="330" actId="20577"/>
          <ac:spMkLst>
            <pc:docMk/>
            <pc:sldMk cId="359215439" sldId="330"/>
            <ac:spMk id="14" creationId="{FA672A76-055D-59D9-0D20-6571D27CA523}"/>
          </ac:spMkLst>
        </pc:spChg>
        <pc:spChg chg="mod">
          <ac:chgData name="Lionel ZANITTI" userId="1e51b01e59126d6e" providerId="LiveId" clId="{6AEF29F2-8E4A-44D7-8F2E-24E50CCAAEA2}" dt="2022-10-30T13:08:32.588" v="484"/>
          <ac:spMkLst>
            <pc:docMk/>
            <pc:sldMk cId="359215439" sldId="330"/>
            <ac:spMk id="15" creationId="{233E4EF9-2F28-4168-690C-F4045629DB6B}"/>
          </ac:spMkLst>
        </pc:spChg>
        <pc:spChg chg="mod">
          <ac:chgData name="Lionel ZANITTI" userId="1e51b01e59126d6e" providerId="LiveId" clId="{6AEF29F2-8E4A-44D7-8F2E-24E50CCAAEA2}" dt="2022-10-30T13:04:23.915" v="334" actId="20577"/>
          <ac:spMkLst>
            <pc:docMk/>
            <pc:sldMk cId="359215439" sldId="330"/>
            <ac:spMk id="16" creationId="{D663FD10-7B93-32A8-2D87-5112CF6AA945}"/>
          </ac:spMkLst>
        </pc:spChg>
        <pc:spChg chg="mod">
          <ac:chgData name="Lionel ZANITTI" userId="1e51b01e59126d6e" providerId="LiveId" clId="{6AEF29F2-8E4A-44D7-8F2E-24E50CCAAEA2}" dt="2022-10-30T13:08:37.277" v="486"/>
          <ac:spMkLst>
            <pc:docMk/>
            <pc:sldMk cId="359215439" sldId="330"/>
            <ac:spMk id="21" creationId="{487CD23E-2EB1-EE56-5DB7-F79D1D1800BB}"/>
          </ac:spMkLst>
        </pc:spChg>
        <pc:spChg chg="mod">
          <ac:chgData name="Lionel ZANITTI" userId="1e51b01e59126d6e" providerId="LiveId" clId="{6AEF29F2-8E4A-44D7-8F2E-24E50CCAAEA2}" dt="2022-10-30T13:05:38.931" v="355"/>
          <ac:spMkLst>
            <pc:docMk/>
            <pc:sldMk cId="359215439" sldId="330"/>
            <ac:spMk id="28" creationId="{BC38458D-4AE2-2470-4C53-DA4F18164E8C}"/>
          </ac:spMkLst>
        </pc:spChg>
        <pc:spChg chg="mod">
          <ac:chgData name="Lionel ZANITTI" userId="1e51b01e59126d6e" providerId="LiveId" clId="{6AEF29F2-8E4A-44D7-8F2E-24E50CCAAEA2}" dt="2022-10-30T13:05:57.288" v="368" actId="6549"/>
          <ac:spMkLst>
            <pc:docMk/>
            <pc:sldMk cId="359215439" sldId="330"/>
            <ac:spMk id="29" creationId="{D81852AA-0F3D-C9A0-9252-7B4A07626F8C}"/>
          </ac:spMkLst>
        </pc:spChg>
      </pc:sldChg>
      <pc:sldChg chg="delSp modSp add del mod delAnim">
        <pc:chgData name="Lionel ZANITTI" userId="1e51b01e59126d6e" providerId="LiveId" clId="{6AEF29F2-8E4A-44D7-8F2E-24E50CCAAEA2}" dt="2022-10-30T13:49:36.211" v="1197" actId="47"/>
        <pc:sldMkLst>
          <pc:docMk/>
          <pc:sldMk cId="368853989" sldId="331"/>
        </pc:sldMkLst>
        <pc:spChg chg="mod">
          <ac:chgData name="Lionel ZANITTI" userId="1e51b01e59126d6e" providerId="LiveId" clId="{6AEF29F2-8E4A-44D7-8F2E-24E50CCAAEA2}" dt="2022-10-30T13:06:11.413" v="371" actId="20577"/>
          <ac:spMkLst>
            <pc:docMk/>
            <pc:sldMk cId="368853989" sldId="331"/>
            <ac:spMk id="14" creationId="{FA672A76-055D-59D9-0D20-6571D27CA523}"/>
          </ac:spMkLst>
        </pc:spChg>
        <pc:spChg chg="mod">
          <ac:chgData name="Lionel ZANITTI" userId="1e51b01e59126d6e" providerId="LiveId" clId="{6AEF29F2-8E4A-44D7-8F2E-24E50CCAAEA2}" dt="2022-10-30T13:08:44.959" v="488"/>
          <ac:spMkLst>
            <pc:docMk/>
            <pc:sldMk cId="368853989" sldId="331"/>
            <ac:spMk id="15" creationId="{233E4EF9-2F28-4168-690C-F4045629DB6B}"/>
          </ac:spMkLst>
        </pc:spChg>
        <pc:spChg chg="mod">
          <ac:chgData name="Lionel ZANITTI" userId="1e51b01e59126d6e" providerId="LiveId" clId="{6AEF29F2-8E4A-44D7-8F2E-24E50CCAAEA2}" dt="2022-10-30T13:06:14.268" v="372" actId="20577"/>
          <ac:spMkLst>
            <pc:docMk/>
            <pc:sldMk cId="368853989" sldId="331"/>
            <ac:spMk id="16" creationId="{D663FD10-7B93-32A8-2D87-5112CF6AA945}"/>
          </ac:spMkLst>
        </pc:spChg>
        <pc:spChg chg="mod">
          <ac:chgData name="Lionel ZANITTI" userId="1e51b01e59126d6e" providerId="LiveId" clId="{6AEF29F2-8E4A-44D7-8F2E-24E50CCAAEA2}" dt="2022-10-30T13:08:59.470" v="506" actId="6549"/>
          <ac:spMkLst>
            <pc:docMk/>
            <pc:sldMk cId="368853989" sldId="331"/>
            <ac:spMk id="21" creationId="{487CD23E-2EB1-EE56-5DB7-F79D1D1800BB}"/>
          </ac:spMkLst>
        </pc:spChg>
        <pc:spChg chg="del">
          <ac:chgData name="Lionel ZANITTI" userId="1e51b01e59126d6e" providerId="LiveId" clId="{6AEF29F2-8E4A-44D7-8F2E-24E50CCAAEA2}" dt="2022-10-30T13:06:42.774" v="430" actId="478"/>
          <ac:spMkLst>
            <pc:docMk/>
            <pc:sldMk cId="368853989" sldId="331"/>
            <ac:spMk id="29" creationId="{D81852AA-0F3D-C9A0-9252-7B4A07626F8C}"/>
          </ac:spMkLst>
        </pc:spChg>
      </pc:sldChg>
    </pc:docChg>
  </pc:docChgLst>
  <pc:docChgLst>
    <pc:chgData name="Lionel ZANITTI" userId="1e51b01e59126d6e" providerId="LiveId" clId="{84090F50-C201-443F-B72D-B3829F163502}"/>
    <pc:docChg chg="custSel addSld delSld modSld">
      <pc:chgData name="Lionel ZANITTI" userId="1e51b01e59126d6e" providerId="LiveId" clId="{84090F50-C201-443F-B72D-B3829F163502}" dt="2022-10-29T18:24:37.767" v="1711"/>
      <pc:docMkLst>
        <pc:docMk/>
      </pc:docMkLst>
      <pc:sldChg chg="addSp delSp modSp mod delAnim modAnim">
        <pc:chgData name="Lionel ZANITTI" userId="1e51b01e59126d6e" providerId="LiveId" clId="{84090F50-C201-443F-B72D-B3829F163502}" dt="2022-10-29T15:32:44.801" v="149"/>
        <pc:sldMkLst>
          <pc:docMk/>
          <pc:sldMk cId="3879804219" sldId="261"/>
        </pc:sldMkLst>
        <pc:spChg chg="mod">
          <ac:chgData name="Lionel ZANITTI" userId="1e51b01e59126d6e" providerId="LiveId" clId="{84090F50-C201-443F-B72D-B3829F163502}" dt="2022-10-29T15:32:19.492" v="146" actId="14100"/>
          <ac:spMkLst>
            <pc:docMk/>
            <pc:sldMk cId="3879804219" sldId="261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7" creationId="{F35D9EA8-2F01-0EE0-4F5B-F48A43E427B7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15" creationId="{14758B84-CB03-A272-01E4-2ACE4B6DC2C9}"/>
          </ac:spMkLst>
        </pc:spChg>
        <pc:spChg chg="del">
          <ac:chgData name="Lionel ZANITTI" userId="1e51b01e59126d6e" providerId="LiveId" clId="{84090F50-C201-443F-B72D-B3829F163502}" dt="2022-10-29T15:22:21.185" v="2" actId="478"/>
          <ac:spMkLst>
            <pc:docMk/>
            <pc:sldMk cId="3879804219" sldId="261"/>
            <ac:spMk id="16" creationId="{A37ED023-2FC3-B186-4876-678BA4D21A1B}"/>
          </ac:spMkLst>
        </pc:spChg>
        <pc:spChg chg="mod">
          <ac:chgData name="Lionel ZANITTI" userId="1e51b01e59126d6e" providerId="LiveId" clId="{84090F50-C201-443F-B72D-B3829F163502}" dt="2022-10-29T15:22:44.716" v="59" actId="20577"/>
          <ac:spMkLst>
            <pc:docMk/>
            <pc:sldMk cId="3879804219" sldId="261"/>
            <ac:spMk id="18" creationId="{A7BDF9F5-5F33-21A7-8149-9298D78B868C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19" creationId="{A1DAC056-B1D6-17A0-7F88-EAC7FA7B34CA}"/>
          </ac:spMkLst>
        </pc:spChg>
        <pc:spChg chg="mod">
          <ac:chgData name="Lionel ZANITTI" userId="1e51b01e59126d6e" providerId="LiveId" clId="{84090F50-C201-443F-B72D-B3829F163502}" dt="2022-10-29T15:22:38.281" v="33" actId="20577"/>
          <ac:spMkLst>
            <pc:docMk/>
            <pc:sldMk cId="3879804219" sldId="261"/>
            <ac:spMk id="20" creationId="{46CF1C9D-7FFC-FFDA-0172-0061348E93D3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21" creationId="{7B1420D1-5631-ECBA-2040-06D849B7D0E3}"/>
          </ac:spMkLst>
        </pc:spChg>
        <pc:grpChg chg="del">
          <ac:chgData name="Lionel ZANITTI" userId="1e51b01e59126d6e" providerId="LiveId" clId="{84090F50-C201-443F-B72D-B3829F163502}" dt="2022-10-29T15:22:14.641" v="0" actId="478"/>
          <ac:grpSpMkLst>
            <pc:docMk/>
            <pc:sldMk cId="3879804219" sldId="261"/>
            <ac:grpSpMk id="3" creationId="{5A44656C-13BE-9A35-1DE2-99B54BCD699D}"/>
          </ac:grpSpMkLst>
        </pc:grpChg>
        <pc:grpChg chg="del">
          <ac:chgData name="Lionel ZANITTI" userId="1e51b01e59126d6e" providerId="LiveId" clId="{84090F50-C201-443F-B72D-B3829F163502}" dt="2022-10-29T15:22:18.389" v="1" actId="478"/>
          <ac:grpSpMkLst>
            <pc:docMk/>
            <pc:sldMk cId="3879804219" sldId="261"/>
            <ac:grpSpMk id="10" creationId="{ABB52AC3-6DDB-B2A0-EC61-7E44ADC72C2C}"/>
          </ac:grpSpMkLst>
        </pc:grpChg>
        <pc:picChg chg="add mod">
          <ac:chgData name="Lionel ZANITTI" userId="1e51b01e59126d6e" providerId="LiveId" clId="{84090F50-C201-443F-B72D-B3829F163502}" dt="2022-10-29T15:32:32.549" v="148" actId="10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919031238" sldId="303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50184192" sldId="304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845276113" sldId="305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911160817" sldId="306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142574390" sldId="307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57109345" sldId="308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889092527" sldId="309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005380360" sldId="310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21398857" sldId="311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16532901" sldId="312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444168402" sldId="313"/>
        </pc:sldMkLst>
      </pc:sldChg>
      <pc:sldChg chg="addSp delSp modSp add mod modAnim">
        <pc:chgData name="Lionel ZANITTI" userId="1e51b01e59126d6e" providerId="LiveId" clId="{84090F50-C201-443F-B72D-B3829F163502}" dt="2022-10-29T15:38:28.143" v="207" actId="1076"/>
        <pc:sldMkLst>
          <pc:docMk/>
          <pc:sldMk cId="2054229124" sldId="314"/>
        </pc:sldMkLst>
        <pc:spChg chg="mod">
          <ac:chgData name="Lionel ZANITTI" userId="1e51b01e59126d6e" providerId="LiveId" clId="{84090F50-C201-443F-B72D-B3829F163502}" dt="2022-10-29T15:34:55.312" v="201" actId="20577"/>
          <ac:spMkLst>
            <pc:docMk/>
            <pc:sldMk cId="2054229124" sldId="314"/>
            <ac:spMk id="2" creationId="{78A9F660-2EC3-D40B-7EE4-35ABE9CDF50C}"/>
          </ac:spMkLst>
        </pc:spChg>
        <pc:spChg chg="mod">
          <ac:chgData name="Lionel ZANITTI" userId="1e51b01e59126d6e" providerId="LiveId" clId="{84090F50-C201-443F-B72D-B3829F163502}" dt="2022-10-29T15:34:48.970" v="193" actId="20577"/>
          <ac:spMkLst>
            <pc:docMk/>
            <pc:sldMk cId="2054229124" sldId="314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5:38:28.143" v="207" actId="1076"/>
          <ac:picMkLst>
            <pc:docMk/>
            <pc:sldMk cId="2054229124" sldId="314"/>
            <ac:picMk id="5" creationId="{861DF483-EB9C-C241-6C5A-8FF15834749D}"/>
          </ac:picMkLst>
        </pc:picChg>
        <pc:picChg chg="del">
          <ac:chgData name="Lionel ZANITTI" userId="1e51b01e59126d6e" providerId="LiveId" clId="{84090F50-C201-443F-B72D-B3829F163502}" dt="2022-10-29T15:38:25.503" v="206" actId="478"/>
          <ac:picMkLst>
            <pc:docMk/>
            <pc:sldMk cId="2054229124" sldId="314"/>
            <ac:picMk id="1026" creationId="{F5453962-94D2-F005-F0E8-29EEBCDBB497}"/>
          </ac:picMkLst>
        </pc:picChg>
      </pc:sldChg>
      <pc:sldChg chg="new del">
        <pc:chgData name="Lionel ZANITTI" userId="1e51b01e59126d6e" providerId="LiveId" clId="{84090F50-C201-443F-B72D-B3829F163502}" dt="2022-10-29T17:50:08.018" v="1393" actId="47"/>
        <pc:sldMkLst>
          <pc:docMk/>
          <pc:sldMk cId="1672006928" sldId="315"/>
        </pc:sldMkLst>
      </pc:sldChg>
      <pc:sldChg chg="addSp delSp modSp add mod delAnim modAnim">
        <pc:chgData name="Lionel ZANITTI" userId="1e51b01e59126d6e" providerId="LiveId" clId="{84090F50-C201-443F-B72D-B3829F163502}" dt="2022-10-29T15:48:01.086" v="342" actId="14100"/>
        <pc:sldMkLst>
          <pc:docMk/>
          <pc:sldMk cId="1897755624" sldId="316"/>
        </pc:sldMkLst>
        <pc:spChg chg="mod">
          <ac:chgData name="Lionel ZANITTI" userId="1e51b01e59126d6e" providerId="LiveId" clId="{84090F50-C201-443F-B72D-B3829F163502}" dt="2022-10-29T15:46:55.637" v="324" actId="20577"/>
          <ac:spMkLst>
            <pc:docMk/>
            <pc:sldMk cId="1897755624" sldId="316"/>
            <ac:spMk id="2" creationId="{78A9F660-2EC3-D40B-7EE4-35ABE9CDF50C}"/>
          </ac:spMkLst>
        </pc:spChg>
        <pc:spChg chg="add mod">
          <ac:chgData name="Lionel ZANITTI" userId="1e51b01e59126d6e" providerId="LiveId" clId="{84090F50-C201-443F-B72D-B3829F163502}" dt="2022-10-29T15:48:01.086" v="342" actId="14100"/>
          <ac:spMkLst>
            <pc:docMk/>
            <pc:sldMk cId="1897755624" sldId="316"/>
            <ac:spMk id="3" creationId="{FB53961A-BC08-E06D-913E-90A331105A64}"/>
          </ac:spMkLst>
        </pc:spChg>
        <pc:spChg chg="mod">
          <ac:chgData name="Lionel ZANITTI" userId="1e51b01e59126d6e" providerId="LiveId" clId="{84090F50-C201-443F-B72D-B3829F163502}" dt="2022-10-29T15:43:42.040" v="262" actId="20577"/>
          <ac:spMkLst>
            <pc:docMk/>
            <pc:sldMk cId="1897755624" sldId="316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5:47:00.053" v="325" actId="478"/>
          <ac:picMkLst>
            <pc:docMk/>
            <pc:sldMk cId="1897755624" sldId="316"/>
            <ac:picMk id="5" creationId="{861DF483-EB9C-C241-6C5A-8FF15834749D}"/>
          </ac:picMkLst>
        </pc:picChg>
      </pc:sldChg>
      <pc:sldChg chg="addSp delSp modSp add mod delAnim modAnim">
        <pc:chgData name="Lionel ZANITTI" userId="1e51b01e59126d6e" providerId="LiveId" clId="{84090F50-C201-443F-B72D-B3829F163502}" dt="2022-10-29T17:10:34.640" v="1150"/>
        <pc:sldMkLst>
          <pc:docMk/>
          <pc:sldMk cId="1600295122" sldId="317"/>
        </pc:sldMkLst>
        <pc:spChg chg="mod">
          <ac:chgData name="Lionel ZANITTI" userId="1e51b01e59126d6e" providerId="LiveId" clId="{84090F50-C201-443F-B72D-B3829F163502}" dt="2022-10-29T17:10:08.486" v="1146" actId="14100"/>
          <ac:spMkLst>
            <pc:docMk/>
            <pc:sldMk cId="1600295122" sldId="317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6:12:46.421" v="518" actId="478"/>
          <ac:spMkLst>
            <pc:docMk/>
            <pc:sldMk cId="1600295122" sldId="317"/>
            <ac:spMk id="3" creationId="{FB53961A-BC08-E06D-913E-90A331105A64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7" creationId="{097673EE-0E8B-95C9-F19C-F92D5A88A688}"/>
          </ac:spMkLst>
        </pc:spChg>
        <pc:spChg chg="add mod">
          <ac:chgData name="Lionel ZANITTI" userId="1e51b01e59126d6e" providerId="LiveId" clId="{84090F50-C201-443F-B72D-B3829F163502}" dt="2022-10-29T16:16:13.486" v="708"/>
          <ac:spMkLst>
            <pc:docMk/>
            <pc:sldMk cId="1600295122" sldId="317"/>
            <ac:spMk id="12" creationId="{D243BB33-80A2-6849-B916-64AB3C77261A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4" creationId="{54B2D4B9-B1BA-011E-5D4E-FAD95BA5FD15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5" creationId="{982FB329-8A31-61B6-A037-A0817F6B3291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08:06.958" v="1008" actId="20577"/>
          <ac:spMkLst>
            <pc:docMk/>
            <pc:sldMk cId="1600295122" sldId="317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7:10:27.976" v="1149" actId="108"/>
          <ac:picMkLst>
            <pc:docMk/>
            <pc:sldMk cId="1600295122" sldId="317"/>
            <ac:picMk id="6" creationId="{5E81BA5A-7949-1CC6-50BD-7DBFEE12C79C}"/>
          </ac:picMkLst>
        </pc:picChg>
        <pc:picChg chg="add mod">
          <ac:chgData name="Lionel ZANITTI" userId="1e51b01e59126d6e" providerId="LiveId" clId="{84090F50-C201-443F-B72D-B3829F163502}" dt="2022-10-29T16:16:13.486" v="708"/>
          <ac:picMkLst>
            <pc:docMk/>
            <pc:sldMk cId="1600295122" sldId="317"/>
            <ac:picMk id="10" creationId="{412A7EB7-C233-7BE2-EAC5-5225C4E07A66}"/>
          </ac:picMkLst>
        </pc:picChg>
      </pc:sldChg>
      <pc:sldChg chg="modSp add">
        <pc:chgData name="Lionel ZANITTI" userId="1e51b01e59126d6e" providerId="LiveId" clId="{84090F50-C201-443F-B72D-B3829F163502}" dt="2022-10-29T17:14:49.538" v="1158" actId="20577"/>
        <pc:sldMkLst>
          <pc:docMk/>
          <pc:sldMk cId="4086701323" sldId="318"/>
        </pc:sldMkLst>
        <pc:spChg chg="mod">
          <ac:chgData name="Lionel ZANITTI" userId="1e51b01e59126d6e" providerId="LiveId" clId="{84090F50-C201-443F-B72D-B3829F163502}" dt="2022-10-29T17:14:49.538" v="1158" actId="20577"/>
          <ac:spMkLst>
            <pc:docMk/>
            <pc:sldMk cId="4086701323" sldId="318"/>
            <ac:spMk id="18" creationId="{A7BDF9F5-5F33-21A7-8149-9298D78B868C}"/>
          </ac:spMkLst>
        </pc:spChg>
      </pc:sldChg>
      <pc:sldChg chg="delSp modSp add mod delAnim">
        <pc:chgData name="Lionel ZANITTI" userId="1e51b01e59126d6e" providerId="LiveId" clId="{84090F50-C201-443F-B72D-B3829F163502}" dt="2022-10-29T17:32:53.320" v="1200" actId="20577"/>
        <pc:sldMkLst>
          <pc:docMk/>
          <pc:sldMk cId="1410796541" sldId="319"/>
        </pc:sldMkLst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7" creationId="{097673EE-0E8B-95C9-F19C-F92D5A88A688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4" creationId="{54B2D4B9-B1BA-011E-5D4E-FAD95BA5FD15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5" creationId="{982FB329-8A31-61B6-A037-A0817F6B3291}"/>
          </ac:spMkLst>
        </pc:spChg>
        <pc:spChg chg="del">
          <ac:chgData name="Lionel ZANITTI" userId="1e51b01e59126d6e" providerId="LiveId" clId="{84090F50-C201-443F-B72D-B3829F163502}" dt="2022-10-29T17:32:16.908" v="1161" actId="478"/>
          <ac:spMkLst>
            <pc:docMk/>
            <pc:sldMk cId="1410796541" sldId="319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32:53.320" v="1200" actId="20577"/>
          <ac:spMkLst>
            <pc:docMk/>
            <pc:sldMk cId="1410796541" sldId="319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7:32:14.351" v="1160" actId="478"/>
          <ac:picMkLst>
            <pc:docMk/>
            <pc:sldMk cId="1410796541" sldId="319"/>
            <ac:picMk id="6" creationId="{5E81BA5A-7949-1CC6-50BD-7DBFEE12C79C}"/>
          </ac:picMkLst>
        </pc:picChg>
      </pc:sldChg>
      <pc:sldChg chg="modSp add">
        <pc:chgData name="Lionel ZANITTI" userId="1e51b01e59126d6e" providerId="LiveId" clId="{84090F50-C201-443F-B72D-B3829F163502}" dt="2022-10-29T17:45:49.761" v="1272" actId="6549"/>
        <pc:sldMkLst>
          <pc:docMk/>
          <pc:sldMk cId="1239729441" sldId="320"/>
        </pc:sldMkLst>
        <pc:spChg chg="mod">
          <ac:chgData name="Lionel ZANITTI" userId="1e51b01e59126d6e" providerId="LiveId" clId="{84090F50-C201-443F-B72D-B3829F163502}" dt="2022-10-29T17:45:49.761" v="1272" actId="6549"/>
          <ac:spMkLst>
            <pc:docMk/>
            <pc:sldMk cId="1239729441" sldId="320"/>
            <ac:spMk id="18" creationId="{A7BDF9F5-5F33-21A7-8149-9298D78B868C}"/>
          </ac:spMkLst>
        </pc:spChg>
      </pc:sldChg>
      <pc:sldChg chg="modSp add">
        <pc:chgData name="Lionel ZANITTI" userId="1e51b01e59126d6e" providerId="LiveId" clId="{84090F50-C201-443F-B72D-B3829F163502}" dt="2022-10-29T17:49:35.347" v="1329" actId="6549"/>
        <pc:sldMkLst>
          <pc:docMk/>
          <pc:sldMk cId="1773294027" sldId="321"/>
        </pc:sldMkLst>
        <pc:spChg chg="mod">
          <ac:chgData name="Lionel ZANITTI" userId="1e51b01e59126d6e" providerId="LiveId" clId="{84090F50-C201-443F-B72D-B3829F163502}" dt="2022-10-29T17:49:35.347" v="1329" actId="6549"/>
          <ac:spMkLst>
            <pc:docMk/>
            <pc:sldMk cId="1773294027" sldId="321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7.767" v="1711"/>
        <pc:sldMkLst>
          <pc:docMk/>
          <pc:sldMk cId="703284902" sldId="322"/>
        </pc:sldMkLst>
        <pc:spChg chg="mod">
          <ac:chgData name="Lionel ZANITTI" userId="1e51b01e59126d6e" providerId="LiveId" clId="{84090F50-C201-443F-B72D-B3829F163502}" dt="2022-10-29T17:51:10.506" v="1528" actId="6549"/>
          <ac:spMkLst>
            <pc:docMk/>
            <pc:sldMk cId="703284902" sldId="322"/>
            <ac:spMk id="2" creationId="{78A9F660-2EC3-D40B-7EE4-35ABE9CDF50C}"/>
          </ac:spMkLst>
        </pc:spChg>
        <pc:spChg chg="add del mod">
          <ac:chgData name="Lionel ZANITTI" userId="1e51b01e59126d6e" providerId="LiveId" clId="{84090F50-C201-443F-B72D-B3829F163502}" dt="2022-10-29T18:24:26.938" v="1687" actId="478"/>
          <ac:spMkLst>
            <pc:docMk/>
            <pc:sldMk cId="703284902" sldId="322"/>
            <ac:spMk id="3" creationId="{0EE0AB19-673E-16DD-7D6D-61010A27D5AC}"/>
          </ac:spMkLst>
        </pc:spChg>
        <pc:spChg chg="add mod">
          <ac:chgData name="Lionel ZANITTI" userId="1e51b01e59126d6e" providerId="LiveId" clId="{84090F50-C201-443F-B72D-B3829F163502}" dt="2022-10-29T18:24:30.420" v="1709" actId="1037"/>
          <ac:spMkLst>
            <pc:docMk/>
            <pc:sldMk cId="703284902" sldId="322"/>
            <ac:spMk id="5" creationId="{A3E19B66-5222-61E3-7C04-6ED53E5D8407}"/>
          </ac:spMkLst>
        </pc:spChg>
        <pc:spChg chg="mod">
          <ac:chgData name="Lionel ZANITTI" userId="1e51b01e59126d6e" providerId="LiveId" clId="{84090F50-C201-443F-B72D-B3829F163502}" dt="2022-10-29T17:49:51.176" v="1392" actId="6549"/>
          <ac:spMkLst>
            <pc:docMk/>
            <pc:sldMk cId="703284902" sldId="322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8:24:37.767" v="1711"/>
          <ac:picMkLst>
            <pc:docMk/>
            <pc:sldMk cId="703284902" sldId="322"/>
            <ac:picMk id="6" creationId="{91B646FB-45EE-719C-3010-D6D67D51EC03}"/>
          </ac:picMkLst>
        </pc:picChg>
      </pc:sldChg>
      <pc:sldChg chg="modSp add">
        <pc:chgData name="Lionel ZANITTI" userId="1e51b01e59126d6e" providerId="LiveId" clId="{84090F50-C201-443F-B72D-B3829F163502}" dt="2022-10-29T18:08:33.946" v="1566" actId="20577"/>
        <pc:sldMkLst>
          <pc:docMk/>
          <pc:sldMk cId="607352707" sldId="323"/>
        </pc:sldMkLst>
        <pc:spChg chg="mod">
          <ac:chgData name="Lionel ZANITTI" userId="1e51b01e59126d6e" providerId="LiveId" clId="{84090F50-C201-443F-B72D-B3829F163502}" dt="2022-10-29T18:08:33.946" v="1566" actId="20577"/>
          <ac:spMkLst>
            <pc:docMk/>
            <pc:sldMk cId="607352707" sldId="323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4.844" v="1710" actId="21"/>
        <pc:sldMkLst>
          <pc:docMk/>
          <pc:sldMk cId="3648944233" sldId="324"/>
        </pc:sldMkLst>
        <pc:spChg chg="del mod">
          <ac:chgData name="Lionel ZANITTI" userId="1e51b01e59126d6e" providerId="LiveId" clId="{84090F50-C201-443F-B72D-B3829F163502}" dt="2022-10-29T18:24:18.070" v="1684" actId="21"/>
          <ac:spMkLst>
            <pc:docMk/>
            <pc:sldMk cId="3648944233" sldId="324"/>
            <ac:spMk id="3" creationId="{0EE0AB19-673E-16DD-7D6D-61010A27D5AC}"/>
          </ac:spMkLst>
        </pc:spChg>
        <pc:spChg chg="add del mod">
          <ac:chgData name="Lionel ZANITTI" userId="1e51b01e59126d6e" providerId="LiveId" clId="{84090F50-C201-443F-B72D-B3829F163502}" dt="2022-10-29T18:19:50.614" v="1683" actId="478"/>
          <ac:spMkLst>
            <pc:docMk/>
            <pc:sldMk cId="3648944233" sldId="324"/>
            <ac:spMk id="7" creationId="{E4F11D4A-2AA8-B926-BF10-457B2809A3AE}"/>
          </ac:spMkLst>
        </pc:spChg>
        <pc:spChg chg="mod">
          <ac:chgData name="Lionel ZANITTI" userId="1e51b01e59126d6e" providerId="LiveId" clId="{84090F50-C201-443F-B72D-B3829F163502}" dt="2022-10-29T18:08:49.944" v="1583" actId="6549"/>
          <ac:spMkLst>
            <pc:docMk/>
            <pc:sldMk cId="3648944233" sldId="324"/>
            <ac:spMk id="18" creationId="{A7BDF9F5-5F33-21A7-8149-9298D78B868C}"/>
          </ac:spMkLst>
        </pc:spChg>
        <pc:picChg chg="add del mod">
          <ac:chgData name="Lionel ZANITTI" userId="1e51b01e59126d6e" providerId="LiveId" clId="{84090F50-C201-443F-B72D-B3829F163502}" dt="2022-10-29T18:24:34.844" v="1710" actId="21"/>
          <ac:picMkLst>
            <pc:docMk/>
            <pc:sldMk cId="3648944233" sldId="324"/>
            <ac:picMk id="6" creationId="{0B82954E-CCF7-AF71-0768-11B4286959D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7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Signification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78D121AD-B1DD-4B99-A991-A93744F7433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différents types de référence…</a:t>
          </a:r>
        </a:p>
      </dgm:t>
    </dgm:pt>
    <dgm:pt modelId="{40D4492C-B693-4E77-8432-E75FFA77D34E}" type="parTrans" cxnId="{5B8AFA8F-C9E6-43B0-9DF5-D3B0EA73D36B}">
      <dgm:prSet/>
      <dgm:spPr/>
      <dgm:t>
        <a:bodyPr/>
        <a:lstStyle/>
        <a:p>
          <a:endParaRPr lang="fr-FR"/>
        </a:p>
      </dgm:t>
    </dgm:pt>
    <dgm:pt modelId="{5707D3B2-C2F7-4F90-B263-26CBB778D826}" type="sibTrans" cxnId="{5B8AFA8F-C9E6-43B0-9DF5-D3B0EA73D36B}">
      <dgm:prSet/>
      <dgm:spPr/>
      <dgm:t>
        <a:bodyPr/>
        <a:lstStyle/>
        <a:p>
          <a:endParaRPr lang="fr-FR"/>
        </a:p>
      </dgm:t>
    </dgm:pt>
    <dgm:pt modelId="{3DCC9ADD-7E26-41C5-9FE4-FCB8B4BD173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Raccourci pour éviter de saisir les $</a:t>
          </a:r>
        </a:p>
      </dgm:t>
    </dgm:pt>
    <dgm:pt modelId="{550F4A63-3053-4ED0-BF3B-71D89877E2B4}" type="parTrans" cxnId="{C8794F61-AEF3-466A-ACB3-F3971FD1EEDA}">
      <dgm:prSet/>
      <dgm:spPr/>
      <dgm:t>
        <a:bodyPr/>
        <a:lstStyle/>
        <a:p>
          <a:endParaRPr lang="fr-FR"/>
        </a:p>
      </dgm:t>
    </dgm:pt>
    <dgm:pt modelId="{BD17FF2C-44E8-4501-91CB-1C11AA539878}" type="sibTrans" cxnId="{C8794F61-AEF3-466A-ACB3-F3971FD1EEDA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381B31F7-0E5F-488E-9E98-096551AA2740}" type="pres">
      <dgm:prSet presAssocID="{78D121AD-B1DD-4B99-A991-A93744F74334}" presName="compNode" presStyleCnt="0"/>
      <dgm:spPr/>
    </dgm:pt>
    <dgm:pt modelId="{29F1D476-188D-4A36-91C5-9717E6D0DA93}" type="pres">
      <dgm:prSet presAssocID="{78D121AD-B1DD-4B99-A991-A93744F74334}" presName="bgRect" presStyleLbl="bgShp" presStyleIdx="1" presStyleCnt="3"/>
      <dgm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8AD9A783-7A0C-42D7-B058-E0882325D246}" type="pres">
      <dgm:prSet presAssocID="{78D121AD-B1DD-4B99-A991-A93744F74334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2410E8DA-E4E1-4988-9133-74173933BBFA}" type="pres">
      <dgm:prSet presAssocID="{78D121AD-B1DD-4B99-A991-A93744F74334}" presName="spaceRect" presStyleCnt="0"/>
      <dgm:spPr/>
    </dgm:pt>
    <dgm:pt modelId="{CB5B56D7-71D8-447D-99AA-19C957821930}" type="pres">
      <dgm:prSet presAssocID="{78D121AD-B1DD-4B99-A991-A93744F74334}" presName="parTx" presStyleLbl="revTx" presStyleIdx="1" presStyleCnt="3">
        <dgm:presLayoutVars>
          <dgm:chMax val="0"/>
          <dgm:chPref val="0"/>
        </dgm:presLayoutVars>
      </dgm:prSet>
      <dgm:spPr/>
    </dgm:pt>
    <dgm:pt modelId="{3D9DC596-9A00-4C55-8BB3-278AC300F20C}" type="pres">
      <dgm:prSet presAssocID="{5707D3B2-C2F7-4F90-B263-26CBB778D826}" presName="sibTrans" presStyleCnt="0"/>
      <dgm:spPr/>
    </dgm:pt>
    <dgm:pt modelId="{A1F8D8A7-F6BB-45E8-9551-A6F7AF850666}" type="pres">
      <dgm:prSet presAssocID="{3DCC9ADD-7E26-41C5-9FE4-FCB8B4BD1730}" presName="compNode" presStyleCnt="0"/>
      <dgm:spPr/>
    </dgm:pt>
    <dgm:pt modelId="{5266B91C-3B76-45B7-8E59-0AF844B1CE7F}" type="pres">
      <dgm:prSet presAssocID="{3DCC9ADD-7E26-41C5-9FE4-FCB8B4BD1730}" presName="bgRect" presStyleLbl="bgShp" presStyleIdx="2" presStyleCnt="3" custLinFactNeighborX="18136" custLinFactNeighborY="2642"/>
      <dgm:spPr>
        <a:xfrm>
          <a:off x="0" y="5495060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CAD77BE3-696E-4C43-A49F-72E0C93E02B8}" type="pres">
      <dgm:prSet presAssocID="{3DCC9ADD-7E26-41C5-9FE4-FCB8B4BD1730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E0D6EB2-6940-44C9-AEEE-83E4AD80F353}" type="pres">
      <dgm:prSet presAssocID="{3DCC9ADD-7E26-41C5-9FE4-FCB8B4BD1730}" presName="spaceRect" presStyleCnt="0"/>
      <dgm:spPr/>
    </dgm:pt>
    <dgm:pt modelId="{5FD27A55-68BA-4F7D-8A2A-74ABF6191BEA}" type="pres">
      <dgm:prSet presAssocID="{3DCC9ADD-7E26-41C5-9FE4-FCB8B4BD1730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8794F61-AEF3-466A-ACB3-F3971FD1EEDA}" srcId="{162F69A6-0780-49EA-A6A8-3965C12489B2}" destId="{3DCC9ADD-7E26-41C5-9FE4-FCB8B4BD1730}" srcOrd="2" destOrd="0" parTransId="{550F4A63-3053-4ED0-BF3B-71D89877E2B4}" sibTransId="{BD17FF2C-44E8-4501-91CB-1C11AA539878}"/>
    <dgm:cxn modelId="{5B8AFA8F-C9E6-43B0-9DF5-D3B0EA73D36B}" srcId="{162F69A6-0780-49EA-A6A8-3965C12489B2}" destId="{78D121AD-B1DD-4B99-A991-A93744F74334}" srcOrd="1" destOrd="0" parTransId="{40D4492C-B693-4E77-8432-E75FFA77D34E}" sibTransId="{5707D3B2-C2F7-4F90-B263-26CBB778D826}"/>
    <dgm:cxn modelId="{DF0197C2-BDB9-4BF2-A985-68E5F0A9106A}" type="presOf" srcId="{3DCC9ADD-7E26-41C5-9FE4-FCB8B4BD1730}" destId="{5FD27A55-68BA-4F7D-8A2A-74ABF6191BEA}" srcOrd="0" destOrd="0" presId="urn:microsoft.com/office/officeart/2018/2/layout/IconVerticalSolidList#1"/>
    <dgm:cxn modelId="{BF3A2ECC-69E8-445C-B297-AF3787CC42F7}" type="presOf" srcId="{78D121AD-B1DD-4B99-A991-A93744F74334}" destId="{CB5B56D7-71D8-447D-99AA-19C957821930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A5FA3003-205A-418C-883C-3942952F979B}" type="presParOf" srcId="{05261D3E-3CC7-4C85-9E09-D67FC777908C}" destId="{381B31F7-0E5F-488E-9E98-096551AA2740}" srcOrd="2" destOrd="0" presId="urn:microsoft.com/office/officeart/2018/2/layout/IconVerticalSolidList#1"/>
    <dgm:cxn modelId="{BECD5BF2-5850-469F-B0BE-09C9D8E8876A}" type="presParOf" srcId="{381B31F7-0E5F-488E-9E98-096551AA2740}" destId="{29F1D476-188D-4A36-91C5-9717E6D0DA93}" srcOrd="0" destOrd="0" presId="urn:microsoft.com/office/officeart/2018/2/layout/IconVerticalSolidList#1"/>
    <dgm:cxn modelId="{38A48CD8-EA40-4B54-8216-56F75BB884FF}" type="presParOf" srcId="{381B31F7-0E5F-488E-9E98-096551AA2740}" destId="{8AD9A783-7A0C-42D7-B058-E0882325D246}" srcOrd="1" destOrd="0" presId="urn:microsoft.com/office/officeart/2018/2/layout/IconVerticalSolidList#1"/>
    <dgm:cxn modelId="{D7F25E95-591F-49B5-A9C6-1AB5BF2F4E02}" type="presParOf" srcId="{381B31F7-0E5F-488E-9E98-096551AA2740}" destId="{2410E8DA-E4E1-4988-9133-74173933BBFA}" srcOrd="2" destOrd="0" presId="urn:microsoft.com/office/officeart/2018/2/layout/IconVerticalSolidList#1"/>
    <dgm:cxn modelId="{85CFFE40-CB8C-4086-A6DE-688A15617BB2}" type="presParOf" srcId="{381B31F7-0E5F-488E-9E98-096551AA2740}" destId="{CB5B56D7-71D8-447D-99AA-19C957821930}" srcOrd="3" destOrd="0" presId="urn:microsoft.com/office/officeart/2018/2/layout/IconVerticalSolidList#1"/>
    <dgm:cxn modelId="{4458C247-352C-4AAE-81A6-4185AA05119A}" type="presParOf" srcId="{05261D3E-3CC7-4C85-9E09-D67FC777908C}" destId="{3D9DC596-9A00-4C55-8BB3-278AC300F20C}" srcOrd="3" destOrd="0" presId="urn:microsoft.com/office/officeart/2018/2/layout/IconVerticalSolidList#1"/>
    <dgm:cxn modelId="{1F4070F7-5410-48FB-A9BB-B0789D41865A}" type="presParOf" srcId="{05261D3E-3CC7-4C85-9E09-D67FC777908C}" destId="{A1F8D8A7-F6BB-45E8-9551-A6F7AF850666}" srcOrd="4" destOrd="0" presId="urn:microsoft.com/office/officeart/2018/2/layout/IconVerticalSolidList#1"/>
    <dgm:cxn modelId="{64E7C310-4EEE-4AB5-9E63-3487239FBEF3}" type="presParOf" srcId="{A1F8D8A7-F6BB-45E8-9551-A6F7AF850666}" destId="{5266B91C-3B76-45B7-8E59-0AF844B1CE7F}" srcOrd="0" destOrd="0" presId="urn:microsoft.com/office/officeart/2018/2/layout/IconVerticalSolidList#1"/>
    <dgm:cxn modelId="{E9814E29-6E8E-4C31-B780-9B54BED640B9}" type="presParOf" srcId="{A1F8D8A7-F6BB-45E8-9551-A6F7AF850666}" destId="{CAD77BE3-696E-4C43-A49F-72E0C93E02B8}" srcOrd="1" destOrd="0" presId="urn:microsoft.com/office/officeart/2018/2/layout/IconVerticalSolidList#1"/>
    <dgm:cxn modelId="{43807A7B-CF97-4AC2-B9EE-F713050A63F8}" type="presParOf" srcId="{A1F8D8A7-F6BB-45E8-9551-A6F7AF850666}" destId="{BE0D6EB2-6940-44C9-AEEE-83E4AD80F353}" srcOrd="2" destOrd="0" presId="urn:microsoft.com/office/officeart/2018/2/layout/IconVerticalSolidList#1"/>
    <dgm:cxn modelId="{1C03C82A-94EF-43FC-91F3-F4A2963A59A3}" type="presParOf" srcId="{A1F8D8A7-F6BB-45E8-9551-A6F7AF850666}" destId="{5FD27A55-68BA-4F7D-8A2A-74ABF6191BEA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Signification</a:t>
          </a:r>
        </a:p>
      </dsp:txBody>
      <dsp:txXfrm>
        <a:off x="1974526" y="730"/>
        <a:ext cx="4816796" cy="1709546"/>
      </dsp:txXfrm>
    </dsp:sp>
    <dsp:sp modelId="{29F1D476-188D-4A36-91C5-9717E6D0DA93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D9A783-7A0C-42D7-B058-E0882325D246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B56D7-71D8-447D-99AA-19C957821930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différents types de référence…</a:t>
          </a:r>
        </a:p>
      </dsp:txBody>
      <dsp:txXfrm>
        <a:off x="1974526" y="2137664"/>
        <a:ext cx="4816796" cy="1709546"/>
      </dsp:txXfrm>
    </dsp:sp>
    <dsp:sp modelId="{5266B91C-3B76-45B7-8E59-0AF844B1CE7F}">
      <dsp:nvSpPr>
        <dsp:cNvPr id="0" name=""/>
        <dsp:cNvSpPr/>
      </dsp:nvSpPr>
      <dsp:spPr>
        <a:xfrm>
          <a:off x="0" y="4275328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D77BE3-696E-4C43-A49F-72E0C93E02B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27A55-68BA-4F7D-8A2A-74ABF6191BEA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Raccourci pour éviter de saisir les $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23/01/2023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23/01/2023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77312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85805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11097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58260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8054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617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799925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98997"/>
            <a:ext cx="5399055" cy="733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Référence de cellules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45581DC-D38A-9C11-3B29-B3AA84677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9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40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Référence de cellule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7AED14A-D4B6-BEB3-FFD7-671C74D853B1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Signification…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7A098E3-4054-6396-07BF-E077D7961713}"/>
              </a:ext>
            </a:extLst>
          </p:cNvPr>
          <p:cNvSpPr txBox="1">
            <a:spLocks/>
          </p:cNvSpPr>
          <p:nvPr/>
        </p:nvSpPr>
        <p:spPr>
          <a:xfrm>
            <a:off x="130630" y="1453099"/>
            <a:ext cx="11737910" cy="1028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200" dirty="0"/>
              <a:t>La référence d’une cellule permet de recopier une formule efficacement en fonction du résultat souhaité.</a:t>
            </a:r>
            <a:endParaRPr lang="fr-FR" sz="3200" dirty="0">
              <a:solidFill>
                <a:srgbClr val="0070C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1F42B9B-EB43-CF62-E2C4-004D69035FE1}"/>
              </a:ext>
            </a:extLst>
          </p:cNvPr>
          <p:cNvSpPr txBox="1">
            <a:spLocks/>
          </p:cNvSpPr>
          <p:nvPr/>
        </p:nvSpPr>
        <p:spPr>
          <a:xfrm>
            <a:off x="130630" y="2627494"/>
            <a:ext cx="11840546" cy="1869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200" dirty="0"/>
              <a:t>Il existe 3 types de référence de cellule : 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fr-FR" sz="3200" dirty="0"/>
              <a:t>Référence </a:t>
            </a:r>
            <a:r>
              <a:rPr lang="fr-FR" sz="3200" dirty="0">
                <a:solidFill>
                  <a:srgbClr val="FFFF00"/>
                </a:solidFill>
              </a:rPr>
              <a:t>relative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fr-FR" sz="3200" dirty="0"/>
              <a:t>Référence </a:t>
            </a:r>
            <a:r>
              <a:rPr lang="fr-FR" sz="3200" dirty="0">
                <a:solidFill>
                  <a:srgbClr val="FFFF00"/>
                </a:solidFill>
              </a:rPr>
              <a:t>absolue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fr-FR" sz="3200" dirty="0"/>
              <a:t>Référence </a:t>
            </a:r>
            <a:r>
              <a:rPr lang="fr-FR" sz="3200" dirty="0">
                <a:solidFill>
                  <a:srgbClr val="FFFF00"/>
                </a:solidFill>
              </a:rPr>
              <a:t>mixte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B0013531-99B2-C872-CE69-8D4376A7E569}"/>
              </a:ext>
            </a:extLst>
          </p:cNvPr>
          <p:cNvSpPr txBox="1">
            <a:spLocks/>
          </p:cNvSpPr>
          <p:nvPr/>
        </p:nvSpPr>
        <p:spPr>
          <a:xfrm>
            <a:off x="175727" y="5508831"/>
            <a:ext cx="11840546" cy="519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200" dirty="0"/>
              <a:t>Ce sont les </a:t>
            </a:r>
            <a:r>
              <a:rPr lang="fr-FR" sz="3200" dirty="0">
                <a:solidFill>
                  <a:srgbClr val="FFFF00"/>
                </a:solidFill>
              </a:rPr>
              <a:t>$</a:t>
            </a:r>
            <a:r>
              <a:rPr lang="fr-FR" sz="3200" dirty="0"/>
              <a:t> (dollars) qui permettent d’identifier le type de référence.</a:t>
            </a:r>
            <a:endParaRPr lang="fr-FR" sz="3200" dirty="0">
              <a:solidFill>
                <a:srgbClr val="0070C0"/>
              </a:solidFill>
            </a:endParaRPr>
          </a:p>
        </p:txBody>
      </p:sp>
      <p:pic>
        <p:nvPicPr>
          <p:cNvPr id="11" name="Graphique 10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B8EBA9FD-F8F0-6B70-A5F9-417CCB1A60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69AA5B5A-7BAB-4943-8CDB-96B27877CE67}"/>
              </a:ext>
            </a:extLst>
          </p:cNvPr>
          <p:cNvSpPr txBox="1">
            <a:spLocks/>
          </p:cNvSpPr>
          <p:nvPr/>
        </p:nvSpPr>
        <p:spPr>
          <a:xfrm>
            <a:off x="220824" y="4505187"/>
            <a:ext cx="11840546" cy="519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200" dirty="0"/>
              <a:t>Le passage entre ces différentes références se fait grâce à la touche </a:t>
            </a:r>
            <a:r>
              <a:rPr lang="fr-FR" sz="3200" dirty="0">
                <a:solidFill>
                  <a:srgbClr val="FFFF00"/>
                </a:solidFill>
              </a:rPr>
              <a:t>F4</a:t>
            </a:r>
            <a:r>
              <a:rPr lang="fr-FR" sz="3200" dirty="0"/>
              <a:t> du clavier.</a:t>
            </a:r>
            <a:endParaRPr lang="fr-FR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build="p"/>
      <p:bldP spid="8" grpId="0"/>
      <p:bldP spid="9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Référence de cellule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3DA43E4-43DB-6C37-6C00-C41400E83FDD}"/>
              </a:ext>
            </a:extLst>
          </p:cNvPr>
          <p:cNvSpPr txBox="1">
            <a:spLocks/>
          </p:cNvSpPr>
          <p:nvPr/>
        </p:nvSpPr>
        <p:spPr>
          <a:xfrm>
            <a:off x="5406178" y="2793373"/>
            <a:ext cx="1379645" cy="1290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8800" dirty="0">
                <a:latin typeface="Franklin Gothic Medium Cond" panose="020B0606030402020204" pitchFamily="34" charset="0"/>
              </a:rPr>
              <a:t>A1</a:t>
            </a:r>
          </a:p>
        </p:txBody>
      </p:sp>
      <p:sp>
        <p:nvSpPr>
          <p:cNvPr id="3" name="Légende : flèche courbée à une bordure 2">
            <a:extLst>
              <a:ext uri="{FF2B5EF4-FFF2-40B4-BE49-F238E27FC236}">
                <a16:creationId xmlns:a16="http://schemas.microsoft.com/office/drawing/2014/main" id="{3CC2DBD8-2796-35A8-BCE2-145FC3A04C93}"/>
              </a:ext>
            </a:extLst>
          </p:cNvPr>
          <p:cNvSpPr/>
          <p:nvPr/>
        </p:nvSpPr>
        <p:spPr>
          <a:xfrm flipH="1">
            <a:off x="2622000" y="4451284"/>
            <a:ext cx="2388636" cy="132649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317"/>
              <a:gd name="adj6" fmla="val -33249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  <a:headEnd type="oval" w="lg" len="lg"/>
            <a:tailEnd type="oval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  <a:t>Colonne A </a:t>
            </a:r>
            <a:b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</a:br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  <a:t>libre</a:t>
            </a:r>
          </a:p>
        </p:txBody>
      </p:sp>
      <p:sp>
        <p:nvSpPr>
          <p:cNvPr id="5" name="Légende : flèche courbée à une bordure 4">
            <a:extLst>
              <a:ext uri="{FF2B5EF4-FFF2-40B4-BE49-F238E27FC236}">
                <a16:creationId xmlns:a16="http://schemas.microsoft.com/office/drawing/2014/main" id="{0E4FA1C8-519A-A61D-CF7F-7DDCD95D9C54}"/>
              </a:ext>
            </a:extLst>
          </p:cNvPr>
          <p:cNvSpPr/>
          <p:nvPr/>
        </p:nvSpPr>
        <p:spPr>
          <a:xfrm>
            <a:off x="7167004" y="4451284"/>
            <a:ext cx="2388636" cy="132649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317"/>
              <a:gd name="adj6" fmla="val -33249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  <a:headEnd type="oval" w="lg" len="lg"/>
            <a:tailEnd type="oval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  <a:t>Ligne 1</a:t>
            </a:r>
            <a:b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</a:br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  <a:t>libre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8F43CBD-DD1A-5F83-96F8-8E4E7639C7EC}"/>
              </a:ext>
            </a:extLst>
          </p:cNvPr>
          <p:cNvSpPr txBox="1">
            <a:spLocks/>
          </p:cNvSpPr>
          <p:nvPr/>
        </p:nvSpPr>
        <p:spPr>
          <a:xfrm>
            <a:off x="0" y="1714357"/>
            <a:ext cx="12192001" cy="719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fr-FR" sz="4800" dirty="0">
                <a:latin typeface="Franklin Gothic Medium Cond" panose="020B0606030402020204" pitchFamily="34" charset="0"/>
              </a:rPr>
              <a:t>RÉFÉRENCE </a:t>
            </a:r>
            <a:r>
              <a:rPr lang="fr-FR" sz="4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RELATIVE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7AED14A-D4B6-BEB3-FFD7-671C74D853B1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différents types de référence…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E2B8FE3-12A2-FF47-B865-E9EEED1270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3" grpId="0" animBg="1"/>
      <p:bldP spid="5" grpId="0" animBg="1"/>
      <p:bldP spid="6" grpId="0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Référence de cellule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3DA43E4-43DB-6C37-6C00-C41400E83FDD}"/>
              </a:ext>
            </a:extLst>
          </p:cNvPr>
          <p:cNvSpPr txBox="1">
            <a:spLocks/>
          </p:cNvSpPr>
          <p:nvPr/>
        </p:nvSpPr>
        <p:spPr>
          <a:xfrm>
            <a:off x="4869122" y="2504118"/>
            <a:ext cx="2453756" cy="1290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8800" dirty="0">
                <a:solidFill>
                  <a:srgbClr val="00B050"/>
                </a:solidFill>
                <a:latin typeface="Franklin Gothic Medium Cond" panose="020B0606030402020204" pitchFamily="34" charset="0"/>
              </a:rPr>
              <a:t>$</a:t>
            </a:r>
            <a:r>
              <a:rPr lang="fr-FR" sz="8800" dirty="0">
                <a:latin typeface="Franklin Gothic Medium Cond" panose="020B0606030402020204" pitchFamily="34" charset="0"/>
              </a:rPr>
              <a:t>A</a:t>
            </a:r>
            <a:r>
              <a:rPr lang="fr-FR" sz="8800" dirty="0">
                <a:solidFill>
                  <a:schemeClr val="accent3">
                    <a:lumMod val="75000"/>
                  </a:schemeClr>
                </a:solidFill>
                <a:latin typeface="Franklin Gothic Medium Cond" panose="020B0606030402020204" pitchFamily="34" charset="0"/>
              </a:rPr>
              <a:t>$</a:t>
            </a:r>
            <a:r>
              <a:rPr lang="fr-FR" sz="8800" dirty="0">
                <a:latin typeface="Franklin Gothic Medium Cond" panose="020B0606030402020204" pitchFamily="34" charset="0"/>
              </a:rPr>
              <a:t>1</a:t>
            </a:r>
          </a:p>
        </p:txBody>
      </p:sp>
      <p:sp>
        <p:nvSpPr>
          <p:cNvPr id="3" name="Légende : flèche courbée à une bordure 2">
            <a:extLst>
              <a:ext uri="{FF2B5EF4-FFF2-40B4-BE49-F238E27FC236}">
                <a16:creationId xmlns:a16="http://schemas.microsoft.com/office/drawing/2014/main" id="{3CC2DBD8-2796-35A8-BCE2-145FC3A04C93}"/>
              </a:ext>
            </a:extLst>
          </p:cNvPr>
          <p:cNvSpPr/>
          <p:nvPr/>
        </p:nvSpPr>
        <p:spPr>
          <a:xfrm flipH="1">
            <a:off x="1959527" y="4162029"/>
            <a:ext cx="2388636" cy="132649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317"/>
              <a:gd name="adj6" fmla="val -33249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  <a:headEnd type="oval" w="lg" len="lg"/>
            <a:tailEnd type="oval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00B050"/>
                </a:solidFill>
                <a:latin typeface="Franklin Gothic Medium Cond" panose="020B0606030402020204" pitchFamily="34" charset="0"/>
              </a:rPr>
              <a:t>Colonne A bloquée</a:t>
            </a:r>
          </a:p>
        </p:txBody>
      </p:sp>
      <p:sp>
        <p:nvSpPr>
          <p:cNvPr id="5" name="Légende : flèche courbée à une bordure 4">
            <a:extLst>
              <a:ext uri="{FF2B5EF4-FFF2-40B4-BE49-F238E27FC236}">
                <a16:creationId xmlns:a16="http://schemas.microsoft.com/office/drawing/2014/main" id="{0E4FA1C8-519A-A61D-CF7F-7DDCD95D9C54}"/>
              </a:ext>
            </a:extLst>
          </p:cNvPr>
          <p:cNvSpPr/>
          <p:nvPr/>
        </p:nvSpPr>
        <p:spPr>
          <a:xfrm>
            <a:off x="7297627" y="4162029"/>
            <a:ext cx="2388636" cy="132649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317"/>
              <a:gd name="adj6" fmla="val -33249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  <a:headEnd type="oval" w="lg" len="lg"/>
            <a:tailEnd type="oval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accent3">
                    <a:lumMod val="75000"/>
                  </a:schemeClr>
                </a:solidFill>
                <a:latin typeface="Franklin Gothic Medium Cond" panose="020B0606030402020204" pitchFamily="34" charset="0"/>
              </a:rPr>
              <a:t>Ligne 1</a:t>
            </a:r>
            <a:br>
              <a:rPr lang="fr-FR" sz="3200" dirty="0">
                <a:solidFill>
                  <a:schemeClr val="accent3">
                    <a:lumMod val="75000"/>
                  </a:schemeClr>
                </a:solidFill>
                <a:latin typeface="Franklin Gothic Medium Cond" panose="020B0606030402020204" pitchFamily="34" charset="0"/>
              </a:rPr>
            </a:br>
            <a:r>
              <a:rPr lang="fr-FR" sz="3200" dirty="0">
                <a:solidFill>
                  <a:schemeClr val="accent3">
                    <a:lumMod val="75000"/>
                  </a:schemeClr>
                </a:solidFill>
                <a:latin typeface="Franklin Gothic Medium Cond" panose="020B0606030402020204" pitchFamily="34" charset="0"/>
              </a:rPr>
              <a:t>bloquée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8F43CBD-DD1A-5F83-96F8-8E4E7639C7EC}"/>
              </a:ext>
            </a:extLst>
          </p:cNvPr>
          <p:cNvSpPr txBox="1">
            <a:spLocks/>
          </p:cNvSpPr>
          <p:nvPr/>
        </p:nvSpPr>
        <p:spPr>
          <a:xfrm>
            <a:off x="0" y="1425102"/>
            <a:ext cx="12192001" cy="719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fr-FR" sz="4800" dirty="0">
                <a:latin typeface="Franklin Gothic Medium Cond" panose="020B0606030402020204" pitchFamily="34" charset="0"/>
              </a:rPr>
              <a:t>RÉFÉRENCE </a:t>
            </a:r>
            <a:r>
              <a:rPr lang="fr-FR" sz="4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ABSOLUE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E35F2DB-34E3-B561-3B10-A1536A1CE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1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3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Référence de cellule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3DA43E4-43DB-6C37-6C00-C41400E83FDD}"/>
              </a:ext>
            </a:extLst>
          </p:cNvPr>
          <p:cNvSpPr txBox="1">
            <a:spLocks/>
          </p:cNvSpPr>
          <p:nvPr/>
        </p:nvSpPr>
        <p:spPr>
          <a:xfrm>
            <a:off x="5135590" y="2326840"/>
            <a:ext cx="1920821" cy="1290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8800" dirty="0">
                <a:solidFill>
                  <a:srgbClr val="00B050"/>
                </a:solidFill>
                <a:latin typeface="Franklin Gothic Medium Cond" panose="020B0606030402020204" pitchFamily="34" charset="0"/>
              </a:rPr>
              <a:t>$</a:t>
            </a:r>
            <a:r>
              <a:rPr lang="fr-FR" sz="8800" dirty="0">
                <a:latin typeface="Franklin Gothic Medium Cond" panose="020B0606030402020204" pitchFamily="34" charset="0"/>
              </a:rPr>
              <a:t>A1</a:t>
            </a:r>
          </a:p>
        </p:txBody>
      </p:sp>
      <p:sp>
        <p:nvSpPr>
          <p:cNvPr id="3" name="Légende : flèche courbée à une bordure 2">
            <a:extLst>
              <a:ext uri="{FF2B5EF4-FFF2-40B4-BE49-F238E27FC236}">
                <a16:creationId xmlns:a16="http://schemas.microsoft.com/office/drawing/2014/main" id="{3CC2DBD8-2796-35A8-BCE2-145FC3A04C93}"/>
              </a:ext>
            </a:extLst>
          </p:cNvPr>
          <p:cNvSpPr/>
          <p:nvPr/>
        </p:nvSpPr>
        <p:spPr>
          <a:xfrm flipH="1">
            <a:off x="2136812" y="3984751"/>
            <a:ext cx="2388636" cy="132649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317"/>
              <a:gd name="adj6" fmla="val -33249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  <a:headEnd type="oval" w="lg" len="lg"/>
            <a:tailEnd type="oval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rgbClr val="00B050"/>
                </a:solidFill>
                <a:latin typeface="Franklin Gothic Medium Cond" panose="020B0606030402020204" pitchFamily="34" charset="0"/>
              </a:rPr>
              <a:t>Colonne A bloquée</a:t>
            </a:r>
          </a:p>
        </p:txBody>
      </p:sp>
      <p:sp>
        <p:nvSpPr>
          <p:cNvPr id="5" name="Légende : flèche courbée à une bordure 4">
            <a:extLst>
              <a:ext uri="{FF2B5EF4-FFF2-40B4-BE49-F238E27FC236}">
                <a16:creationId xmlns:a16="http://schemas.microsoft.com/office/drawing/2014/main" id="{0E4FA1C8-519A-A61D-CF7F-7DDCD95D9C54}"/>
              </a:ext>
            </a:extLst>
          </p:cNvPr>
          <p:cNvSpPr/>
          <p:nvPr/>
        </p:nvSpPr>
        <p:spPr>
          <a:xfrm>
            <a:off x="7568222" y="3984751"/>
            <a:ext cx="2388636" cy="132649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317"/>
              <a:gd name="adj6" fmla="val -33249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  <a:headEnd type="oval" w="lg" len="lg"/>
            <a:tailEnd type="oval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  <a:t>Ligne 1</a:t>
            </a:r>
            <a:b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</a:br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  <a:t>libre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8F43CBD-DD1A-5F83-96F8-8E4E7639C7EC}"/>
              </a:ext>
            </a:extLst>
          </p:cNvPr>
          <p:cNvSpPr txBox="1">
            <a:spLocks/>
          </p:cNvSpPr>
          <p:nvPr/>
        </p:nvSpPr>
        <p:spPr>
          <a:xfrm>
            <a:off x="0" y="1247824"/>
            <a:ext cx="12192001" cy="719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fr-FR" sz="4800" dirty="0">
                <a:latin typeface="Franklin Gothic Medium Cond" panose="020B0606030402020204" pitchFamily="34" charset="0"/>
              </a:rPr>
              <a:t>RÉFÉRENCE </a:t>
            </a:r>
            <a:r>
              <a:rPr lang="fr-FR" sz="4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MIXTE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0771781E-8BA9-B315-E583-89B9527950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3" grpId="0" animBg="1"/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Référence de cellule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3DA43E4-43DB-6C37-6C00-C41400E83FDD}"/>
              </a:ext>
            </a:extLst>
          </p:cNvPr>
          <p:cNvSpPr txBox="1">
            <a:spLocks/>
          </p:cNvSpPr>
          <p:nvPr/>
        </p:nvSpPr>
        <p:spPr>
          <a:xfrm>
            <a:off x="5098267" y="2392152"/>
            <a:ext cx="1995466" cy="1290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8800" dirty="0">
                <a:latin typeface="Franklin Gothic Medium Cond" panose="020B0606030402020204" pitchFamily="34" charset="0"/>
              </a:rPr>
              <a:t>A</a:t>
            </a:r>
            <a:r>
              <a:rPr lang="fr-FR" sz="8800" dirty="0">
                <a:solidFill>
                  <a:schemeClr val="accent3">
                    <a:lumMod val="75000"/>
                  </a:schemeClr>
                </a:solidFill>
                <a:latin typeface="Franklin Gothic Medium Cond" panose="020B0606030402020204" pitchFamily="34" charset="0"/>
              </a:rPr>
              <a:t>$</a:t>
            </a:r>
            <a:r>
              <a:rPr lang="fr-FR" sz="8800" dirty="0">
                <a:latin typeface="Franklin Gothic Medium Cond" panose="020B0606030402020204" pitchFamily="34" charset="0"/>
              </a:rPr>
              <a:t>1</a:t>
            </a:r>
          </a:p>
        </p:txBody>
      </p:sp>
      <p:sp>
        <p:nvSpPr>
          <p:cNvPr id="3" name="Légende : flèche courbée à une bordure 2">
            <a:extLst>
              <a:ext uri="{FF2B5EF4-FFF2-40B4-BE49-F238E27FC236}">
                <a16:creationId xmlns:a16="http://schemas.microsoft.com/office/drawing/2014/main" id="{3CC2DBD8-2796-35A8-BCE2-145FC3A04C93}"/>
              </a:ext>
            </a:extLst>
          </p:cNvPr>
          <p:cNvSpPr/>
          <p:nvPr/>
        </p:nvSpPr>
        <p:spPr>
          <a:xfrm flipH="1">
            <a:off x="2164802" y="4050063"/>
            <a:ext cx="2388636" cy="132649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317"/>
              <a:gd name="adj6" fmla="val -33249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  <a:headEnd type="oval" w="lg" len="lg"/>
            <a:tailEnd type="oval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  <a:t>Colonne A </a:t>
            </a:r>
            <a:b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</a:br>
            <a:r>
              <a:rPr lang="fr-FR" sz="3200" dirty="0">
                <a:solidFill>
                  <a:schemeClr val="bg1">
                    <a:lumMod val="95000"/>
                  </a:schemeClr>
                </a:solidFill>
                <a:latin typeface="Franklin Gothic Medium Cond" panose="020B0606030402020204" pitchFamily="34" charset="0"/>
              </a:rPr>
              <a:t>libre</a:t>
            </a:r>
          </a:p>
        </p:txBody>
      </p:sp>
      <p:sp>
        <p:nvSpPr>
          <p:cNvPr id="5" name="Légende : flèche courbée à une bordure 4">
            <a:extLst>
              <a:ext uri="{FF2B5EF4-FFF2-40B4-BE49-F238E27FC236}">
                <a16:creationId xmlns:a16="http://schemas.microsoft.com/office/drawing/2014/main" id="{0E4FA1C8-519A-A61D-CF7F-7DDCD95D9C54}"/>
              </a:ext>
            </a:extLst>
          </p:cNvPr>
          <p:cNvSpPr/>
          <p:nvPr/>
        </p:nvSpPr>
        <p:spPr>
          <a:xfrm>
            <a:off x="6877752" y="4050063"/>
            <a:ext cx="2388636" cy="132649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317"/>
              <a:gd name="adj6" fmla="val -33249"/>
            </a:avLst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  <a:headEnd type="oval" w="lg" len="lg"/>
            <a:tailEnd type="oval" w="lg" len="lg"/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accent3">
                    <a:lumMod val="75000"/>
                  </a:schemeClr>
                </a:solidFill>
                <a:latin typeface="Franklin Gothic Medium Cond" panose="020B0606030402020204" pitchFamily="34" charset="0"/>
              </a:rPr>
              <a:t>Ligne 1</a:t>
            </a:r>
            <a:br>
              <a:rPr lang="fr-FR" sz="3200" dirty="0">
                <a:solidFill>
                  <a:schemeClr val="accent3">
                    <a:lumMod val="75000"/>
                  </a:schemeClr>
                </a:solidFill>
                <a:latin typeface="Franklin Gothic Medium Cond" panose="020B0606030402020204" pitchFamily="34" charset="0"/>
              </a:rPr>
            </a:br>
            <a:r>
              <a:rPr lang="fr-FR" sz="3200" dirty="0">
                <a:solidFill>
                  <a:schemeClr val="accent3">
                    <a:lumMod val="75000"/>
                  </a:schemeClr>
                </a:solidFill>
                <a:latin typeface="Franklin Gothic Medium Cond" panose="020B0606030402020204" pitchFamily="34" charset="0"/>
              </a:rPr>
              <a:t>bloquée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8F43CBD-DD1A-5F83-96F8-8E4E7639C7EC}"/>
              </a:ext>
            </a:extLst>
          </p:cNvPr>
          <p:cNvSpPr txBox="1">
            <a:spLocks/>
          </p:cNvSpPr>
          <p:nvPr/>
        </p:nvSpPr>
        <p:spPr>
          <a:xfrm>
            <a:off x="0" y="1313136"/>
            <a:ext cx="12192001" cy="719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fr-FR" sz="4800" dirty="0">
                <a:latin typeface="Franklin Gothic Medium Cond" panose="020B0606030402020204" pitchFamily="34" charset="0"/>
              </a:rPr>
              <a:t>RÉFÉRENCE </a:t>
            </a:r>
            <a:r>
              <a:rPr lang="fr-FR" sz="4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MIXTE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D4883C7F-27E3-6B11-AEA3-2C26A8E16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9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3" grpId="0" animBg="1"/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Référence de cellule</a:t>
            </a:r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FA672A76-055D-59D9-0D20-6571D27CA523}"/>
              </a:ext>
            </a:extLst>
          </p:cNvPr>
          <p:cNvSpPr txBox="1">
            <a:spLocks/>
          </p:cNvSpPr>
          <p:nvPr/>
        </p:nvSpPr>
        <p:spPr>
          <a:xfrm>
            <a:off x="654798" y="1159933"/>
            <a:ext cx="1394718" cy="681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600" dirty="0">
                <a:solidFill>
                  <a:srgbClr val="FFFF00"/>
                </a:solidFill>
              </a:rPr>
              <a:t>A1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233E4EF9-2F28-4168-690C-F4045629DB6B}"/>
              </a:ext>
            </a:extLst>
          </p:cNvPr>
          <p:cNvSpPr txBox="1">
            <a:spLocks/>
          </p:cNvSpPr>
          <p:nvPr/>
        </p:nvSpPr>
        <p:spPr>
          <a:xfrm>
            <a:off x="2383433" y="1257172"/>
            <a:ext cx="9808568" cy="487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Colonne </a:t>
            </a:r>
            <a:r>
              <a:rPr lang="fr-FR" sz="2400" dirty="0">
                <a:solidFill>
                  <a:srgbClr val="FFFF00"/>
                </a:solidFill>
              </a:rPr>
              <a:t>relative</a:t>
            </a:r>
            <a:r>
              <a:rPr lang="fr-FR" sz="2400" dirty="0"/>
              <a:t> et ligne </a:t>
            </a:r>
            <a:r>
              <a:rPr lang="fr-FR" sz="2400" dirty="0">
                <a:solidFill>
                  <a:srgbClr val="FFFF00"/>
                </a:solidFill>
              </a:rPr>
              <a:t>relative</a:t>
            </a:r>
            <a:r>
              <a:rPr lang="fr-FR" sz="2400" dirty="0"/>
              <a:t> </a:t>
            </a:r>
            <a:r>
              <a:rPr lang="fr-FR" sz="2400" dirty="0">
                <a:solidFill>
                  <a:srgbClr val="0070C0"/>
                </a:solidFill>
              </a:rPr>
              <a:t>(référence relative)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D663FD10-7B93-32A8-2D87-5112CF6AA945}"/>
              </a:ext>
            </a:extLst>
          </p:cNvPr>
          <p:cNvSpPr txBox="1">
            <a:spLocks/>
          </p:cNvSpPr>
          <p:nvPr/>
        </p:nvSpPr>
        <p:spPr>
          <a:xfrm>
            <a:off x="654798" y="2718368"/>
            <a:ext cx="1394719" cy="681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600" dirty="0">
                <a:solidFill>
                  <a:srgbClr val="FFFF00"/>
                </a:solidFill>
              </a:rPr>
              <a:t>$A$1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87CD23E-2EB1-EE56-5DB7-F79D1D1800BB}"/>
              </a:ext>
            </a:extLst>
          </p:cNvPr>
          <p:cNvSpPr txBox="1"/>
          <p:nvPr/>
        </p:nvSpPr>
        <p:spPr>
          <a:xfrm>
            <a:off x="2383433" y="2773757"/>
            <a:ext cx="9808567" cy="535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400" dirty="0"/>
              <a:t>Colonne </a:t>
            </a:r>
            <a:r>
              <a:rPr lang="fr-FR" sz="2400" dirty="0">
                <a:solidFill>
                  <a:srgbClr val="FFFF00"/>
                </a:solidFill>
              </a:rPr>
              <a:t>absolue</a:t>
            </a:r>
            <a:r>
              <a:rPr lang="fr-FR" sz="2400" dirty="0"/>
              <a:t> et ligne </a:t>
            </a:r>
            <a:r>
              <a:rPr lang="fr-FR" sz="2400" dirty="0">
                <a:solidFill>
                  <a:srgbClr val="FFFF00"/>
                </a:solidFill>
              </a:rPr>
              <a:t>absolue </a:t>
            </a:r>
            <a:r>
              <a:rPr lang="fr-FR" sz="2400" dirty="0">
                <a:solidFill>
                  <a:srgbClr val="0070C0"/>
                </a:solidFill>
              </a:rPr>
              <a:t>(référence absolue)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A4852CD-473F-423B-A2AF-7964730F3E2D}"/>
              </a:ext>
            </a:extLst>
          </p:cNvPr>
          <p:cNvSpPr/>
          <p:nvPr/>
        </p:nvSpPr>
        <p:spPr>
          <a:xfrm>
            <a:off x="1595047" y="1853415"/>
            <a:ext cx="1403131" cy="504000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F4</a:t>
            </a:r>
          </a:p>
        </p:txBody>
      </p: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2F6DF723-6D9D-501E-9A70-C2EE546A9C56}"/>
              </a:ext>
            </a:extLst>
          </p:cNvPr>
          <p:cNvCxnSpPr>
            <a:endCxn id="22" idx="1"/>
          </p:cNvCxnSpPr>
          <p:nvPr/>
        </p:nvCxnSpPr>
        <p:spPr>
          <a:xfrm>
            <a:off x="1040527" y="1620949"/>
            <a:ext cx="554520" cy="484466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5A53571C-B6F4-6081-7DAC-A0808C736970}"/>
              </a:ext>
            </a:extLst>
          </p:cNvPr>
          <p:cNvCxnSpPr>
            <a:stCxn id="22" idx="2"/>
            <a:endCxn id="16" idx="1"/>
          </p:cNvCxnSpPr>
          <p:nvPr/>
        </p:nvCxnSpPr>
        <p:spPr>
          <a:xfrm rot="5400000">
            <a:off x="1124794" y="1887420"/>
            <a:ext cx="701824" cy="1641815"/>
          </a:xfrm>
          <a:prstGeom prst="bentConnector4">
            <a:avLst>
              <a:gd name="adj1" fmla="val 25715"/>
              <a:gd name="adj2" fmla="val 113924"/>
            </a:avLst>
          </a:prstGeom>
          <a:ln w="28575"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BC38458D-4AE2-2470-4C53-DA4F18164E8C}"/>
              </a:ext>
            </a:extLst>
          </p:cNvPr>
          <p:cNvSpPr txBox="1">
            <a:spLocks/>
          </p:cNvSpPr>
          <p:nvPr/>
        </p:nvSpPr>
        <p:spPr>
          <a:xfrm>
            <a:off x="3402937" y="1582300"/>
            <a:ext cx="8657684" cy="8424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La référence de colonne et de ligne évoluera automatiquement lors d’une recopie.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D81852AA-0F3D-C9A0-9252-7B4A07626F8C}"/>
              </a:ext>
            </a:extLst>
          </p:cNvPr>
          <p:cNvSpPr txBox="1">
            <a:spLocks/>
          </p:cNvSpPr>
          <p:nvPr/>
        </p:nvSpPr>
        <p:spPr>
          <a:xfrm>
            <a:off x="3402937" y="3185563"/>
            <a:ext cx="8657684" cy="772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La référence de colonne et de ligne restera identique lors d’une recopie.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30" name="Espace réservé du contenu 2">
            <a:extLst>
              <a:ext uri="{FF2B5EF4-FFF2-40B4-BE49-F238E27FC236}">
                <a16:creationId xmlns:a16="http://schemas.microsoft.com/office/drawing/2014/main" id="{35BD175D-DB3C-132A-B366-02D9C63DF721}"/>
              </a:ext>
            </a:extLst>
          </p:cNvPr>
          <p:cNvSpPr txBox="1">
            <a:spLocks/>
          </p:cNvSpPr>
          <p:nvPr/>
        </p:nvSpPr>
        <p:spPr>
          <a:xfrm>
            <a:off x="654798" y="4231850"/>
            <a:ext cx="1394719" cy="681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600" dirty="0">
                <a:solidFill>
                  <a:srgbClr val="FFFF00"/>
                </a:solidFill>
              </a:rPr>
              <a:t>A$1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2B500C2-DED3-2F9D-A040-92E0202EEBB0}"/>
              </a:ext>
            </a:extLst>
          </p:cNvPr>
          <p:cNvSpPr txBox="1"/>
          <p:nvPr/>
        </p:nvSpPr>
        <p:spPr>
          <a:xfrm>
            <a:off x="2383433" y="4255717"/>
            <a:ext cx="9808567" cy="535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400" dirty="0"/>
              <a:t>Colonne </a:t>
            </a:r>
            <a:r>
              <a:rPr lang="fr-FR" sz="2400" dirty="0">
                <a:solidFill>
                  <a:srgbClr val="FFFF00"/>
                </a:solidFill>
              </a:rPr>
              <a:t>relative</a:t>
            </a:r>
            <a:r>
              <a:rPr lang="fr-FR" sz="2400" dirty="0"/>
              <a:t> et ligne </a:t>
            </a:r>
            <a:r>
              <a:rPr lang="fr-FR" sz="2400" dirty="0">
                <a:solidFill>
                  <a:srgbClr val="FFFF00"/>
                </a:solidFill>
              </a:rPr>
              <a:t>absolue </a:t>
            </a:r>
            <a:r>
              <a:rPr lang="fr-FR" sz="2400" dirty="0">
                <a:solidFill>
                  <a:srgbClr val="0070C0"/>
                </a:solidFill>
              </a:rPr>
              <a:t>(référence mixte)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EEA3783-2C8A-3B6D-FEDA-F9D7B5DEF588}"/>
              </a:ext>
            </a:extLst>
          </p:cNvPr>
          <p:cNvSpPr/>
          <p:nvPr/>
        </p:nvSpPr>
        <p:spPr>
          <a:xfrm>
            <a:off x="1595047" y="3398429"/>
            <a:ext cx="1403131" cy="504000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F4</a:t>
            </a:r>
          </a:p>
        </p:txBody>
      </p: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0C9A8F7E-4662-C0FD-D587-98BE2963594F}"/>
              </a:ext>
            </a:extLst>
          </p:cNvPr>
          <p:cNvCxnSpPr>
            <a:stCxn id="32" idx="2"/>
            <a:endCxn id="30" idx="1"/>
          </p:cNvCxnSpPr>
          <p:nvPr/>
        </p:nvCxnSpPr>
        <p:spPr>
          <a:xfrm rot="5400000">
            <a:off x="1140560" y="3416668"/>
            <a:ext cx="670292" cy="1641815"/>
          </a:xfrm>
          <a:prstGeom prst="bentConnector4">
            <a:avLst>
              <a:gd name="adj1" fmla="val 24573"/>
              <a:gd name="adj2" fmla="val 113924"/>
            </a:avLst>
          </a:prstGeom>
          <a:ln w="28575"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space réservé du contenu 2">
            <a:extLst>
              <a:ext uri="{FF2B5EF4-FFF2-40B4-BE49-F238E27FC236}">
                <a16:creationId xmlns:a16="http://schemas.microsoft.com/office/drawing/2014/main" id="{C19BA881-6406-EDE2-C788-DE3418D7DB91}"/>
              </a:ext>
            </a:extLst>
          </p:cNvPr>
          <p:cNvSpPr txBox="1">
            <a:spLocks/>
          </p:cNvSpPr>
          <p:nvPr/>
        </p:nvSpPr>
        <p:spPr>
          <a:xfrm>
            <a:off x="3402937" y="4604466"/>
            <a:ext cx="8657684" cy="10129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La référence de colonne évoluera et celle de la ligne restera identique lors d’une recopie.</a:t>
            </a:r>
            <a:endParaRPr lang="fr-FR" sz="2400" dirty="0">
              <a:solidFill>
                <a:srgbClr val="FFFF00"/>
              </a:solidFill>
            </a:endParaRPr>
          </a:p>
        </p:txBody>
      </p:sp>
      <p:cxnSp>
        <p:nvCxnSpPr>
          <p:cNvPr id="36" name="Connecteur : en angle 35">
            <a:extLst>
              <a:ext uri="{FF2B5EF4-FFF2-40B4-BE49-F238E27FC236}">
                <a16:creationId xmlns:a16="http://schemas.microsoft.com/office/drawing/2014/main" id="{3163892C-3B22-9B29-2051-A7BEBA8C6C02}"/>
              </a:ext>
            </a:extLst>
          </p:cNvPr>
          <p:cNvCxnSpPr>
            <a:stCxn id="16" idx="3"/>
            <a:endCxn id="32" idx="0"/>
          </p:cNvCxnSpPr>
          <p:nvPr/>
        </p:nvCxnSpPr>
        <p:spPr>
          <a:xfrm>
            <a:off x="2049517" y="3059239"/>
            <a:ext cx="247096" cy="339190"/>
          </a:xfrm>
          <a:prstGeom prst="bentConnector2">
            <a:avLst/>
          </a:prstGeom>
          <a:ln w="28575"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space réservé du contenu 2">
            <a:extLst>
              <a:ext uri="{FF2B5EF4-FFF2-40B4-BE49-F238E27FC236}">
                <a16:creationId xmlns:a16="http://schemas.microsoft.com/office/drawing/2014/main" id="{68242984-3945-F90F-5371-CA89293621B0}"/>
              </a:ext>
            </a:extLst>
          </p:cNvPr>
          <p:cNvSpPr txBox="1">
            <a:spLocks/>
          </p:cNvSpPr>
          <p:nvPr/>
        </p:nvSpPr>
        <p:spPr>
          <a:xfrm>
            <a:off x="654798" y="5666547"/>
            <a:ext cx="1394719" cy="6817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600" dirty="0">
                <a:solidFill>
                  <a:srgbClr val="FFFF00"/>
                </a:solidFill>
              </a:rPr>
              <a:t>$A1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F5E8BFE-273F-1F5D-A659-3771DA4E99E0}"/>
              </a:ext>
            </a:extLst>
          </p:cNvPr>
          <p:cNvSpPr txBox="1"/>
          <p:nvPr/>
        </p:nvSpPr>
        <p:spPr>
          <a:xfrm>
            <a:off x="2383433" y="5643106"/>
            <a:ext cx="9808567" cy="535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400" dirty="0"/>
              <a:t>Colonne </a:t>
            </a:r>
            <a:r>
              <a:rPr lang="fr-FR" sz="2400" dirty="0">
                <a:solidFill>
                  <a:srgbClr val="FFFF00"/>
                </a:solidFill>
              </a:rPr>
              <a:t>absolue</a:t>
            </a:r>
            <a:r>
              <a:rPr lang="fr-FR" sz="2400" dirty="0"/>
              <a:t> et </a:t>
            </a:r>
            <a:r>
              <a:rPr lang="fr-FR" sz="2400"/>
              <a:t>ligne </a:t>
            </a:r>
            <a:r>
              <a:rPr lang="fr-FR" sz="2400">
                <a:solidFill>
                  <a:srgbClr val="FFFF00"/>
                </a:solidFill>
              </a:rPr>
              <a:t>relative </a:t>
            </a:r>
            <a:r>
              <a:rPr lang="fr-FR" sz="2400" dirty="0">
                <a:solidFill>
                  <a:srgbClr val="0070C0"/>
                </a:solidFill>
              </a:rPr>
              <a:t>(référence mixte)</a:t>
            </a:r>
          </a:p>
        </p:txBody>
      </p:sp>
      <p:sp>
        <p:nvSpPr>
          <p:cNvPr id="41" name="Espace réservé du contenu 2">
            <a:extLst>
              <a:ext uri="{FF2B5EF4-FFF2-40B4-BE49-F238E27FC236}">
                <a16:creationId xmlns:a16="http://schemas.microsoft.com/office/drawing/2014/main" id="{B3A21E3B-825D-F698-F406-9D934BD774DF}"/>
              </a:ext>
            </a:extLst>
          </p:cNvPr>
          <p:cNvSpPr txBox="1">
            <a:spLocks/>
          </p:cNvSpPr>
          <p:nvPr/>
        </p:nvSpPr>
        <p:spPr>
          <a:xfrm>
            <a:off x="3402937" y="6007613"/>
            <a:ext cx="8657684" cy="10129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La référence de colonne restera identique et celle de la ligne évoluera lors d’une recopie.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574E46F5-9DEB-70A2-B836-8D1957D5D5E4}"/>
              </a:ext>
            </a:extLst>
          </p:cNvPr>
          <p:cNvSpPr/>
          <p:nvPr/>
        </p:nvSpPr>
        <p:spPr>
          <a:xfrm>
            <a:off x="1595046" y="4831247"/>
            <a:ext cx="1403131" cy="504000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F4</a:t>
            </a:r>
          </a:p>
        </p:txBody>
      </p:sp>
      <p:cxnSp>
        <p:nvCxnSpPr>
          <p:cNvPr id="44" name="Connecteur : en angle 43">
            <a:extLst>
              <a:ext uri="{FF2B5EF4-FFF2-40B4-BE49-F238E27FC236}">
                <a16:creationId xmlns:a16="http://schemas.microsoft.com/office/drawing/2014/main" id="{9CD3C097-D530-644E-2ED1-7419D74395C5}"/>
              </a:ext>
            </a:extLst>
          </p:cNvPr>
          <p:cNvCxnSpPr>
            <a:stCxn id="30" idx="3"/>
            <a:endCxn id="42" idx="0"/>
          </p:cNvCxnSpPr>
          <p:nvPr/>
        </p:nvCxnSpPr>
        <p:spPr>
          <a:xfrm>
            <a:off x="2049517" y="4572721"/>
            <a:ext cx="247095" cy="258526"/>
          </a:xfrm>
          <a:prstGeom prst="bentConnector2">
            <a:avLst/>
          </a:prstGeom>
          <a:ln w="28575"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 : en angle 45">
            <a:extLst>
              <a:ext uri="{FF2B5EF4-FFF2-40B4-BE49-F238E27FC236}">
                <a16:creationId xmlns:a16="http://schemas.microsoft.com/office/drawing/2014/main" id="{D78B2678-1648-1785-D3B0-0A05697EA733}"/>
              </a:ext>
            </a:extLst>
          </p:cNvPr>
          <p:cNvCxnSpPr>
            <a:stCxn id="42" idx="2"/>
            <a:endCxn id="39" idx="1"/>
          </p:cNvCxnSpPr>
          <p:nvPr/>
        </p:nvCxnSpPr>
        <p:spPr>
          <a:xfrm rot="5400000">
            <a:off x="1139620" y="4850425"/>
            <a:ext cx="672171" cy="1641814"/>
          </a:xfrm>
          <a:prstGeom prst="bentConnector4">
            <a:avLst>
              <a:gd name="adj1" fmla="val 24644"/>
              <a:gd name="adj2" fmla="val 113924"/>
            </a:avLst>
          </a:prstGeom>
          <a:ln w="28575"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 : en angle 47">
            <a:extLst>
              <a:ext uri="{FF2B5EF4-FFF2-40B4-BE49-F238E27FC236}">
                <a16:creationId xmlns:a16="http://schemas.microsoft.com/office/drawing/2014/main" id="{4FB41279-5A38-06CB-4A94-C6E8332FB5B8}"/>
              </a:ext>
            </a:extLst>
          </p:cNvPr>
          <p:cNvCxnSpPr>
            <a:stCxn id="39" idx="2"/>
            <a:endCxn id="14" idx="1"/>
          </p:cNvCxnSpPr>
          <p:nvPr/>
        </p:nvCxnSpPr>
        <p:spPr>
          <a:xfrm rot="5400000" flipH="1">
            <a:off x="-1420264" y="3575866"/>
            <a:ext cx="4847484" cy="697360"/>
          </a:xfrm>
          <a:prstGeom prst="bentConnector4">
            <a:avLst>
              <a:gd name="adj1" fmla="val -4716"/>
              <a:gd name="adj2" fmla="val 162171"/>
            </a:avLst>
          </a:prstGeom>
          <a:ln w="28575">
            <a:solidFill>
              <a:schemeClr val="bg1">
                <a:lumMod val="9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4134F87-450C-11E9-04EC-0949829239E8}"/>
              </a:ext>
            </a:extLst>
          </p:cNvPr>
          <p:cNvSpPr txBox="1">
            <a:spLocks/>
          </p:cNvSpPr>
          <p:nvPr/>
        </p:nvSpPr>
        <p:spPr>
          <a:xfrm>
            <a:off x="15773" y="731177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Raccourci pour éviter de saisir les $…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A4719C9-DF8E-23FE-F6A6-26CE914C1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0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47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2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85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/>
      <p:bldP spid="15" grpId="0"/>
      <p:bldP spid="16" grpId="0"/>
      <p:bldP spid="21" grpId="0"/>
      <p:bldP spid="22" grpId="0" animBg="1"/>
      <p:bldP spid="28" grpId="0"/>
      <p:bldP spid="29" grpId="0"/>
      <p:bldP spid="30" grpId="0"/>
      <p:bldP spid="31" grpId="0"/>
      <p:bldP spid="32" grpId="0" animBg="1"/>
      <p:bldP spid="34" grpId="0"/>
      <p:bldP spid="39" grpId="0"/>
      <p:bldP spid="40" grpId="0"/>
      <p:bldP spid="41" grpId="0"/>
      <p:bldP spid="42" grpId="0" animBg="1"/>
      <p:bldP spid="2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1854</TotalTime>
  <Words>291</Words>
  <Application>Microsoft Office PowerPoint</Application>
  <PresentationFormat>Grand écran</PresentationFormat>
  <Paragraphs>66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Bahnschrift SemiBold Condensed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272</cp:revision>
  <dcterms:created xsi:type="dcterms:W3CDTF">2022-09-28T14:03:26Z</dcterms:created>
  <dcterms:modified xsi:type="dcterms:W3CDTF">2023-01-23T10:59:16Z</dcterms:modified>
</cp:coreProperties>
</file>