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7" r:id="rId2"/>
    <p:sldId id="261" r:id="rId3"/>
    <p:sldId id="309" r:id="rId4"/>
    <p:sldId id="303" r:id="rId5"/>
    <p:sldId id="320" r:id="rId6"/>
    <p:sldId id="322" r:id="rId7"/>
    <p:sldId id="321" r:id="rId8"/>
    <p:sldId id="312" r:id="rId9"/>
    <p:sldId id="304" r:id="rId10"/>
    <p:sldId id="305" r:id="rId11"/>
    <p:sldId id="306" r:id="rId12"/>
    <p:sldId id="307" r:id="rId13"/>
    <p:sldId id="310" r:id="rId14"/>
    <p:sldId id="311" r:id="rId15"/>
    <p:sldId id="323" r:id="rId16"/>
    <p:sldId id="324" r:id="rId17"/>
    <p:sldId id="325" r:id="rId18"/>
    <p:sldId id="313" r:id="rId19"/>
    <p:sldId id="319" r:id="rId20"/>
    <p:sldId id="315" r:id="rId21"/>
    <p:sldId id="314" r:id="rId22"/>
    <p:sldId id="316" r:id="rId23"/>
    <p:sldId id="317" r:id="rId24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3E73D3-4835-44BE-BB05-4A89CAA50BDB}" v="1585" dt="2022-11-01T19:35:04.3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9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EF3E73D3-4835-44BE-BB05-4A89CAA50BDB}"/>
    <pc:docChg chg="undo custSel addSld delSld modSld sldOrd">
      <pc:chgData name="Lionel ZANITTI" userId="1e51b01e59126d6e" providerId="LiveId" clId="{EF3E73D3-4835-44BE-BB05-4A89CAA50BDB}" dt="2022-11-01T19:49:35.773" v="2860" actId="22"/>
      <pc:docMkLst>
        <pc:docMk/>
      </pc:docMkLst>
      <pc:sldChg chg="modSp modAnim">
        <pc:chgData name="Lionel ZANITTI" userId="1e51b01e59126d6e" providerId="LiveId" clId="{EF3E73D3-4835-44BE-BB05-4A89CAA50BDB}" dt="2022-11-01T16:41:06.187" v="1358" actId="207"/>
        <pc:sldMkLst>
          <pc:docMk/>
          <pc:sldMk cId="4080338747" sldId="257"/>
        </pc:sldMkLst>
        <pc:spChg chg="mod">
          <ac:chgData name="Lionel ZANITTI" userId="1e51b01e59126d6e" providerId="LiveId" clId="{EF3E73D3-4835-44BE-BB05-4A89CAA50BDB}" dt="2022-11-01T11:23:18.958" v="158" actId="20577"/>
          <ac:spMkLst>
            <pc:docMk/>
            <pc:sldMk cId="4080338747" sldId="257"/>
            <ac:spMk id="3" creationId="{0D9C7E8B-8B59-FD54-46EB-2014C73861AF}"/>
          </ac:spMkLst>
        </pc:spChg>
        <pc:graphicFrameChg chg="mod">
          <ac:chgData name="Lionel ZANITTI" userId="1e51b01e59126d6e" providerId="LiveId" clId="{EF3E73D3-4835-44BE-BB05-4A89CAA50BDB}" dt="2022-11-01T16:41:06.187" v="1358" actId="207"/>
          <ac:graphicFrameMkLst>
            <pc:docMk/>
            <pc:sldMk cId="4080338747" sldId="257"/>
            <ac:graphicFrameMk id="10" creationId="{4DBF5C5D-E8C1-4EFB-87B6-B4245AB407AE}"/>
          </ac:graphicFrameMkLst>
        </pc:graphicFrameChg>
      </pc:sldChg>
      <pc:sldChg chg="delSp modSp mod delAnim modAnim">
        <pc:chgData name="Lionel ZANITTI" userId="1e51b01e59126d6e" providerId="LiveId" clId="{EF3E73D3-4835-44BE-BB05-4A89CAA50BDB}" dt="2022-11-01T16:46:40.573" v="1375" actId="20577"/>
        <pc:sldMkLst>
          <pc:docMk/>
          <pc:sldMk cId="3879804219" sldId="261"/>
        </pc:sldMkLst>
        <pc:spChg chg="del">
          <ac:chgData name="Lionel ZANITTI" userId="1e51b01e59126d6e" providerId="LiveId" clId="{EF3E73D3-4835-44BE-BB05-4A89CAA50BDB}" dt="2022-11-01T10:58:32.451" v="0" actId="478"/>
          <ac:spMkLst>
            <pc:docMk/>
            <pc:sldMk cId="3879804219" sldId="261"/>
            <ac:spMk id="8" creationId="{5FE2B34C-7760-453F-8A81-50335F1BD6C4}"/>
          </ac:spMkLst>
        </pc:spChg>
        <pc:spChg chg="del">
          <ac:chgData name="Lionel ZANITTI" userId="1e51b01e59126d6e" providerId="LiveId" clId="{EF3E73D3-4835-44BE-BB05-4A89CAA50BDB}" dt="2022-11-01T10:58:32.451" v="0" actId="478"/>
          <ac:spMkLst>
            <pc:docMk/>
            <pc:sldMk cId="3879804219" sldId="261"/>
            <ac:spMk id="9" creationId="{8BED1379-2C64-4902-A414-90051165C903}"/>
          </ac:spMkLst>
        </pc:spChg>
        <pc:spChg chg="del">
          <ac:chgData name="Lionel ZANITTI" userId="1e51b01e59126d6e" providerId="LiveId" clId="{EF3E73D3-4835-44BE-BB05-4A89CAA50BDB}" dt="2022-11-01T10:58:32.451" v="0" actId="478"/>
          <ac:spMkLst>
            <pc:docMk/>
            <pc:sldMk cId="3879804219" sldId="261"/>
            <ac:spMk id="11" creationId="{774383B4-AACC-4685-AB80-6888FAA0B696}"/>
          </ac:spMkLst>
        </pc:spChg>
        <pc:spChg chg="del">
          <ac:chgData name="Lionel ZANITTI" userId="1e51b01e59126d6e" providerId="LiveId" clId="{EF3E73D3-4835-44BE-BB05-4A89CAA50BDB}" dt="2022-11-01T10:58:32.451" v="0" actId="478"/>
          <ac:spMkLst>
            <pc:docMk/>
            <pc:sldMk cId="3879804219" sldId="261"/>
            <ac:spMk id="13" creationId="{EEC3D0FF-B59D-47D4-8EEE-5EF3EA7C3CC0}"/>
          </ac:spMkLst>
        </pc:spChg>
        <pc:spChg chg="mod">
          <ac:chgData name="Lionel ZANITTI" userId="1e51b01e59126d6e" providerId="LiveId" clId="{EF3E73D3-4835-44BE-BB05-4A89CAA50BDB}" dt="2022-11-01T16:46:40.573" v="1375" actId="20577"/>
          <ac:spMkLst>
            <pc:docMk/>
            <pc:sldMk cId="3879804219" sldId="261"/>
            <ac:spMk id="16" creationId="{A37ED023-2FC3-B186-4876-678BA4D21A1B}"/>
          </ac:spMkLst>
        </pc:spChg>
        <pc:spChg chg="del">
          <ac:chgData name="Lionel ZANITTI" userId="1e51b01e59126d6e" providerId="LiveId" clId="{EF3E73D3-4835-44BE-BB05-4A89CAA50BDB}" dt="2022-11-01T10:58:32.451" v="0" actId="478"/>
          <ac:spMkLst>
            <pc:docMk/>
            <pc:sldMk cId="3879804219" sldId="261"/>
            <ac:spMk id="17" creationId="{C1168A37-F12A-42E8-A95E-69747461C003}"/>
          </ac:spMkLst>
        </pc:spChg>
        <pc:spChg chg="mod">
          <ac:chgData name="Lionel ZANITTI" userId="1e51b01e59126d6e" providerId="LiveId" clId="{EF3E73D3-4835-44BE-BB05-4A89CAA50BDB}" dt="2022-11-01T16:41:50.884" v="1363" actId="20577"/>
          <ac:spMkLst>
            <pc:docMk/>
            <pc:sldMk cId="3879804219" sldId="261"/>
            <ac:spMk id="20" creationId="{46CF1C9D-7FFC-FFDA-0172-0061348E93D3}"/>
          </ac:spMkLst>
        </pc:spChg>
      </pc:sldChg>
      <pc:sldChg chg="addSp delSp modSp mod delAnim modAnim">
        <pc:chgData name="Lionel ZANITTI" userId="1e51b01e59126d6e" providerId="LiveId" clId="{EF3E73D3-4835-44BE-BB05-4A89CAA50BDB}" dt="2022-11-01T17:17:27.217" v="2326" actId="313"/>
        <pc:sldMkLst>
          <pc:docMk/>
          <pc:sldMk cId="2919031238" sldId="303"/>
        </pc:sldMkLst>
        <pc:spChg chg="mod">
          <ac:chgData name="Lionel ZANITTI" userId="1e51b01e59126d6e" providerId="LiveId" clId="{EF3E73D3-4835-44BE-BB05-4A89CAA50BDB}" dt="2022-11-01T17:07:34.179" v="1848" actId="20577"/>
          <ac:spMkLst>
            <pc:docMk/>
            <pc:sldMk cId="2919031238" sldId="303"/>
            <ac:spMk id="2" creationId="{78A9F660-2EC3-D40B-7EE4-35ABE9CDF50C}"/>
          </ac:spMkLst>
        </pc:spChg>
        <pc:spChg chg="mod">
          <ac:chgData name="Lionel ZANITTI" userId="1e51b01e59126d6e" providerId="LiveId" clId="{EF3E73D3-4835-44BE-BB05-4A89CAA50BDB}" dt="2022-11-01T17:11:38.533" v="1968" actId="20577"/>
          <ac:spMkLst>
            <pc:docMk/>
            <pc:sldMk cId="2919031238" sldId="303"/>
            <ac:spMk id="3" creationId="{0D1545A0-959B-5405-567F-D0739190B621}"/>
          </ac:spMkLst>
        </pc:spChg>
        <pc:spChg chg="mod">
          <ac:chgData name="Lionel ZANITTI" userId="1e51b01e59126d6e" providerId="LiveId" clId="{EF3E73D3-4835-44BE-BB05-4A89CAA50BDB}" dt="2022-11-01T17:17:27.217" v="2326" actId="313"/>
          <ac:spMkLst>
            <pc:docMk/>
            <pc:sldMk cId="2919031238" sldId="303"/>
            <ac:spMk id="5" creationId="{CF85F4EE-AD57-C218-C46A-4EFD738DCD66}"/>
          </ac:spMkLst>
        </pc:spChg>
        <pc:spChg chg="add mod">
          <ac:chgData name="Lionel ZANITTI" userId="1e51b01e59126d6e" providerId="LiveId" clId="{EF3E73D3-4835-44BE-BB05-4A89CAA50BDB}" dt="2022-11-01T17:08:50.618" v="1868" actId="20577"/>
          <ac:spMkLst>
            <pc:docMk/>
            <pc:sldMk cId="2919031238" sldId="303"/>
            <ac:spMk id="6" creationId="{F48116D7-1A4A-2FB4-19C1-A65A2FC494F7}"/>
          </ac:spMkLst>
        </pc:spChg>
        <pc:spChg chg="del">
          <ac:chgData name="Lionel ZANITTI" userId="1e51b01e59126d6e" providerId="LiveId" clId="{EF3E73D3-4835-44BE-BB05-4A89CAA50BDB}" dt="2022-11-01T10:58:50.158" v="3" actId="478"/>
          <ac:spMkLst>
            <pc:docMk/>
            <pc:sldMk cId="2919031238" sldId="303"/>
            <ac:spMk id="8" creationId="{5FE2B34C-7760-453F-8A81-50335F1BD6C4}"/>
          </ac:spMkLst>
        </pc:spChg>
        <pc:spChg chg="del">
          <ac:chgData name="Lionel ZANITTI" userId="1e51b01e59126d6e" providerId="LiveId" clId="{EF3E73D3-4835-44BE-BB05-4A89CAA50BDB}" dt="2022-11-01T10:58:50.158" v="3" actId="478"/>
          <ac:spMkLst>
            <pc:docMk/>
            <pc:sldMk cId="2919031238" sldId="303"/>
            <ac:spMk id="9" creationId="{8BED1379-2C64-4902-A414-90051165C903}"/>
          </ac:spMkLst>
        </pc:spChg>
        <pc:spChg chg="del">
          <ac:chgData name="Lionel ZANITTI" userId="1e51b01e59126d6e" providerId="LiveId" clId="{EF3E73D3-4835-44BE-BB05-4A89CAA50BDB}" dt="2022-11-01T10:58:50.158" v="3" actId="478"/>
          <ac:spMkLst>
            <pc:docMk/>
            <pc:sldMk cId="2919031238" sldId="303"/>
            <ac:spMk id="11" creationId="{774383B4-AACC-4685-AB80-6888FAA0B696}"/>
          </ac:spMkLst>
        </pc:spChg>
        <pc:spChg chg="del">
          <ac:chgData name="Lionel ZANITTI" userId="1e51b01e59126d6e" providerId="LiveId" clId="{EF3E73D3-4835-44BE-BB05-4A89CAA50BDB}" dt="2022-11-01T10:58:50.158" v="3" actId="478"/>
          <ac:spMkLst>
            <pc:docMk/>
            <pc:sldMk cId="2919031238" sldId="303"/>
            <ac:spMk id="13" creationId="{EEC3D0FF-B59D-47D4-8EEE-5EF3EA7C3CC0}"/>
          </ac:spMkLst>
        </pc:spChg>
        <pc:spChg chg="del">
          <ac:chgData name="Lionel ZANITTI" userId="1e51b01e59126d6e" providerId="LiveId" clId="{EF3E73D3-4835-44BE-BB05-4A89CAA50BDB}" dt="2022-11-01T10:58:50.158" v="3" actId="478"/>
          <ac:spMkLst>
            <pc:docMk/>
            <pc:sldMk cId="2919031238" sldId="303"/>
            <ac:spMk id="17" creationId="{C1168A37-F12A-42E8-A95E-69747461C003}"/>
          </ac:spMkLst>
        </pc:spChg>
        <pc:spChg chg="mod">
          <ac:chgData name="Lionel ZANITTI" userId="1e51b01e59126d6e" providerId="LiveId" clId="{EF3E73D3-4835-44BE-BB05-4A89CAA50BDB}" dt="2022-11-01T17:16:22.254" v="2195" actId="207"/>
          <ac:spMkLst>
            <pc:docMk/>
            <pc:sldMk cId="2919031238" sldId="303"/>
            <ac:spMk id="22" creationId="{1B901CC6-677B-3C80-E337-C701619DF854}"/>
          </ac:spMkLst>
        </pc:spChg>
      </pc:sldChg>
      <pc:sldChg chg="delSp modSp mod delAnim">
        <pc:chgData name="Lionel ZANITTI" userId="1e51b01e59126d6e" providerId="LiveId" clId="{EF3E73D3-4835-44BE-BB05-4A89CAA50BDB}" dt="2022-11-01T18:31:09.572" v="2456" actId="1036"/>
        <pc:sldMkLst>
          <pc:docMk/>
          <pc:sldMk cId="2050184192" sldId="304"/>
        </pc:sldMkLst>
        <pc:spChg chg="mod">
          <ac:chgData name="Lionel ZANITTI" userId="1e51b01e59126d6e" providerId="LiveId" clId="{EF3E73D3-4835-44BE-BB05-4A89CAA50BDB}" dt="2022-11-01T18:31:09.572" v="2456" actId="1036"/>
          <ac:spMkLst>
            <pc:docMk/>
            <pc:sldMk cId="2050184192" sldId="304"/>
            <ac:spMk id="2" creationId="{78A9F660-2EC3-D40B-7EE4-35ABE9CDF50C}"/>
          </ac:spMkLst>
        </pc:spChg>
        <pc:spChg chg="mod">
          <ac:chgData name="Lionel ZANITTI" userId="1e51b01e59126d6e" providerId="LiveId" clId="{EF3E73D3-4835-44BE-BB05-4A89CAA50BDB}" dt="2022-11-01T18:30:36.182" v="2390" actId="1037"/>
          <ac:spMkLst>
            <pc:docMk/>
            <pc:sldMk cId="2050184192" sldId="304"/>
            <ac:spMk id="7" creationId="{F3F988AA-5B52-C856-1441-F16B767B0DA2}"/>
          </ac:spMkLst>
        </pc:spChg>
        <pc:spChg chg="del">
          <ac:chgData name="Lionel ZANITTI" userId="1e51b01e59126d6e" providerId="LiveId" clId="{EF3E73D3-4835-44BE-BB05-4A89CAA50BDB}" dt="2022-11-01T10:59:03.159" v="5" actId="478"/>
          <ac:spMkLst>
            <pc:docMk/>
            <pc:sldMk cId="2050184192" sldId="304"/>
            <ac:spMk id="8" creationId="{5FE2B34C-7760-453F-8A81-50335F1BD6C4}"/>
          </ac:spMkLst>
        </pc:spChg>
        <pc:spChg chg="del">
          <ac:chgData name="Lionel ZANITTI" userId="1e51b01e59126d6e" providerId="LiveId" clId="{EF3E73D3-4835-44BE-BB05-4A89CAA50BDB}" dt="2022-11-01T10:59:03.159" v="5" actId="478"/>
          <ac:spMkLst>
            <pc:docMk/>
            <pc:sldMk cId="2050184192" sldId="304"/>
            <ac:spMk id="9" creationId="{8BED1379-2C64-4902-A414-90051165C903}"/>
          </ac:spMkLst>
        </pc:spChg>
        <pc:spChg chg="mod">
          <ac:chgData name="Lionel ZANITTI" userId="1e51b01e59126d6e" providerId="LiveId" clId="{EF3E73D3-4835-44BE-BB05-4A89CAA50BDB}" dt="2022-11-01T18:30:36.182" v="2390" actId="1037"/>
          <ac:spMkLst>
            <pc:docMk/>
            <pc:sldMk cId="2050184192" sldId="304"/>
            <ac:spMk id="10" creationId="{8333249E-89F3-9E2A-C2B9-E1D8D534326F}"/>
          </ac:spMkLst>
        </pc:spChg>
        <pc:spChg chg="del">
          <ac:chgData name="Lionel ZANITTI" userId="1e51b01e59126d6e" providerId="LiveId" clId="{EF3E73D3-4835-44BE-BB05-4A89CAA50BDB}" dt="2022-11-01T10:59:03.159" v="5" actId="478"/>
          <ac:spMkLst>
            <pc:docMk/>
            <pc:sldMk cId="2050184192" sldId="304"/>
            <ac:spMk id="11" creationId="{774383B4-AACC-4685-AB80-6888FAA0B696}"/>
          </ac:spMkLst>
        </pc:spChg>
        <pc:spChg chg="del">
          <ac:chgData name="Lionel ZANITTI" userId="1e51b01e59126d6e" providerId="LiveId" clId="{EF3E73D3-4835-44BE-BB05-4A89CAA50BDB}" dt="2022-11-01T10:59:03.159" v="5" actId="478"/>
          <ac:spMkLst>
            <pc:docMk/>
            <pc:sldMk cId="2050184192" sldId="304"/>
            <ac:spMk id="13" creationId="{EEC3D0FF-B59D-47D4-8EEE-5EF3EA7C3CC0}"/>
          </ac:spMkLst>
        </pc:spChg>
        <pc:spChg chg="del">
          <ac:chgData name="Lionel ZANITTI" userId="1e51b01e59126d6e" providerId="LiveId" clId="{EF3E73D3-4835-44BE-BB05-4A89CAA50BDB}" dt="2022-11-01T10:59:03.159" v="5" actId="478"/>
          <ac:spMkLst>
            <pc:docMk/>
            <pc:sldMk cId="2050184192" sldId="304"/>
            <ac:spMk id="17" creationId="{C1168A37-F12A-42E8-A95E-69747461C003}"/>
          </ac:spMkLst>
        </pc:spChg>
        <pc:spChg chg="mod">
          <ac:chgData name="Lionel ZANITTI" userId="1e51b01e59126d6e" providerId="LiveId" clId="{EF3E73D3-4835-44BE-BB05-4A89CAA50BDB}" dt="2022-11-01T18:31:09.572" v="2456" actId="1036"/>
          <ac:spMkLst>
            <pc:docMk/>
            <pc:sldMk cId="2050184192" sldId="304"/>
            <ac:spMk id="22" creationId="{1B901CC6-677B-3C80-E337-C701619DF854}"/>
          </ac:spMkLst>
        </pc:spChg>
        <pc:grpChg chg="mod">
          <ac:chgData name="Lionel ZANITTI" userId="1e51b01e59126d6e" providerId="LiveId" clId="{EF3E73D3-4835-44BE-BB05-4A89CAA50BDB}" dt="2022-11-01T18:30:36.182" v="2390" actId="1037"/>
          <ac:grpSpMkLst>
            <pc:docMk/>
            <pc:sldMk cId="2050184192" sldId="304"/>
            <ac:grpSpMk id="3" creationId="{69B13BDB-E900-8AAD-8EA1-D85907549B2D}"/>
          </ac:grpSpMkLst>
        </pc:grpChg>
      </pc:sldChg>
      <pc:sldChg chg="delSp modSp mod delAnim">
        <pc:chgData name="Lionel ZANITTI" userId="1e51b01e59126d6e" providerId="LiveId" clId="{EF3E73D3-4835-44BE-BB05-4A89CAA50BDB}" dt="2022-11-01T18:31:31.118" v="2472" actId="1036"/>
        <pc:sldMkLst>
          <pc:docMk/>
          <pc:sldMk cId="2845276113" sldId="305"/>
        </pc:sldMkLst>
        <pc:spChg chg="mod">
          <ac:chgData name="Lionel ZANITTI" userId="1e51b01e59126d6e" providerId="LiveId" clId="{EF3E73D3-4835-44BE-BB05-4A89CAA50BDB}" dt="2022-11-01T18:31:31.118" v="2472" actId="1036"/>
          <ac:spMkLst>
            <pc:docMk/>
            <pc:sldMk cId="2845276113" sldId="305"/>
            <ac:spMk id="2" creationId="{78A9F660-2EC3-D40B-7EE4-35ABE9CDF50C}"/>
          </ac:spMkLst>
        </pc:spChg>
        <pc:spChg chg="mod">
          <ac:chgData name="Lionel ZANITTI" userId="1e51b01e59126d6e" providerId="LiveId" clId="{EF3E73D3-4835-44BE-BB05-4A89CAA50BDB}" dt="2022-11-01T18:31:31.118" v="2472" actId="1036"/>
          <ac:spMkLst>
            <pc:docMk/>
            <pc:sldMk cId="2845276113" sldId="305"/>
            <ac:spMk id="3" creationId="{B55A99F0-D40B-92D9-F5E7-2E8BE10469CF}"/>
          </ac:spMkLst>
        </pc:spChg>
        <pc:spChg chg="mod">
          <ac:chgData name="Lionel ZANITTI" userId="1e51b01e59126d6e" providerId="LiveId" clId="{EF3E73D3-4835-44BE-BB05-4A89CAA50BDB}" dt="2022-11-01T18:31:31.118" v="2472" actId="1036"/>
          <ac:spMkLst>
            <pc:docMk/>
            <pc:sldMk cId="2845276113" sldId="305"/>
            <ac:spMk id="5" creationId="{33969C8A-35B3-51DF-5DC4-B7C41884383E}"/>
          </ac:spMkLst>
        </pc:spChg>
        <pc:spChg chg="del">
          <ac:chgData name="Lionel ZANITTI" userId="1e51b01e59126d6e" providerId="LiveId" clId="{EF3E73D3-4835-44BE-BB05-4A89CAA50BDB}" dt="2022-11-01T10:59:11.896" v="6" actId="478"/>
          <ac:spMkLst>
            <pc:docMk/>
            <pc:sldMk cId="2845276113" sldId="305"/>
            <ac:spMk id="8" creationId="{5FE2B34C-7760-453F-8A81-50335F1BD6C4}"/>
          </ac:spMkLst>
        </pc:spChg>
        <pc:spChg chg="del">
          <ac:chgData name="Lionel ZANITTI" userId="1e51b01e59126d6e" providerId="LiveId" clId="{EF3E73D3-4835-44BE-BB05-4A89CAA50BDB}" dt="2022-11-01T10:59:11.896" v="6" actId="478"/>
          <ac:spMkLst>
            <pc:docMk/>
            <pc:sldMk cId="2845276113" sldId="305"/>
            <ac:spMk id="9" creationId="{8BED1379-2C64-4902-A414-90051165C903}"/>
          </ac:spMkLst>
        </pc:spChg>
        <pc:spChg chg="del">
          <ac:chgData name="Lionel ZANITTI" userId="1e51b01e59126d6e" providerId="LiveId" clId="{EF3E73D3-4835-44BE-BB05-4A89CAA50BDB}" dt="2022-11-01T10:59:11.896" v="6" actId="478"/>
          <ac:spMkLst>
            <pc:docMk/>
            <pc:sldMk cId="2845276113" sldId="305"/>
            <ac:spMk id="11" creationId="{774383B4-AACC-4685-AB80-6888FAA0B696}"/>
          </ac:spMkLst>
        </pc:spChg>
        <pc:spChg chg="del">
          <ac:chgData name="Lionel ZANITTI" userId="1e51b01e59126d6e" providerId="LiveId" clId="{EF3E73D3-4835-44BE-BB05-4A89CAA50BDB}" dt="2022-11-01T10:59:11.896" v="6" actId="478"/>
          <ac:spMkLst>
            <pc:docMk/>
            <pc:sldMk cId="2845276113" sldId="305"/>
            <ac:spMk id="13" creationId="{EEC3D0FF-B59D-47D4-8EEE-5EF3EA7C3CC0}"/>
          </ac:spMkLst>
        </pc:spChg>
        <pc:spChg chg="del">
          <ac:chgData name="Lionel ZANITTI" userId="1e51b01e59126d6e" providerId="LiveId" clId="{EF3E73D3-4835-44BE-BB05-4A89CAA50BDB}" dt="2022-11-01T10:59:11.896" v="6" actId="478"/>
          <ac:spMkLst>
            <pc:docMk/>
            <pc:sldMk cId="2845276113" sldId="305"/>
            <ac:spMk id="17" creationId="{C1168A37-F12A-42E8-A95E-69747461C003}"/>
          </ac:spMkLst>
        </pc:spChg>
        <pc:spChg chg="mod">
          <ac:chgData name="Lionel ZANITTI" userId="1e51b01e59126d6e" providerId="LiveId" clId="{EF3E73D3-4835-44BE-BB05-4A89CAA50BDB}" dt="2022-11-01T18:31:31.118" v="2472" actId="1036"/>
          <ac:spMkLst>
            <pc:docMk/>
            <pc:sldMk cId="2845276113" sldId="305"/>
            <ac:spMk id="22" creationId="{1B901CC6-677B-3C80-E337-C701619DF854}"/>
          </ac:spMkLst>
        </pc:spChg>
        <pc:spChg chg="mod">
          <ac:chgData name="Lionel ZANITTI" userId="1e51b01e59126d6e" providerId="LiveId" clId="{EF3E73D3-4835-44BE-BB05-4A89CAA50BDB}" dt="2022-11-01T18:31:31.118" v="2472" actId="1036"/>
          <ac:spMkLst>
            <pc:docMk/>
            <pc:sldMk cId="2845276113" sldId="305"/>
            <ac:spMk id="23" creationId="{20FB8565-DE72-A260-D452-7EC8FD5B1B8B}"/>
          </ac:spMkLst>
        </pc:spChg>
        <pc:spChg chg="mod">
          <ac:chgData name="Lionel ZANITTI" userId="1e51b01e59126d6e" providerId="LiveId" clId="{EF3E73D3-4835-44BE-BB05-4A89CAA50BDB}" dt="2022-11-01T18:31:31.118" v="2472" actId="1036"/>
          <ac:spMkLst>
            <pc:docMk/>
            <pc:sldMk cId="2845276113" sldId="305"/>
            <ac:spMk id="24" creationId="{1373EFFF-A4F8-B670-60E4-C1F0767FFF4E}"/>
          </ac:spMkLst>
        </pc:spChg>
      </pc:sldChg>
      <pc:sldChg chg="delSp modSp mod delAnim modAnim">
        <pc:chgData name="Lionel ZANITTI" userId="1e51b01e59126d6e" providerId="LiveId" clId="{EF3E73D3-4835-44BE-BB05-4A89CAA50BDB}" dt="2022-11-01T19:26:29.229" v="2520" actId="1037"/>
        <pc:sldMkLst>
          <pc:docMk/>
          <pc:sldMk cId="1911160817" sldId="306"/>
        </pc:sldMkLst>
        <pc:spChg chg="mod">
          <ac:chgData name="Lionel ZANITTI" userId="1e51b01e59126d6e" providerId="LiveId" clId="{EF3E73D3-4835-44BE-BB05-4A89CAA50BDB}" dt="2022-11-01T19:25:50.527" v="2502" actId="207"/>
          <ac:spMkLst>
            <pc:docMk/>
            <pc:sldMk cId="1911160817" sldId="306"/>
            <ac:spMk id="5" creationId="{33969C8A-35B3-51DF-5DC4-B7C41884383E}"/>
          </ac:spMkLst>
        </pc:spChg>
        <pc:spChg chg="mod">
          <ac:chgData name="Lionel ZANITTI" userId="1e51b01e59126d6e" providerId="LiveId" clId="{EF3E73D3-4835-44BE-BB05-4A89CAA50BDB}" dt="2022-11-01T19:26:11.877" v="2504" actId="207"/>
          <ac:spMkLst>
            <pc:docMk/>
            <pc:sldMk cId="1911160817" sldId="306"/>
            <ac:spMk id="6" creationId="{C6491E29-CF26-6568-EAF3-F3BA6951E6B8}"/>
          </ac:spMkLst>
        </pc:spChg>
        <pc:spChg chg="del">
          <ac:chgData name="Lionel ZANITTI" userId="1e51b01e59126d6e" providerId="LiveId" clId="{EF3E73D3-4835-44BE-BB05-4A89CAA50BDB}" dt="2022-11-01T10:59:17.208" v="7" actId="478"/>
          <ac:spMkLst>
            <pc:docMk/>
            <pc:sldMk cId="1911160817" sldId="306"/>
            <ac:spMk id="8" creationId="{5FE2B34C-7760-453F-8A81-50335F1BD6C4}"/>
          </ac:spMkLst>
        </pc:spChg>
        <pc:spChg chg="del">
          <ac:chgData name="Lionel ZANITTI" userId="1e51b01e59126d6e" providerId="LiveId" clId="{EF3E73D3-4835-44BE-BB05-4A89CAA50BDB}" dt="2022-11-01T10:59:17.208" v="7" actId="478"/>
          <ac:spMkLst>
            <pc:docMk/>
            <pc:sldMk cId="1911160817" sldId="306"/>
            <ac:spMk id="9" creationId="{8BED1379-2C64-4902-A414-90051165C903}"/>
          </ac:spMkLst>
        </pc:spChg>
        <pc:spChg chg="del">
          <ac:chgData name="Lionel ZANITTI" userId="1e51b01e59126d6e" providerId="LiveId" clId="{EF3E73D3-4835-44BE-BB05-4A89CAA50BDB}" dt="2022-11-01T10:59:17.208" v="7" actId="478"/>
          <ac:spMkLst>
            <pc:docMk/>
            <pc:sldMk cId="1911160817" sldId="306"/>
            <ac:spMk id="11" creationId="{774383B4-AACC-4685-AB80-6888FAA0B696}"/>
          </ac:spMkLst>
        </pc:spChg>
        <pc:spChg chg="del">
          <ac:chgData name="Lionel ZANITTI" userId="1e51b01e59126d6e" providerId="LiveId" clId="{EF3E73D3-4835-44BE-BB05-4A89CAA50BDB}" dt="2022-11-01T10:59:17.208" v="7" actId="478"/>
          <ac:spMkLst>
            <pc:docMk/>
            <pc:sldMk cId="1911160817" sldId="306"/>
            <ac:spMk id="13" creationId="{EEC3D0FF-B59D-47D4-8EEE-5EF3EA7C3CC0}"/>
          </ac:spMkLst>
        </pc:spChg>
        <pc:spChg chg="del">
          <ac:chgData name="Lionel ZANITTI" userId="1e51b01e59126d6e" providerId="LiveId" clId="{EF3E73D3-4835-44BE-BB05-4A89CAA50BDB}" dt="2022-11-01T10:59:17.208" v="7" actId="478"/>
          <ac:spMkLst>
            <pc:docMk/>
            <pc:sldMk cId="1911160817" sldId="306"/>
            <ac:spMk id="17" creationId="{C1168A37-F12A-42E8-A95E-69747461C003}"/>
          </ac:spMkLst>
        </pc:spChg>
        <pc:spChg chg="mod">
          <ac:chgData name="Lionel ZANITTI" userId="1e51b01e59126d6e" providerId="LiveId" clId="{EF3E73D3-4835-44BE-BB05-4A89CAA50BDB}" dt="2022-11-01T11:20:18.794" v="95" actId="20577"/>
          <ac:spMkLst>
            <pc:docMk/>
            <pc:sldMk cId="1911160817" sldId="306"/>
            <ac:spMk id="18" creationId="{A7BDF9F5-5F33-21A7-8149-9298D78B868C}"/>
          </ac:spMkLst>
        </pc:spChg>
        <pc:grpChg chg="mod">
          <ac:chgData name="Lionel ZANITTI" userId="1e51b01e59126d6e" providerId="LiveId" clId="{EF3E73D3-4835-44BE-BB05-4A89CAA50BDB}" dt="2022-11-01T18:38:23.567" v="2482" actId="12789"/>
          <ac:grpSpMkLst>
            <pc:docMk/>
            <pc:sldMk cId="1911160817" sldId="306"/>
            <ac:grpSpMk id="19" creationId="{5D2FDCE0-BAA1-F4B8-3FBA-91AB6D28319E}"/>
          </ac:grpSpMkLst>
        </pc:grpChg>
        <pc:picChg chg="mod">
          <ac:chgData name="Lionel ZANITTI" userId="1e51b01e59126d6e" providerId="LiveId" clId="{EF3E73D3-4835-44BE-BB05-4A89CAA50BDB}" dt="2022-11-01T19:26:29.229" v="2520" actId="1037"/>
          <ac:picMkLst>
            <pc:docMk/>
            <pc:sldMk cId="1911160817" sldId="306"/>
            <ac:picMk id="10" creationId="{BF361770-D60D-F44A-C78C-1E520D5FBCC5}"/>
          </ac:picMkLst>
        </pc:picChg>
      </pc:sldChg>
      <pc:sldChg chg="delSp modSp mod delAnim">
        <pc:chgData name="Lionel ZANITTI" userId="1e51b01e59126d6e" providerId="LiveId" clId="{EF3E73D3-4835-44BE-BB05-4A89CAA50BDB}" dt="2022-11-01T19:27:02.499" v="2572" actId="1036"/>
        <pc:sldMkLst>
          <pc:docMk/>
          <pc:sldMk cId="3142574390" sldId="307"/>
        </pc:sldMkLst>
        <pc:spChg chg="mod">
          <ac:chgData name="Lionel ZANITTI" userId="1e51b01e59126d6e" providerId="LiveId" clId="{EF3E73D3-4835-44BE-BB05-4A89CAA50BDB}" dt="2022-11-01T19:27:02.499" v="2572" actId="1036"/>
          <ac:spMkLst>
            <pc:docMk/>
            <pc:sldMk cId="3142574390" sldId="307"/>
            <ac:spMk id="5" creationId="{33969C8A-35B3-51DF-5DC4-B7C41884383E}"/>
          </ac:spMkLst>
        </pc:spChg>
        <pc:spChg chg="del">
          <ac:chgData name="Lionel ZANITTI" userId="1e51b01e59126d6e" providerId="LiveId" clId="{EF3E73D3-4835-44BE-BB05-4A89CAA50BDB}" dt="2022-11-01T10:59:22.098" v="8" actId="478"/>
          <ac:spMkLst>
            <pc:docMk/>
            <pc:sldMk cId="3142574390" sldId="307"/>
            <ac:spMk id="8" creationId="{5FE2B34C-7760-453F-8A81-50335F1BD6C4}"/>
          </ac:spMkLst>
        </pc:spChg>
        <pc:spChg chg="del">
          <ac:chgData name="Lionel ZANITTI" userId="1e51b01e59126d6e" providerId="LiveId" clId="{EF3E73D3-4835-44BE-BB05-4A89CAA50BDB}" dt="2022-11-01T10:59:22.098" v="8" actId="478"/>
          <ac:spMkLst>
            <pc:docMk/>
            <pc:sldMk cId="3142574390" sldId="307"/>
            <ac:spMk id="9" creationId="{8BED1379-2C64-4902-A414-90051165C903}"/>
          </ac:spMkLst>
        </pc:spChg>
        <pc:spChg chg="del">
          <ac:chgData name="Lionel ZANITTI" userId="1e51b01e59126d6e" providerId="LiveId" clId="{EF3E73D3-4835-44BE-BB05-4A89CAA50BDB}" dt="2022-11-01T10:59:22.098" v="8" actId="478"/>
          <ac:spMkLst>
            <pc:docMk/>
            <pc:sldMk cId="3142574390" sldId="307"/>
            <ac:spMk id="11" creationId="{774383B4-AACC-4685-AB80-6888FAA0B696}"/>
          </ac:spMkLst>
        </pc:spChg>
        <pc:spChg chg="mod">
          <ac:chgData name="Lionel ZANITTI" userId="1e51b01e59126d6e" providerId="LiveId" clId="{EF3E73D3-4835-44BE-BB05-4A89CAA50BDB}" dt="2022-11-01T19:26:53.866" v="2559" actId="1036"/>
          <ac:spMkLst>
            <pc:docMk/>
            <pc:sldMk cId="3142574390" sldId="307"/>
            <ac:spMk id="12" creationId="{A427761F-FB9B-7BB4-41F6-563BC39F0235}"/>
          </ac:spMkLst>
        </pc:spChg>
        <pc:spChg chg="del">
          <ac:chgData name="Lionel ZANITTI" userId="1e51b01e59126d6e" providerId="LiveId" clId="{EF3E73D3-4835-44BE-BB05-4A89CAA50BDB}" dt="2022-11-01T10:59:22.098" v="8" actId="478"/>
          <ac:spMkLst>
            <pc:docMk/>
            <pc:sldMk cId="3142574390" sldId="307"/>
            <ac:spMk id="13" creationId="{EEC3D0FF-B59D-47D4-8EEE-5EF3EA7C3CC0}"/>
          </ac:spMkLst>
        </pc:spChg>
        <pc:spChg chg="mod">
          <ac:chgData name="Lionel ZANITTI" userId="1e51b01e59126d6e" providerId="LiveId" clId="{EF3E73D3-4835-44BE-BB05-4A89CAA50BDB}" dt="2022-11-01T19:26:53.866" v="2559" actId="1036"/>
          <ac:spMkLst>
            <pc:docMk/>
            <pc:sldMk cId="3142574390" sldId="307"/>
            <ac:spMk id="14" creationId="{76A358E1-A10B-9EF9-0C2A-FCE3BCFF3BDC}"/>
          </ac:spMkLst>
        </pc:spChg>
        <pc:spChg chg="del">
          <ac:chgData name="Lionel ZANITTI" userId="1e51b01e59126d6e" providerId="LiveId" clId="{EF3E73D3-4835-44BE-BB05-4A89CAA50BDB}" dt="2022-11-01T10:59:22.098" v="8" actId="478"/>
          <ac:spMkLst>
            <pc:docMk/>
            <pc:sldMk cId="3142574390" sldId="307"/>
            <ac:spMk id="17" creationId="{C1168A37-F12A-42E8-A95E-69747461C003}"/>
          </ac:spMkLst>
        </pc:spChg>
        <pc:spChg chg="mod">
          <ac:chgData name="Lionel ZANITTI" userId="1e51b01e59126d6e" providerId="LiveId" clId="{EF3E73D3-4835-44BE-BB05-4A89CAA50BDB}" dt="2022-11-01T11:20:23.042" v="97" actId="20577"/>
          <ac:spMkLst>
            <pc:docMk/>
            <pc:sldMk cId="3142574390" sldId="307"/>
            <ac:spMk id="18" creationId="{A7BDF9F5-5F33-21A7-8149-9298D78B868C}"/>
          </ac:spMkLst>
        </pc:spChg>
        <pc:grpChg chg="mod">
          <ac:chgData name="Lionel ZANITTI" userId="1e51b01e59126d6e" providerId="LiveId" clId="{EF3E73D3-4835-44BE-BB05-4A89CAA50BDB}" dt="2022-11-01T19:26:53.866" v="2559" actId="1036"/>
          <ac:grpSpMkLst>
            <pc:docMk/>
            <pc:sldMk cId="3142574390" sldId="307"/>
            <ac:grpSpMk id="2" creationId="{A7C8AF76-84D8-C02B-E67B-42B01E39A99E}"/>
          </ac:grpSpMkLst>
        </pc:grpChg>
      </pc:sldChg>
      <pc:sldChg chg="addSp delSp modSp mod delAnim">
        <pc:chgData name="Lionel ZANITTI" userId="1e51b01e59126d6e" providerId="LiveId" clId="{EF3E73D3-4835-44BE-BB05-4A89CAA50BDB}" dt="2022-11-01T16:59:58.594" v="1539" actId="1035"/>
        <pc:sldMkLst>
          <pc:docMk/>
          <pc:sldMk cId="757109345" sldId="308"/>
        </pc:sldMkLst>
        <pc:spChg chg="mod">
          <ac:chgData name="Lionel ZANITTI" userId="1e51b01e59126d6e" providerId="LiveId" clId="{EF3E73D3-4835-44BE-BB05-4A89CAA50BDB}" dt="2022-11-01T16:59:39.208" v="1459" actId="1037"/>
          <ac:spMkLst>
            <pc:docMk/>
            <pc:sldMk cId="757109345" sldId="308"/>
            <ac:spMk id="7" creationId="{F35D9EA8-2F01-0EE0-4F5B-F48A43E427B7}"/>
          </ac:spMkLst>
        </pc:spChg>
        <pc:spChg chg="del">
          <ac:chgData name="Lionel ZANITTI" userId="1e51b01e59126d6e" providerId="LiveId" clId="{EF3E73D3-4835-44BE-BB05-4A89CAA50BDB}" dt="2022-11-01T10:58:38.727" v="1" actId="478"/>
          <ac:spMkLst>
            <pc:docMk/>
            <pc:sldMk cId="757109345" sldId="308"/>
            <ac:spMk id="8" creationId="{5FE2B34C-7760-453F-8A81-50335F1BD6C4}"/>
          </ac:spMkLst>
        </pc:spChg>
        <pc:spChg chg="del">
          <ac:chgData name="Lionel ZANITTI" userId="1e51b01e59126d6e" providerId="LiveId" clId="{EF3E73D3-4835-44BE-BB05-4A89CAA50BDB}" dt="2022-11-01T10:58:38.727" v="1" actId="478"/>
          <ac:spMkLst>
            <pc:docMk/>
            <pc:sldMk cId="757109345" sldId="308"/>
            <ac:spMk id="9" creationId="{8BED1379-2C64-4902-A414-90051165C903}"/>
          </ac:spMkLst>
        </pc:spChg>
        <pc:spChg chg="del">
          <ac:chgData name="Lionel ZANITTI" userId="1e51b01e59126d6e" providerId="LiveId" clId="{EF3E73D3-4835-44BE-BB05-4A89CAA50BDB}" dt="2022-11-01T10:58:38.727" v="1" actId="478"/>
          <ac:spMkLst>
            <pc:docMk/>
            <pc:sldMk cId="757109345" sldId="308"/>
            <ac:spMk id="11" creationId="{774383B4-AACC-4685-AB80-6888FAA0B696}"/>
          </ac:spMkLst>
        </pc:spChg>
        <pc:spChg chg="del">
          <ac:chgData name="Lionel ZANITTI" userId="1e51b01e59126d6e" providerId="LiveId" clId="{EF3E73D3-4835-44BE-BB05-4A89CAA50BDB}" dt="2022-11-01T10:58:38.727" v="1" actId="478"/>
          <ac:spMkLst>
            <pc:docMk/>
            <pc:sldMk cId="757109345" sldId="308"/>
            <ac:spMk id="13" creationId="{EEC3D0FF-B59D-47D4-8EEE-5EF3EA7C3CC0}"/>
          </ac:spMkLst>
        </pc:spChg>
        <pc:spChg chg="mod">
          <ac:chgData name="Lionel ZANITTI" userId="1e51b01e59126d6e" providerId="LiveId" clId="{EF3E73D3-4835-44BE-BB05-4A89CAA50BDB}" dt="2022-11-01T16:59:58.594" v="1539" actId="1035"/>
          <ac:spMkLst>
            <pc:docMk/>
            <pc:sldMk cId="757109345" sldId="308"/>
            <ac:spMk id="15" creationId="{14758B84-CB03-A272-01E4-2ACE4B6DC2C9}"/>
          </ac:spMkLst>
        </pc:spChg>
        <pc:spChg chg="del">
          <ac:chgData name="Lionel ZANITTI" userId="1e51b01e59126d6e" providerId="LiveId" clId="{EF3E73D3-4835-44BE-BB05-4A89CAA50BDB}" dt="2022-11-01T10:58:38.727" v="1" actId="478"/>
          <ac:spMkLst>
            <pc:docMk/>
            <pc:sldMk cId="757109345" sldId="308"/>
            <ac:spMk id="17" creationId="{C1168A37-F12A-42E8-A95E-69747461C003}"/>
          </ac:spMkLst>
        </pc:spChg>
        <pc:grpChg chg="mod">
          <ac:chgData name="Lionel ZANITTI" userId="1e51b01e59126d6e" providerId="LiveId" clId="{EF3E73D3-4835-44BE-BB05-4A89CAA50BDB}" dt="2022-11-01T16:55:00.661" v="1414" actId="1035"/>
          <ac:grpSpMkLst>
            <pc:docMk/>
            <pc:sldMk cId="757109345" sldId="308"/>
            <ac:grpSpMk id="3" creationId="{5A44656C-13BE-9A35-1DE2-99B54BCD699D}"/>
          </ac:grpSpMkLst>
        </pc:grpChg>
        <pc:picChg chg="add del mod">
          <ac:chgData name="Lionel ZANITTI" userId="1e51b01e59126d6e" providerId="LiveId" clId="{EF3E73D3-4835-44BE-BB05-4A89CAA50BDB}" dt="2022-11-01T16:56:57.027" v="1417" actId="478"/>
          <ac:picMkLst>
            <pc:docMk/>
            <pc:sldMk cId="757109345" sldId="308"/>
            <ac:picMk id="9" creationId="{EF74A06E-2B70-98E7-7CE4-B5EC10FF736E}"/>
          </ac:picMkLst>
        </pc:picChg>
        <pc:picChg chg="add mod">
          <ac:chgData name="Lionel ZANITTI" userId="1e51b01e59126d6e" providerId="LiveId" clId="{EF3E73D3-4835-44BE-BB05-4A89CAA50BDB}" dt="2022-11-01T16:59:10.299" v="1428" actId="1076"/>
          <ac:picMkLst>
            <pc:docMk/>
            <pc:sldMk cId="757109345" sldId="308"/>
            <ac:picMk id="11" creationId="{0271D2C8-D4B2-4E9F-966E-9ADBB3DAEDE8}"/>
          </ac:picMkLst>
        </pc:picChg>
      </pc:sldChg>
      <pc:sldChg chg="delSp modSp mod delAnim modAnim">
        <pc:chgData name="Lionel ZANITTI" userId="1e51b01e59126d6e" providerId="LiveId" clId="{EF3E73D3-4835-44BE-BB05-4A89CAA50BDB}" dt="2022-11-01T17:06:15.518" v="1693" actId="20577"/>
        <pc:sldMkLst>
          <pc:docMk/>
          <pc:sldMk cId="1889092527" sldId="309"/>
        </pc:sldMkLst>
        <pc:spChg chg="mod">
          <ac:chgData name="Lionel ZANITTI" userId="1e51b01e59126d6e" providerId="LiveId" clId="{EF3E73D3-4835-44BE-BB05-4A89CAA50BDB}" dt="2022-11-01T17:06:04.666" v="1683" actId="20577"/>
          <ac:spMkLst>
            <pc:docMk/>
            <pc:sldMk cId="1889092527" sldId="309"/>
            <ac:spMk id="2" creationId="{78A9F660-2EC3-D40B-7EE4-35ABE9CDF50C}"/>
          </ac:spMkLst>
        </pc:spChg>
        <pc:spChg chg="mod">
          <ac:chgData name="Lionel ZANITTI" userId="1e51b01e59126d6e" providerId="LiveId" clId="{EF3E73D3-4835-44BE-BB05-4A89CAA50BDB}" dt="2022-11-01T17:02:53.159" v="1661" actId="14100"/>
          <ac:spMkLst>
            <pc:docMk/>
            <pc:sldMk cId="1889092527" sldId="309"/>
            <ac:spMk id="7" creationId="{F35D9EA8-2F01-0EE0-4F5B-F48A43E427B7}"/>
          </ac:spMkLst>
        </pc:spChg>
        <pc:spChg chg="del">
          <ac:chgData name="Lionel ZANITTI" userId="1e51b01e59126d6e" providerId="LiveId" clId="{EF3E73D3-4835-44BE-BB05-4A89CAA50BDB}" dt="2022-11-01T10:58:44.350" v="2" actId="478"/>
          <ac:spMkLst>
            <pc:docMk/>
            <pc:sldMk cId="1889092527" sldId="309"/>
            <ac:spMk id="8" creationId="{5FE2B34C-7760-453F-8A81-50335F1BD6C4}"/>
          </ac:spMkLst>
        </pc:spChg>
        <pc:spChg chg="del">
          <ac:chgData name="Lionel ZANITTI" userId="1e51b01e59126d6e" providerId="LiveId" clId="{EF3E73D3-4835-44BE-BB05-4A89CAA50BDB}" dt="2022-11-01T10:58:44.350" v="2" actId="478"/>
          <ac:spMkLst>
            <pc:docMk/>
            <pc:sldMk cId="1889092527" sldId="309"/>
            <ac:spMk id="9" creationId="{8BED1379-2C64-4902-A414-90051165C903}"/>
          </ac:spMkLst>
        </pc:spChg>
        <pc:spChg chg="mod">
          <ac:chgData name="Lionel ZANITTI" userId="1e51b01e59126d6e" providerId="LiveId" clId="{EF3E73D3-4835-44BE-BB05-4A89CAA50BDB}" dt="2022-11-01T17:06:15.518" v="1693" actId="20577"/>
          <ac:spMkLst>
            <pc:docMk/>
            <pc:sldMk cId="1889092527" sldId="309"/>
            <ac:spMk id="10" creationId="{823FDD21-3BC6-0A5F-99C2-6E8B140158D6}"/>
          </ac:spMkLst>
        </pc:spChg>
        <pc:spChg chg="del">
          <ac:chgData name="Lionel ZANITTI" userId="1e51b01e59126d6e" providerId="LiveId" clId="{EF3E73D3-4835-44BE-BB05-4A89CAA50BDB}" dt="2022-11-01T10:58:44.350" v="2" actId="478"/>
          <ac:spMkLst>
            <pc:docMk/>
            <pc:sldMk cId="1889092527" sldId="309"/>
            <ac:spMk id="11" creationId="{774383B4-AACC-4685-AB80-6888FAA0B696}"/>
          </ac:spMkLst>
        </pc:spChg>
        <pc:spChg chg="del">
          <ac:chgData name="Lionel ZANITTI" userId="1e51b01e59126d6e" providerId="LiveId" clId="{EF3E73D3-4835-44BE-BB05-4A89CAA50BDB}" dt="2022-11-01T10:58:44.350" v="2" actId="478"/>
          <ac:spMkLst>
            <pc:docMk/>
            <pc:sldMk cId="1889092527" sldId="309"/>
            <ac:spMk id="13" creationId="{EEC3D0FF-B59D-47D4-8EEE-5EF3EA7C3CC0}"/>
          </ac:spMkLst>
        </pc:spChg>
        <pc:spChg chg="mod">
          <ac:chgData name="Lionel ZANITTI" userId="1e51b01e59126d6e" providerId="LiveId" clId="{EF3E73D3-4835-44BE-BB05-4A89CAA50BDB}" dt="2022-11-01T17:03:41.574" v="1664" actId="14100"/>
          <ac:spMkLst>
            <pc:docMk/>
            <pc:sldMk cId="1889092527" sldId="309"/>
            <ac:spMk id="15" creationId="{14758B84-CB03-A272-01E4-2ACE4B6DC2C9}"/>
          </ac:spMkLst>
        </pc:spChg>
        <pc:spChg chg="del">
          <ac:chgData name="Lionel ZANITTI" userId="1e51b01e59126d6e" providerId="LiveId" clId="{EF3E73D3-4835-44BE-BB05-4A89CAA50BDB}" dt="2022-11-01T10:58:44.350" v="2" actId="478"/>
          <ac:spMkLst>
            <pc:docMk/>
            <pc:sldMk cId="1889092527" sldId="309"/>
            <ac:spMk id="17" creationId="{C1168A37-F12A-42E8-A95E-69747461C003}"/>
          </ac:spMkLst>
        </pc:spChg>
        <pc:grpChg chg="mod">
          <ac:chgData name="Lionel ZANITTI" userId="1e51b01e59126d6e" providerId="LiveId" clId="{EF3E73D3-4835-44BE-BB05-4A89CAA50BDB}" dt="2022-11-01T17:02:29.782" v="1657" actId="1076"/>
          <ac:grpSpMkLst>
            <pc:docMk/>
            <pc:sldMk cId="1889092527" sldId="309"/>
            <ac:grpSpMk id="3" creationId="{5A44656C-13BE-9A35-1DE2-99B54BCD699D}"/>
          </ac:grpSpMkLst>
        </pc:grpChg>
      </pc:sldChg>
      <pc:sldChg chg="delSp modSp mod delAnim">
        <pc:chgData name="Lionel ZANITTI" userId="1e51b01e59126d6e" providerId="LiveId" clId="{EF3E73D3-4835-44BE-BB05-4A89CAA50BDB}" dt="2022-11-01T19:27:55.532" v="2722" actId="6549"/>
        <pc:sldMkLst>
          <pc:docMk/>
          <pc:sldMk cId="3005380360" sldId="310"/>
        </pc:sldMkLst>
        <pc:spChg chg="mod">
          <ac:chgData name="Lionel ZANITTI" userId="1e51b01e59126d6e" providerId="LiveId" clId="{EF3E73D3-4835-44BE-BB05-4A89CAA50BDB}" dt="2022-11-01T19:27:55.532" v="2722" actId="6549"/>
          <ac:spMkLst>
            <pc:docMk/>
            <pc:sldMk cId="3005380360" sldId="310"/>
            <ac:spMk id="5" creationId="{33969C8A-35B3-51DF-5DC4-B7C41884383E}"/>
          </ac:spMkLst>
        </pc:spChg>
        <pc:spChg chg="del">
          <ac:chgData name="Lionel ZANITTI" userId="1e51b01e59126d6e" providerId="LiveId" clId="{EF3E73D3-4835-44BE-BB05-4A89CAA50BDB}" dt="2022-11-01T10:59:27.910" v="9" actId="478"/>
          <ac:spMkLst>
            <pc:docMk/>
            <pc:sldMk cId="3005380360" sldId="310"/>
            <ac:spMk id="8" creationId="{5FE2B34C-7760-453F-8A81-50335F1BD6C4}"/>
          </ac:spMkLst>
        </pc:spChg>
        <pc:spChg chg="del">
          <ac:chgData name="Lionel ZANITTI" userId="1e51b01e59126d6e" providerId="LiveId" clId="{EF3E73D3-4835-44BE-BB05-4A89CAA50BDB}" dt="2022-11-01T10:59:27.910" v="9" actId="478"/>
          <ac:spMkLst>
            <pc:docMk/>
            <pc:sldMk cId="3005380360" sldId="310"/>
            <ac:spMk id="9" creationId="{8BED1379-2C64-4902-A414-90051165C903}"/>
          </ac:spMkLst>
        </pc:spChg>
        <pc:spChg chg="del">
          <ac:chgData name="Lionel ZANITTI" userId="1e51b01e59126d6e" providerId="LiveId" clId="{EF3E73D3-4835-44BE-BB05-4A89CAA50BDB}" dt="2022-11-01T10:59:27.910" v="9" actId="478"/>
          <ac:spMkLst>
            <pc:docMk/>
            <pc:sldMk cId="3005380360" sldId="310"/>
            <ac:spMk id="11" creationId="{774383B4-AACC-4685-AB80-6888FAA0B696}"/>
          </ac:spMkLst>
        </pc:spChg>
        <pc:spChg chg="mod">
          <ac:chgData name="Lionel ZANITTI" userId="1e51b01e59126d6e" providerId="LiveId" clId="{EF3E73D3-4835-44BE-BB05-4A89CAA50BDB}" dt="2022-11-01T19:27:26.208" v="2609" actId="1036"/>
          <ac:spMkLst>
            <pc:docMk/>
            <pc:sldMk cId="3005380360" sldId="310"/>
            <ac:spMk id="12" creationId="{A427761F-FB9B-7BB4-41F6-563BC39F0235}"/>
          </ac:spMkLst>
        </pc:spChg>
        <pc:spChg chg="del">
          <ac:chgData name="Lionel ZANITTI" userId="1e51b01e59126d6e" providerId="LiveId" clId="{EF3E73D3-4835-44BE-BB05-4A89CAA50BDB}" dt="2022-11-01T10:59:27.910" v="9" actId="478"/>
          <ac:spMkLst>
            <pc:docMk/>
            <pc:sldMk cId="3005380360" sldId="310"/>
            <ac:spMk id="13" creationId="{EEC3D0FF-B59D-47D4-8EEE-5EF3EA7C3CC0}"/>
          </ac:spMkLst>
        </pc:spChg>
        <pc:spChg chg="mod">
          <ac:chgData name="Lionel ZANITTI" userId="1e51b01e59126d6e" providerId="LiveId" clId="{EF3E73D3-4835-44BE-BB05-4A89CAA50BDB}" dt="2022-11-01T19:27:26.208" v="2609" actId="1036"/>
          <ac:spMkLst>
            <pc:docMk/>
            <pc:sldMk cId="3005380360" sldId="310"/>
            <ac:spMk id="14" creationId="{76A358E1-A10B-9EF9-0C2A-FCE3BCFF3BDC}"/>
          </ac:spMkLst>
        </pc:spChg>
        <pc:spChg chg="del">
          <ac:chgData name="Lionel ZANITTI" userId="1e51b01e59126d6e" providerId="LiveId" clId="{EF3E73D3-4835-44BE-BB05-4A89CAA50BDB}" dt="2022-11-01T10:59:27.910" v="9" actId="478"/>
          <ac:spMkLst>
            <pc:docMk/>
            <pc:sldMk cId="3005380360" sldId="310"/>
            <ac:spMk id="17" creationId="{C1168A37-F12A-42E8-A95E-69747461C003}"/>
          </ac:spMkLst>
        </pc:spChg>
        <pc:spChg chg="mod">
          <ac:chgData name="Lionel ZANITTI" userId="1e51b01e59126d6e" providerId="LiveId" clId="{EF3E73D3-4835-44BE-BB05-4A89CAA50BDB}" dt="2022-11-01T11:20:27.103" v="99" actId="20577"/>
          <ac:spMkLst>
            <pc:docMk/>
            <pc:sldMk cId="3005380360" sldId="310"/>
            <ac:spMk id="18" creationId="{A7BDF9F5-5F33-21A7-8149-9298D78B868C}"/>
          </ac:spMkLst>
        </pc:spChg>
        <pc:grpChg chg="mod">
          <ac:chgData name="Lionel ZANITTI" userId="1e51b01e59126d6e" providerId="LiveId" clId="{EF3E73D3-4835-44BE-BB05-4A89CAA50BDB}" dt="2022-11-01T19:27:26.208" v="2609" actId="1036"/>
          <ac:grpSpMkLst>
            <pc:docMk/>
            <pc:sldMk cId="3005380360" sldId="310"/>
            <ac:grpSpMk id="2" creationId="{A7C8AF76-84D8-C02B-E67B-42B01E39A99E}"/>
          </ac:grpSpMkLst>
        </pc:grpChg>
      </pc:sldChg>
      <pc:sldChg chg="addSp delSp modSp mod delAnim">
        <pc:chgData name="Lionel ZANITTI" userId="1e51b01e59126d6e" providerId="LiveId" clId="{EF3E73D3-4835-44BE-BB05-4A89CAA50BDB}" dt="2022-11-01T19:33:37.383" v="2826" actId="403"/>
        <pc:sldMkLst>
          <pc:docMk/>
          <pc:sldMk cId="2021398857" sldId="311"/>
        </pc:sldMkLst>
        <pc:spChg chg="mod">
          <ac:chgData name="Lionel ZANITTI" userId="1e51b01e59126d6e" providerId="LiveId" clId="{EF3E73D3-4835-44BE-BB05-4A89CAA50BDB}" dt="2022-11-01T19:33:37.383" v="2826" actId="403"/>
          <ac:spMkLst>
            <pc:docMk/>
            <pc:sldMk cId="2021398857" sldId="311"/>
            <ac:spMk id="5" creationId="{33969C8A-35B3-51DF-5DC4-B7C41884383E}"/>
          </ac:spMkLst>
        </pc:spChg>
        <pc:spChg chg="mod">
          <ac:chgData name="Lionel ZANITTI" userId="1e51b01e59126d6e" providerId="LiveId" clId="{EF3E73D3-4835-44BE-BB05-4A89CAA50BDB}" dt="2022-11-01T19:30:58.022" v="2814" actId="1036"/>
          <ac:spMkLst>
            <pc:docMk/>
            <pc:sldMk cId="2021398857" sldId="311"/>
            <ac:spMk id="6" creationId="{DB4615D5-722D-E929-E274-CF533963EFFD}"/>
          </ac:spMkLst>
        </pc:spChg>
        <pc:spChg chg="del">
          <ac:chgData name="Lionel ZANITTI" userId="1e51b01e59126d6e" providerId="LiveId" clId="{EF3E73D3-4835-44BE-BB05-4A89CAA50BDB}" dt="2022-11-01T10:59:34.622" v="10" actId="478"/>
          <ac:spMkLst>
            <pc:docMk/>
            <pc:sldMk cId="2021398857" sldId="311"/>
            <ac:spMk id="8" creationId="{5FE2B34C-7760-453F-8A81-50335F1BD6C4}"/>
          </ac:spMkLst>
        </pc:spChg>
        <pc:spChg chg="del">
          <ac:chgData name="Lionel ZANITTI" userId="1e51b01e59126d6e" providerId="LiveId" clId="{EF3E73D3-4835-44BE-BB05-4A89CAA50BDB}" dt="2022-11-01T10:59:34.622" v="10" actId="478"/>
          <ac:spMkLst>
            <pc:docMk/>
            <pc:sldMk cId="2021398857" sldId="311"/>
            <ac:spMk id="9" creationId="{8BED1379-2C64-4902-A414-90051165C903}"/>
          </ac:spMkLst>
        </pc:spChg>
        <pc:spChg chg="del">
          <ac:chgData name="Lionel ZANITTI" userId="1e51b01e59126d6e" providerId="LiveId" clId="{EF3E73D3-4835-44BE-BB05-4A89CAA50BDB}" dt="2022-11-01T10:59:34.622" v="10" actId="478"/>
          <ac:spMkLst>
            <pc:docMk/>
            <pc:sldMk cId="2021398857" sldId="311"/>
            <ac:spMk id="11" creationId="{774383B4-AACC-4685-AB80-6888FAA0B696}"/>
          </ac:spMkLst>
        </pc:spChg>
        <pc:spChg chg="del">
          <ac:chgData name="Lionel ZANITTI" userId="1e51b01e59126d6e" providerId="LiveId" clId="{EF3E73D3-4835-44BE-BB05-4A89CAA50BDB}" dt="2022-11-01T10:59:34.622" v="10" actId="478"/>
          <ac:spMkLst>
            <pc:docMk/>
            <pc:sldMk cId="2021398857" sldId="311"/>
            <ac:spMk id="13" creationId="{EEC3D0FF-B59D-47D4-8EEE-5EF3EA7C3CC0}"/>
          </ac:spMkLst>
        </pc:spChg>
        <pc:spChg chg="del">
          <ac:chgData name="Lionel ZANITTI" userId="1e51b01e59126d6e" providerId="LiveId" clId="{EF3E73D3-4835-44BE-BB05-4A89CAA50BDB}" dt="2022-11-01T10:59:34.622" v="10" actId="478"/>
          <ac:spMkLst>
            <pc:docMk/>
            <pc:sldMk cId="2021398857" sldId="311"/>
            <ac:spMk id="17" creationId="{C1168A37-F12A-42E8-A95E-69747461C003}"/>
          </ac:spMkLst>
        </pc:spChg>
        <pc:spChg chg="mod">
          <ac:chgData name="Lionel ZANITTI" userId="1e51b01e59126d6e" providerId="LiveId" clId="{EF3E73D3-4835-44BE-BB05-4A89CAA50BDB}" dt="2022-11-01T11:20:42.284" v="110" actId="20577"/>
          <ac:spMkLst>
            <pc:docMk/>
            <pc:sldMk cId="2021398857" sldId="311"/>
            <ac:spMk id="18" creationId="{A7BDF9F5-5F33-21A7-8149-9298D78B868C}"/>
          </ac:spMkLst>
        </pc:spChg>
        <pc:picChg chg="add mod">
          <ac:chgData name="Lionel ZANITTI" userId="1e51b01e59126d6e" providerId="LiveId" clId="{EF3E73D3-4835-44BE-BB05-4A89CAA50BDB}" dt="2022-11-01T19:30:31.164" v="2790" actId="108"/>
          <ac:picMkLst>
            <pc:docMk/>
            <pc:sldMk cId="2021398857" sldId="311"/>
            <ac:picMk id="3" creationId="{22DE530E-7814-C8F4-685C-DE12D1495505}"/>
          </ac:picMkLst>
        </pc:picChg>
        <pc:picChg chg="add mod">
          <ac:chgData name="Lionel ZANITTI" userId="1e51b01e59126d6e" providerId="LiveId" clId="{EF3E73D3-4835-44BE-BB05-4A89CAA50BDB}" dt="2022-11-01T19:30:31.958" v="2791" actId="108"/>
          <ac:picMkLst>
            <pc:docMk/>
            <pc:sldMk cId="2021398857" sldId="311"/>
            <ac:picMk id="8" creationId="{44C3ACF1-D05E-2C19-8A1A-ABA372BA7755}"/>
          </ac:picMkLst>
        </pc:picChg>
      </pc:sldChg>
      <pc:sldChg chg="delSp modSp mod delAnim">
        <pc:chgData name="Lionel ZANITTI" userId="1e51b01e59126d6e" providerId="LiveId" clId="{EF3E73D3-4835-44BE-BB05-4A89CAA50BDB}" dt="2022-11-01T18:30:09.390" v="2343" actId="465"/>
        <pc:sldMkLst>
          <pc:docMk/>
          <pc:sldMk cId="716532901" sldId="312"/>
        </pc:sldMkLst>
        <pc:spChg chg="del">
          <ac:chgData name="Lionel ZANITTI" userId="1e51b01e59126d6e" providerId="LiveId" clId="{EF3E73D3-4835-44BE-BB05-4A89CAA50BDB}" dt="2022-11-01T10:58:56.595" v="4" actId="478"/>
          <ac:spMkLst>
            <pc:docMk/>
            <pc:sldMk cId="716532901" sldId="312"/>
            <ac:spMk id="8" creationId="{5FE2B34C-7760-453F-8A81-50335F1BD6C4}"/>
          </ac:spMkLst>
        </pc:spChg>
        <pc:spChg chg="del">
          <ac:chgData name="Lionel ZANITTI" userId="1e51b01e59126d6e" providerId="LiveId" clId="{EF3E73D3-4835-44BE-BB05-4A89CAA50BDB}" dt="2022-11-01T10:58:56.595" v="4" actId="478"/>
          <ac:spMkLst>
            <pc:docMk/>
            <pc:sldMk cId="716532901" sldId="312"/>
            <ac:spMk id="9" creationId="{8BED1379-2C64-4902-A414-90051165C903}"/>
          </ac:spMkLst>
        </pc:spChg>
        <pc:spChg chg="del">
          <ac:chgData name="Lionel ZANITTI" userId="1e51b01e59126d6e" providerId="LiveId" clId="{EF3E73D3-4835-44BE-BB05-4A89CAA50BDB}" dt="2022-11-01T10:58:56.595" v="4" actId="478"/>
          <ac:spMkLst>
            <pc:docMk/>
            <pc:sldMk cId="716532901" sldId="312"/>
            <ac:spMk id="11" creationId="{774383B4-AACC-4685-AB80-6888FAA0B696}"/>
          </ac:spMkLst>
        </pc:spChg>
        <pc:spChg chg="del">
          <ac:chgData name="Lionel ZANITTI" userId="1e51b01e59126d6e" providerId="LiveId" clId="{EF3E73D3-4835-44BE-BB05-4A89CAA50BDB}" dt="2022-11-01T10:58:56.595" v="4" actId="478"/>
          <ac:spMkLst>
            <pc:docMk/>
            <pc:sldMk cId="716532901" sldId="312"/>
            <ac:spMk id="13" creationId="{EEC3D0FF-B59D-47D4-8EEE-5EF3EA7C3CC0}"/>
          </ac:spMkLst>
        </pc:spChg>
        <pc:spChg chg="del">
          <ac:chgData name="Lionel ZANITTI" userId="1e51b01e59126d6e" providerId="LiveId" clId="{EF3E73D3-4835-44BE-BB05-4A89CAA50BDB}" dt="2022-11-01T10:58:56.595" v="4" actId="478"/>
          <ac:spMkLst>
            <pc:docMk/>
            <pc:sldMk cId="716532901" sldId="312"/>
            <ac:spMk id="17" creationId="{C1168A37-F12A-42E8-A95E-69747461C003}"/>
          </ac:spMkLst>
        </pc:spChg>
        <pc:spChg chg="mod">
          <ac:chgData name="Lionel ZANITTI" userId="1e51b01e59126d6e" providerId="LiveId" clId="{EF3E73D3-4835-44BE-BB05-4A89CAA50BDB}" dt="2022-11-01T18:30:09.390" v="2343" actId="465"/>
          <ac:spMkLst>
            <pc:docMk/>
            <pc:sldMk cId="716532901" sldId="312"/>
            <ac:spMk id="22" creationId="{1B901CC6-677B-3C80-E337-C701619DF854}"/>
          </ac:spMkLst>
        </pc:spChg>
        <pc:spChg chg="mod">
          <ac:chgData name="Lionel ZANITTI" userId="1e51b01e59126d6e" providerId="LiveId" clId="{EF3E73D3-4835-44BE-BB05-4A89CAA50BDB}" dt="2022-11-01T18:30:09.390" v="2343" actId="465"/>
          <ac:spMkLst>
            <pc:docMk/>
            <pc:sldMk cId="716532901" sldId="312"/>
            <ac:spMk id="23" creationId="{20FB8565-DE72-A260-D452-7EC8FD5B1B8B}"/>
          </ac:spMkLst>
        </pc:spChg>
        <pc:spChg chg="mod">
          <ac:chgData name="Lionel ZANITTI" userId="1e51b01e59126d6e" providerId="LiveId" clId="{EF3E73D3-4835-44BE-BB05-4A89CAA50BDB}" dt="2022-11-01T18:29:57.596" v="2342" actId="1036"/>
          <ac:spMkLst>
            <pc:docMk/>
            <pc:sldMk cId="716532901" sldId="312"/>
            <ac:spMk id="24" creationId="{1373EFFF-A4F8-B670-60E4-C1F0767FFF4E}"/>
          </ac:spMkLst>
        </pc:spChg>
      </pc:sldChg>
      <pc:sldChg chg="addSp delSp modSp mod delAnim">
        <pc:chgData name="Lionel ZANITTI" userId="1e51b01e59126d6e" providerId="LiveId" clId="{EF3E73D3-4835-44BE-BB05-4A89CAA50BDB}" dt="2022-11-01T19:49:35.773" v="2860" actId="22"/>
        <pc:sldMkLst>
          <pc:docMk/>
          <pc:sldMk cId="2444168402" sldId="313"/>
        </pc:sldMkLst>
        <pc:spChg chg="mod">
          <ac:chgData name="Lionel ZANITTI" userId="1e51b01e59126d6e" providerId="LiveId" clId="{EF3E73D3-4835-44BE-BB05-4A89CAA50BDB}" dt="2022-11-01T19:34:25.435" v="2827" actId="465"/>
          <ac:spMkLst>
            <pc:docMk/>
            <pc:sldMk cId="2444168402" sldId="313"/>
            <ac:spMk id="6" creationId="{DB4615D5-722D-E929-E274-CF533963EFFD}"/>
          </ac:spMkLst>
        </pc:spChg>
        <pc:spChg chg="del">
          <ac:chgData name="Lionel ZANITTI" userId="1e51b01e59126d6e" providerId="LiveId" clId="{EF3E73D3-4835-44BE-BB05-4A89CAA50BDB}" dt="2022-11-01T10:59:42.187" v="11" actId="478"/>
          <ac:spMkLst>
            <pc:docMk/>
            <pc:sldMk cId="2444168402" sldId="313"/>
            <ac:spMk id="8" creationId="{5FE2B34C-7760-453F-8A81-50335F1BD6C4}"/>
          </ac:spMkLst>
        </pc:spChg>
        <pc:spChg chg="del">
          <ac:chgData name="Lionel ZANITTI" userId="1e51b01e59126d6e" providerId="LiveId" clId="{EF3E73D3-4835-44BE-BB05-4A89CAA50BDB}" dt="2022-11-01T10:59:42.187" v="11" actId="478"/>
          <ac:spMkLst>
            <pc:docMk/>
            <pc:sldMk cId="2444168402" sldId="313"/>
            <ac:spMk id="9" creationId="{8BED1379-2C64-4902-A414-90051165C903}"/>
          </ac:spMkLst>
        </pc:spChg>
        <pc:spChg chg="mod">
          <ac:chgData name="Lionel ZANITTI" userId="1e51b01e59126d6e" providerId="LiveId" clId="{EF3E73D3-4835-44BE-BB05-4A89CAA50BDB}" dt="2022-11-01T19:34:25.435" v="2827" actId="465"/>
          <ac:spMkLst>
            <pc:docMk/>
            <pc:sldMk cId="2444168402" sldId="313"/>
            <ac:spMk id="10" creationId="{24A42141-8703-3C87-5ECB-D60BA199E905}"/>
          </ac:spMkLst>
        </pc:spChg>
        <pc:spChg chg="del">
          <ac:chgData name="Lionel ZANITTI" userId="1e51b01e59126d6e" providerId="LiveId" clId="{EF3E73D3-4835-44BE-BB05-4A89CAA50BDB}" dt="2022-11-01T10:59:42.187" v="11" actId="478"/>
          <ac:spMkLst>
            <pc:docMk/>
            <pc:sldMk cId="2444168402" sldId="313"/>
            <ac:spMk id="11" creationId="{774383B4-AACC-4685-AB80-6888FAA0B696}"/>
          </ac:spMkLst>
        </pc:spChg>
        <pc:spChg chg="del">
          <ac:chgData name="Lionel ZANITTI" userId="1e51b01e59126d6e" providerId="LiveId" clId="{EF3E73D3-4835-44BE-BB05-4A89CAA50BDB}" dt="2022-11-01T10:59:42.187" v="11" actId="478"/>
          <ac:spMkLst>
            <pc:docMk/>
            <pc:sldMk cId="2444168402" sldId="313"/>
            <ac:spMk id="13" creationId="{EEC3D0FF-B59D-47D4-8EEE-5EF3EA7C3CC0}"/>
          </ac:spMkLst>
        </pc:spChg>
        <pc:spChg chg="mod">
          <ac:chgData name="Lionel ZANITTI" userId="1e51b01e59126d6e" providerId="LiveId" clId="{EF3E73D3-4835-44BE-BB05-4A89CAA50BDB}" dt="2022-11-01T19:35:04.386" v="2857" actId="207"/>
          <ac:spMkLst>
            <pc:docMk/>
            <pc:sldMk cId="2444168402" sldId="313"/>
            <ac:spMk id="15" creationId="{8B2F1F5F-1D76-FC2A-35AA-1B07653D4D85}"/>
          </ac:spMkLst>
        </pc:spChg>
        <pc:spChg chg="del">
          <ac:chgData name="Lionel ZANITTI" userId="1e51b01e59126d6e" providerId="LiveId" clId="{EF3E73D3-4835-44BE-BB05-4A89CAA50BDB}" dt="2022-11-01T10:59:42.187" v="11" actId="478"/>
          <ac:spMkLst>
            <pc:docMk/>
            <pc:sldMk cId="2444168402" sldId="313"/>
            <ac:spMk id="17" creationId="{C1168A37-F12A-42E8-A95E-69747461C003}"/>
          </ac:spMkLst>
        </pc:spChg>
        <pc:picChg chg="add mod">
          <ac:chgData name="Lionel ZANITTI" userId="1e51b01e59126d6e" providerId="LiveId" clId="{EF3E73D3-4835-44BE-BB05-4A89CAA50BDB}" dt="2022-11-01T19:49:14.780" v="2859" actId="1076"/>
          <ac:picMkLst>
            <pc:docMk/>
            <pc:sldMk cId="2444168402" sldId="313"/>
            <ac:picMk id="3" creationId="{61F946BB-D55D-CC9B-2D7D-4A2265E2D671}"/>
          </ac:picMkLst>
        </pc:picChg>
        <pc:picChg chg="add">
          <ac:chgData name="Lionel ZANITTI" userId="1e51b01e59126d6e" providerId="LiveId" clId="{EF3E73D3-4835-44BE-BB05-4A89CAA50BDB}" dt="2022-11-01T19:49:35.773" v="2860" actId="22"/>
          <ac:picMkLst>
            <pc:docMk/>
            <pc:sldMk cId="2444168402" sldId="313"/>
            <ac:picMk id="8" creationId="{8CE39D93-C840-7C3A-D13E-F0BC9DB10E43}"/>
          </ac:picMkLst>
        </pc:picChg>
      </pc:sldChg>
      <pc:sldChg chg="addSp delSp modSp add mod delAnim">
        <pc:chgData name="Lionel ZANITTI" userId="1e51b01e59126d6e" providerId="LiveId" clId="{EF3E73D3-4835-44BE-BB05-4A89CAA50BDB}" dt="2022-11-01T16:21:03.910" v="1303" actId="14100"/>
        <pc:sldMkLst>
          <pc:docMk/>
          <pc:sldMk cId="4015346448" sldId="314"/>
        </pc:sldMkLst>
        <pc:spChg chg="mod">
          <ac:chgData name="Lionel ZANITTI" userId="1e51b01e59126d6e" providerId="LiveId" clId="{EF3E73D3-4835-44BE-BB05-4A89CAA50BDB}" dt="2022-11-01T15:22:30.027" v="831" actId="6549"/>
          <ac:spMkLst>
            <pc:docMk/>
            <pc:sldMk cId="4015346448" sldId="314"/>
            <ac:spMk id="5" creationId="{33969C8A-35B3-51DF-5DC4-B7C41884383E}"/>
          </ac:spMkLst>
        </pc:spChg>
        <pc:spChg chg="del">
          <ac:chgData name="Lionel ZANITTI" userId="1e51b01e59126d6e" providerId="LiveId" clId="{EF3E73D3-4835-44BE-BB05-4A89CAA50BDB}" dt="2022-11-01T12:58:17.195" v="298" actId="478"/>
          <ac:spMkLst>
            <pc:docMk/>
            <pc:sldMk cId="4015346448" sldId="314"/>
            <ac:spMk id="6" creationId="{DB4615D5-722D-E929-E274-CF533963EFFD}"/>
          </ac:spMkLst>
        </pc:spChg>
        <pc:spChg chg="del">
          <ac:chgData name="Lionel ZANITTI" userId="1e51b01e59126d6e" providerId="LiveId" clId="{EF3E73D3-4835-44BE-BB05-4A89CAA50BDB}" dt="2022-11-01T12:58:17.195" v="298" actId="478"/>
          <ac:spMkLst>
            <pc:docMk/>
            <pc:sldMk cId="4015346448" sldId="314"/>
            <ac:spMk id="10" creationId="{24A42141-8703-3C87-5ECB-D60BA199E905}"/>
          </ac:spMkLst>
        </pc:spChg>
        <pc:spChg chg="del">
          <ac:chgData name="Lionel ZANITTI" userId="1e51b01e59126d6e" providerId="LiveId" clId="{EF3E73D3-4835-44BE-BB05-4A89CAA50BDB}" dt="2022-11-01T12:58:17.195" v="298" actId="478"/>
          <ac:spMkLst>
            <pc:docMk/>
            <pc:sldMk cId="4015346448" sldId="314"/>
            <ac:spMk id="15" creationId="{8B2F1F5F-1D76-FC2A-35AA-1B07653D4D85}"/>
          </ac:spMkLst>
        </pc:spChg>
        <pc:spChg chg="del">
          <ac:chgData name="Lionel ZANITTI" userId="1e51b01e59126d6e" providerId="LiveId" clId="{EF3E73D3-4835-44BE-BB05-4A89CAA50BDB}" dt="2022-11-01T12:58:17.195" v="298" actId="478"/>
          <ac:spMkLst>
            <pc:docMk/>
            <pc:sldMk cId="4015346448" sldId="314"/>
            <ac:spMk id="16" creationId="{32180028-2E06-ED32-7946-4CDB9BAB87FE}"/>
          </ac:spMkLst>
        </pc:spChg>
        <pc:grpChg chg="add mod">
          <ac:chgData name="Lionel ZANITTI" userId="1e51b01e59126d6e" providerId="LiveId" clId="{EF3E73D3-4835-44BE-BB05-4A89CAA50BDB}" dt="2022-11-01T16:21:03.910" v="1303" actId="14100"/>
          <ac:grpSpMkLst>
            <pc:docMk/>
            <pc:sldMk cId="4015346448" sldId="314"/>
            <ac:grpSpMk id="39" creationId="{C102DFD2-659C-0FFC-AA0D-8785D9428B4C}"/>
          </ac:grpSpMkLst>
        </pc:grpChg>
        <pc:picChg chg="add mod modCrop">
          <ac:chgData name="Lionel ZANITTI" userId="1e51b01e59126d6e" providerId="LiveId" clId="{EF3E73D3-4835-44BE-BB05-4A89CAA50BDB}" dt="2022-11-01T15:21:00.414" v="692" actId="14100"/>
          <ac:picMkLst>
            <pc:docMk/>
            <pc:sldMk cId="4015346448" sldId="314"/>
            <ac:picMk id="3" creationId="{92735D50-0FE5-48A0-BC28-68D626C4FCE3}"/>
          </ac:picMkLst>
        </pc:picChg>
        <pc:picChg chg="add mod">
          <ac:chgData name="Lionel ZANITTI" userId="1e51b01e59126d6e" providerId="LiveId" clId="{EF3E73D3-4835-44BE-BB05-4A89CAA50BDB}" dt="2022-11-01T15:21:06.585" v="710" actId="1038"/>
          <ac:picMkLst>
            <pc:docMk/>
            <pc:sldMk cId="4015346448" sldId="314"/>
            <ac:picMk id="8" creationId="{53DF7D47-6E54-427E-7709-0D52D4BB509F}"/>
          </ac:picMkLst>
        </pc:picChg>
        <pc:picChg chg="add del mod">
          <ac:chgData name="Lionel ZANITTI" userId="1e51b01e59126d6e" providerId="LiveId" clId="{EF3E73D3-4835-44BE-BB05-4A89CAA50BDB}" dt="2022-11-01T13:20:03.556" v="433" actId="478"/>
          <ac:picMkLst>
            <pc:docMk/>
            <pc:sldMk cId="4015346448" sldId="314"/>
            <ac:picMk id="11" creationId="{FC439D70-D707-7900-8442-6A7C8A8AC588}"/>
          </ac:picMkLst>
        </pc:picChg>
        <pc:picChg chg="add del">
          <ac:chgData name="Lionel ZANITTI" userId="1e51b01e59126d6e" providerId="LiveId" clId="{EF3E73D3-4835-44BE-BB05-4A89CAA50BDB}" dt="2022-11-01T13:18:51.603" v="428" actId="22"/>
          <ac:picMkLst>
            <pc:docMk/>
            <pc:sldMk cId="4015346448" sldId="314"/>
            <ac:picMk id="13" creationId="{DFD1C963-6286-752C-7D5C-B8F9DB3F12E9}"/>
          </ac:picMkLst>
        </pc:picChg>
        <pc:picChg chg="add del mod">
          <ac:chgData name="Lionel ZANITTI" userId="1e51b01e59126d6e" providerId="LiveId" clId="{EF3E73D3-4835-44BE-BB05-4A89CAA50BDB}" dt="2022-11-01T13:19:32.983" v="431" actId="478"/>
          <ac:picMkLst>
            <pc:docMk/>
            <pc:sldMk cId="4015346448" sldId="314"/>
            <ac:picMk id="17" creationId="{BA5731DF-B62D-EDA2-59C0-1B997CC86870}"/>
          </ac:picMkLst>
        </pc:picChg>
        <pc:picChg chg="add del mod">
          <ac:chgData name="Lionel ZANITTI" userId="1e51b01e59126d6e" providerId="LiveId" clId="{EF3E73D3-4835-44BE-BB05-4A89CAA50BDB}" dt="2022-11-01T13:22:13.021" v="443" actId="478"/>
          <ac:picMkLst>
            <pc:docMk/>
            <pc:sldMk cId="4015346448" sldId="314"/>
            <ac:picMk id="21" creationId="{76246F0C-546C-057C-F84B-5C5E8C2E36DD}"/>
          </ac:picMkLst>
        </pc:picChg>
        <pc:picChg chg="add del mod">
          <ac:chgData name="Lionel ZANITTI" userId="1e51b01e59126d6e" providerId="LiveId" clId="{EF3E73D3-4835-44BE-BB05-4A89CAA50BDB}" dt="2022-11-01T13:22:14.709" v="444" actId="478"/>
          <ac:picMkLst>
            <pc:docMk/>
            <pc:sldMk cId="4015346448" sldId="314"/>
            <ac:picMk id="23" creationId="{4A87C8DF-769A-8DBC-A4C2-7B107957EED0}"/>
          </ac:picMkLst>
        </pc:picChg>
        <pc:picChg chg="add del mod">
          <ac:chgData name="Lionel ZANITTI" userId="1e51b01e59126d6e" providerId="LiveId" clId="{EF3E73D3-4835-44BE-BB05-4A89CAA50BDB}" dt="2022-11-01T13:45:36.788" v="569" actId="478"/>
          <ac:picMkLst>
            <pc:docMk/>
            <pc:sldMk cId="4015346448" sldId="314"/>
            <ac:picMk id="25" creationId="{B91FDF6A-0F31-E50D-A256-7DEFC12306E6}"/>
          </ac:picMkLst>
        </pc:picChg>
        <pc:picChg chg="add del mod">
          <ac:chgData name="Lionel ZANITTI" userId="1e51b01e59126d6e" providerId="LiveId" clId="{EF3E73D3-4835-44BE-BB05-4A89CAA50BDB}" dt="2022-11-01T13:42:31.772" v="566" actId="478"/>
          <ac:picMkLst>
            <pc:docMk/>
            <pc:sldMk cId="4015346448" sldId="314"/>
            <ac:picMk id="27" creationId="{46C3405C-DEFA-5422-F69D-F2E616E998B9}"/>
          </ac:picMkLst>
        </pc:picChg>
        <pc:picChg chg="add del mod">
          <ac:chgData name="Lionel ZANITTI" userId="1e51b01e59126d6e" providerId="LiveId" clId="{EF3E73D3-4835-44BE-BB05-4A89CAA50BDB}" dt="2022-11-01T15:21:13.813" v="712" actId="478"/>
          <ac:picMkLst>
            <pc:docMk/>
            <pc:sldMk cId="4015346448" sldId="314"/>
            <ac:picMk id="29" creationId="{1C373013-E037-C644-850D-5D3C1E8C1A1A}"/>
          </ac:picMkLst>
        </pc:picChg>
        <pc:picChg chg="add mod">
          <ac:chgData name="Lionel ZANITTI" userId="1e51b01e59126d6e" providerId="LiveId" clId="{EF3E73D3-4835-44BE-BB05-4A89CAA50BDB}" dt="2022-11-01T15:19:40.510" v="633" actId="1036"/>
          <ac:picMkLst>
            <pc:docMk/>
            <pc:sldMk cId="4015346448" sldId="314"/>
            <ac:picMk id="31" creationId="{5820F743-38A5-DBE7-671E-4EF7FAEC2DD9}"/>
          </ac:picMkLst>
        </pc:picChg>
        <pc:picChg chg="add mod">
          <ac:chgData name="Lionel ZANITTI" userId="1e51b01e59126d6e" providerId="LiveId" clId="{EF3E73D3-4835-44BE-BB05-4A89CAA50BDB}" dt="2022-11-01T15:23:52.619" v="839" actId="1582"/>
          <ac:picMkLst>
            <pc:docMk/>
            <pc:sldMk cId="4015346448" sldId="314"/>
            <ac:picMk id="33" creationId="{B88DD294-61E4-EC7D-F8BB-4731A0FD4753}"/>
          </ac:picMkLst>
        </pc:picChg>
        <pc:picChg chg="add del mod">
          <ac:chgData name="Lionel ZANITTI" userId="1e51b01e59126d6e" providerId="LiveId" clId="{EF3E73D3-4835-44BE-BB05-4A89CAA50BDB}" dt="2022-11-01T15:42:51.741" v="1123" actId="478"/>
          <ac:picMkLst>
            <pc:docMk/>
            <pc:sldMk cId="4015346448" sldId="314"/>
            <ac:picMk id="34" creationId="{A62E598A-31F5-E5D8-6D3F-656ABBE61560}"/>
          </ac:picMkLst>
        </pc:picChg>
        <pc:picChg chg="add mod">
          <ac:chgData name="Lionel ZANITTI" userId="1e51b01e59126d6e" providerId="LiveId" clId="{EF3E73D3-4835-44BE-BB05-4A89CAA50BDB}" dt="2022-11-01T16:20:38.402" v="1286" actId="164"/>
          <ac:picMkLst>
            <pc:docMk/>
            <pc:sldMk cId="4015346448" sldId="314"/>
            <ac:picMk id="36" creationId="{52083CC1-7BEB-1B1A-0B3E-6E01CA3AC6A8}"/>
          </ac:picMkLst>
        </pc:picChg>
        <pc:picChg chg="add mod">
          <ac:chgData name="Lionel ZANITTI" userId="1e51b01e59126d6e" providerId="LiveId" clId="{EF3E73D3-4835-44BE-BB05-4A89CAA50BDB}" dt="2022-11-01T16:20:38.402" v="1286" actId="164"/>
          <ac:picMkLst>
            <pc:docMk/>
            <pc:sldMk cId="4015346448" sldId="314"/>
            <ac:picMk id="38" creationId="{1132996C-4426-20A0-18AA-B82183AA771B}"/>
          </ac:picMkLst>
        </pc:picChg>
      </pc:sldChg>
      <pc:sldChg chg="addSp delSp modSp add mod ord">
        <pc:chgData name="Lionel ZANITTI" userId="1e51b01e59126d6e" providerId="LiveId" clId="{EF3E73D3-4835-44BE-BB05-4A89CAA50BDB}" dt="2022-11-01T15:33:28.129" v="983" actId="1076"/>
        <pc:sldMkLst>
          <pc:docMk/>
          <pc:sldMk cId="1390438736" sldId="315"/>
        </pc:sldMkLst>
        <pc:spChg chg="mod">
          <ac:chgData name="Lionel ZANITTI" userId="1e51b01e59126d6e" providerId="LiveId" clId="{EF3E73D3-4835-44BE-BB05-4A89CAA50BDB}" dt="2022-11-01T15:29:07.404" v="874"/>
          <ac:spMkLst>
            <pc:docMk/>
            <pc:sldMk cId="1390438736" sldId="315"/>
            <ac:spMk id="5" creationId="{33969C8A-35B3-51DF-5DC4-B7C41884383E}"/>
          </ac:spMkLst>
        </pc:spChg>
        <pc:picChg chg="del">
          <ac:chgData name="Lionel ZANITTI" userId="1e51b01e59126d6e" providerId="LiveId" clId="{EF3E73D3-4835-44BE-BB05-4A89CAA50BDB}" dt="2022-11-01T13:34:04.384" v="547" actId="478"/>
          <ac:picMkLst>
            <pc:docMk/>
            <pc:sldMk cId="1390438736" sldId="315"/>
            <ac:picMk id="3" creationId="{92735D50-0FE5-48A0-BC28-68D626C4FCE3}"/>
          </ac:picMkLst>
        </pc:picChg>
        <pc:picChg chg="add mod">
          <ac:chgData name="Lionel ZANITTI" userId="1e51b01e59126d6e" providerId="LiveId" clId="{EF3E73D3-4835-44BE-BB05-4A89CAA50BDB}" dt="2022-11-01T15:32:54.806" v="972" actId="1076"/>
          <ac:picMkLst>
            <pc:docMk/>
            <pc:sldMk cId="1390438736" sldId="315"/>
            <ac:picMk id="6" creationId="{0F042499-AAD3-FFBD-1085-F88AAFFDFB0F}"/>
          </ac:picMkLst>
        </pc:picChg>
        <pc:picChg chg="del">
          <ac:chgData name="Lionel ZANITTI" userId="1e51b01e59126d6e" providerId="LiveId" clId="{EF3E73D3-4835-44BE-BB05-4A89CAA50BDB}" dt="2022-11-01T13:38:13.495" v="559" actId="478"/>
          <ac:picMkLst>
            <pc:docMk/>
            <pc:sldMk cId="1390438736" sldId="315"/>
            <ac:picMk id="8" creationId="{53DF7D47-6E54-427E-7709-0D52D4BB509F}"/>
          </ac:picMkLst>
        </pc:picChg>
        <pc:picChg chg="add del">
          <ac:chgData name="Lionel ZANITTI" userId="1e51b01e59126d6e" providerId="LiveId" clId="{EF3E73D3-4835-44BE-BB05-4A89CAA50BDB}" dt="2022-11-01T13:35:43.177" v="550" actId="22"/>
          <ac:picMkLst>
            <pc:docMk/>
            <pc:sldMk cId="1390438736" sldId="315"/>
            <ac:picMk id="9" creationId="{ABFBA2BB-2E5A-1588-3C59-9480C1EF28E1}"/>
          </ac:picMkLst>
        </pc:picChg>
        <pc:picChg chg="add del mod">
          <ac:chgData name="Lionel ZANITTI" userId="1e51b01e59126d6e" providerId="LiveId" clId="{EF3E73D3-4835-44BE-BB05-4A89CAA50BDB}" dt="2022-11-01T13:36:50.482" v="555" actId="478"/>
          <ac:picMkLst>
            <pc:docMk/>
            <pc:sldMk cId="1390438736" sldId="315"/>
            <ac:picMk id="11" creationId="{654BF284-FD17-8F78-AE97-E53977728753}"/>
          </ac:picMkLst>
        </pc:picChg>
        <pc:picChg chg="add mod">
          <ac:chgData name="Lionel ZANITTI" userId="1e51b01e59126d6e" providerId="LiveId" clId="{EF3E73D3-4835-44BE-BB05-4A89CAA50BDB}" dt="2022-11-01T15:33:28.129" v="983" actId="1076"/>
          <ac:picMkLst>
            <pc:docMk/>
            <pc:sldMk cId="1390438736" sldId="315"/>
            <ac:picMk id="13" creationId="{4C7B515C-7590-DE26-20ED-D8BFC115AB4F}"/>
          </ac:picMkLst>
        </pc:picChg>
        <pc:picChg chg="add del mod">
          <ac:chgData name="Lionel ZANITTI" userId="1e51b01e59126d6e" providerId="LiveId" clId="{EF3E73D3-4835-44BE-BB05-4A89CAA50BDB}" dt="2022-11-01T13:38:41.398" v="562" actId="478"/>
          <ac:picMkLst>
            <pc:docMk/>
            <pc:sldMk cId="1390438736" sldId="315"/>
            <ac:picMk id="15" creationId="{1C3D6158-8100-FCF5-769E-E53A0233A3D0}"/>
          </ac:picMkLst>
        </pc:picChg>
        <pc:picChg chg="add mod">
          <ac:chgData name="Lionel ZANITTI" userId="1e51b01e59126d6e" providerId="LiveId" clId="{EF3E73D3-4835-44BE-BB05-4A89CAA50BDB}" dt="2022-11-01T15:33:21.722" v="982" actId="14100"/>
          <ac:picMkLst>
            <pc:docMk/>
            <pc:sldMk cId="1390438736" sldId="315"/>
            <ac:picMk id="17" creationId="{836FAA5A-9A89-101F-9B8B-695B466884BE}"/>
          </ac:picMkLst>
        </pc:picChg>
        <pc:picChg chg="add mod">
          <ac:chgData name="Lionel ZANITTI" userId="1e51b01e59126d6e" providerId="LiveId" clId="{EF3E73D3-4835-44BE-BB05-4A89CAA50BDB}" dt="2022-11-01T15:33:16.407" v="979" actId="14100"/>
          <ac:picMkLst>
            <pc:docMk/>
            <pc:sldMk cId="1390438736" sldId="315"/>
            <ac:picMk id="21" creationId="{E8DC79F1-B8DD-DCD7-3261-D7CAC048F73C}"/>
          </ac:picMkLst>
        </pc:picChg>
        <pc:picChg chg="add del mod">
          <ac:chgData name="Lionel ZANITTI" userId="1e51b01e59126d6e" providerId="LiveId" clId="{EF3E73D3-4835-44BE-BB05-4A89CAA50BDB}" dt="2022-11-01T15:32:58.705" v="974" actId="478"/>
          <ac:picMkLst>
            <pc:docMk/>
            <pc:sldMk cId="1390438736" sldId="315"/>
            <ac:picMk id="22" creationId="{9F5FD7F9-540E-05DF-7519-D3D6787C3794}"/>
          </ac:picMkLst>
        </pc:picChg>
        <pc:picChg chg="add mod">
          <ac:chgData name="Lionel ZANITTI" userId="1e51b01e59126d6e" providerId="LiveId" clId="{EF3E73D3-4835-44BE-BB05-4A89CAA50BDB}" dt="2022-11-01T15:33:09.631" v="976"/>
          <ac:picMkLst>
            <pc:docMk/>
            <pc:sldMk cId="1390438736" sldId="315"/>
            <ac:picMk id="23" creationId="{B6569132-74DD-3E5C-1645-DF1F28DC2B99}"/>
          </ac:picMkLst>
        </pc:picChg>
        <pc:picChg chg="del">
          <ac:chgData name="Lionel ZANITTI" userId="1e51b01e59126d6e" providerId="LiveId" clId="{EF3E73D3-4835-44BE-BB05-4A89CAA50BDB}" dt="2022-11-01T13:36:17.601" v="554" actId="478"/>
          <ac:picMkLst>
            <pc:docMk/>
            <pc:sldMk cId="1390438736" sldId="315"/>
            <ac:picMk id="25" creationId="{B91FDF6A-0F31-E50D-A256-7DEFC12306E6}"/>
          </ac:picMkLst>
        </pc:picChg>
      </pc:sldChg>
      <pc:sldChg chg="addSp delSp modSp add mod">
        <pc:chgData name="Lionel ZANITTI" userId="1e51b01e59126d6e" providerId="LiveId" clId="{EF3E73D3-4835-44BE-BB05-4A89CAA50BDB}" dt="2022-11-01T16:38:15.313" v="1326" actId="14100"/>
        <pc:sldMkLst>
          <pc:docMk/>
          <pc:sldMk cId="733504133" sldId="316"/>
        </pc:sldMkLst>
        <pc:spChg chg="mod">
          <ac:chgData name="Lionel ZANITTI" userId="1e51b01e59126d6e" providerId="LiveId" clId="{EF3E73D3-4835-44BE-BB05-4A89CAA50BDB}" dt="2022-11-01T15:36:02.078" v="1045" actId="20577"/>
          <ac:spMkLst>
            <pc:docMk/>
            <pc:sldMk cId="733504133" sldId="316"/>
            <ac:spMk id="5" creationId="{33969C8A-35B3-51DF-5DC4-B7C41884383E}"/>
          </ac:spMkLst>
        </pc:spChg>
        <pc:grpChg chg="add mod">
          <ac:chgData name="Lionel ZANITTI" userId="1e51b01e59126d6e" providerId="LiveId" clId="{EF3E73D3-4835-44BE-BB05-4A89CAA50BDB}" dt="2022-11-01T16:38:04.462" v="1315" actId="164"/>
          <ac:grpSpMkLst>
            <pc:docMk/>
            <pc:sldMk cId="733504133" sldId="316"/>
            <ac:grpSpMk id="2" creationId="{21A70C1F-E55C-0981-4C08-3FE1AD54888C}"/>
          </ac:grpSpMkLst>
        </pc:grpChg>
        <pc:grpChg chg="add mod">
          <ac:chgData name="Lionel ZANITTI" userId="1e51b01e59126d6e" providerId="LiveId" clId="{EF3E73D3-4835-44BE-BB05-4A89CAA50BDB}" dt="2022-11-01T16:38:15.313" v="1326" actId="14100"/>
          <ac:grpSpMkLst>
            <pc:docMk/>
            <pc:sldMk cId="733504133" sldId="316"/>
            <ac:grpSpMk id="3" creationId="{8AB6BD58-E19E-386C-7C9F-FDCCFC0174F6}"/>
          </ac:grpSpMkLst>
        </pc:grpChg>
        <pc:picChg chg="del">
          <ac:chgData name="Lionel ZANITTI" userId="1e51b01e59126d6e" providerId="LiveId" clId="{EF3E73D3-4835-44BE-BB05-4A89CAA50BDB}" dt="2022-11-01T13:32:26.208" v="543" actId="478"/>
          <ac:picMkLst>
            <pc:docMk/>
            <pc:sldMk cId="733504133" sldId="316"/>
            <ac:picMk id="3" creationId="{92735D50-0FE5-48A0-BC28-68D626C4FCE3}"/>
          </ac:picMkLst>
        </pc:picChg>
        <pc:picChg chg="add mod">
          <ac:chgData name="Lionel ZANITTI" userId="1e51b01e59126d6e" providerId="LiveId" clId="{EF3E73D3-4835-44BE-BB05-4A89CAA50BDB}" dt="2022-11-01T15:37:14.348" v="1098" actId="1037"/>
          <ac:picMkLst>
            <pc:docMk/>
            <pc:sldMk cId="733504133" sldId="316"/>
            <ac:picMk id="6" creationId="{D06A4683-06F2-0E4A-13D0-86B93179EEBD}"/>
          </ac:picMkLst>
        </pc:picChg>
        <pc:picChg chg="add del mod">
          <ac:chgData name="Lionel ZANITTI" userId="1e51b01e59126d6e" providerId="LiveId" clId="{EF3E73D3-4835-44BE-BB05-4A89CAA50BDB}" dt="2022-11-01T14:02:00.823" v="586" actId="478"/>
          <ac:picMkLst>
            <pc:docMk/>
            <pc:sldMk cId="733504133" sldId="316"/>
            <ac:picMk id="7" creationId="{F5037D74-3F59-4857-9B22-39425BC085BB}"/>
          </ac:picMkLst>
        </pc:picChg>
        <pc:picChg chg="del">
          <ac:chgData name="Lionel ZANITTI" userId="1e51b01e59126d6e" providerId="LiveId" clId="{EF3E73D3-4835-44BE-BB05-4A89CAA50BDB}" dt="2022-11-01T13:32:26.208" v="543" actId="478"/>
          <ac:picMkLst>
            <pc:docMk/>
            <pc:sldMk cId="733504133" sldId="316"/>
            <ac:picMk id="8" creationId="{53DF7D47-6E54-427E-7709-0D52D4BB509F}"/>
          </ac:picMkLst>
        </pc:picChg>
        <pc:picChg chg="add del mod">
          <ac:chgData name="Lionel ZANITTI" userId="1e51b01e59126d6e" providerId="LiveId" clId="{EF3E73D3-4835-44BE-BB05-4A89CAA50BDB}" dt="2022-11-01T15:36:56.774" v="1075" actId="478"/>
          <ac:picMkLst>
            <pc:docMk/>
            <pc:sldMk cId="733504133" sldId="316"/>
            <ac:picMk id="10" creationId="{B775F4A9-0B64-8DBB-1DF9-1D7CC9572179}"/>
          </ac:picMkLst>
        </pc:picChg>
        <pc:picChg chg="add mod">
          <ac:chgData name="Lionel ZANITTI" userId="1e51b01e59126d6e" providerId="LiveId" clId="{EF3E73D3-4835-44BE-BB05-4A89CAA50BDB}" dt="2022-11-01T15:34:47.885" v="989" actId="12788"/>
          <ac:picMkLst>
            <pc:docMk/>
            <pc:sldMk cId="733504133" sldId="316"/>
            <ac:picMk id="11" creationId="{143EA5BC-FF0D-0997-F29E-CF9EFFFC3BA4}"/>
          </ac:picMkLst>
        </pc:picChg>
        <pc:picChg chg="add mod">
          <ac:chgData name="Lionel ZANITTI" userId="1e51b01e59126d6e" providerId="LiveId" clId="{EF3E73D3-4835-44BE-BB05-4A89CAA50BDB}" dt="2022-11-01T15:24:08.592" v="846" actId="1036"/>
          <ac:picMkLst>
            <pc:docMk/>
            <pc:sldMk cId="733504133" sldId="316"/>
            <ac:picMk id="12" creationId="{4C1F690B-0C9A-E59A-E9F0-A4C26BDDF37D}"/>
          </ac:picMkLst>
        </pc:picChg>
        <pc:picChg chg="add mod">
          <ac:chgData name="Lionel ZANITTI" userId="1e51b01e59126d6e" providerId="LiveId" clId="{EF3E73D3-4835-44BE-BB05-4A89CAA50BDB}" dt="2022-11-01T15:37:14.348" v="1098" actId="1037"/>
          <ac:picMkLst>
            <pc:docMk/>
            <pc:sldMk cId="733504133" sldId="316"/>
            <ac:picMk id="14" creationId="{84ED8321-AF2D-1487-FF8C-C8F5B4311FB0}"/>
          </ac:picMkLst>
        </pc:picChg>
        <pc:picChg chg="add mod">
          <ac:chgData name="Lionel ZANITTI" userId="1e51b01e59126d6e" providerId="LiveId" clId="{EF3E73D3-4835-44BE-BB05-4A89CAA50BDB}" dt="2022-11-01T16:38:08.254" v="1316" actId="164"/>
          <ac:picMkLst>
            <pc:docMk/>
            <pc:sldMk cId="733504133" sldId="316"/>
            <ac:picMk id="16" creationId="{864E30E7-4745-672B-61B1-09D5373623AB}"/>
          </ac:picMkLst>
        </pc:picChg>
        <pc:picChg chg="add mod">
          <ac:chgData name="Lionel ZANITTI" userId="1e51b01e59126d6e" providerId="LiveId" clId="{EF3E73D3-4835-44BE-BB05-4A89CAA50BDB}" dt="2022-11-01T16:38:08.254" v="1316" actId="164"/>
          <ac:picMkLst>
            <pc:docMk/>
            <pc:sldMk cId="733504133" sldId="316"/>
            <ac:picMk id="17" creationId="{0027C77C-50F2-FC06-13EB-4A9F2C1255DF}"/>
          </ac:picMkLst>
        </pc:picChg>
        <pc:picChg chg="del">
          <ac:chgData name="Lionel ZANITTI" userId="1e51b01e59126d6e" providerId="LiveId" clId="{EF3E73D3-4835-44BE-BB05-4A89CAA50BDB}" dt="2022-11-01T13:46:50.466" v="573" actId="478"/>
          <ac:picMkLst>
            <pc:docMk/>
            <pc:sldMk cId="733504133" sldId="316"/>
            <ac:picMk id="25" creationId="{B91FDF6A-0F31-E50D-A256-7DEFC12306E6}"/>
          </ac:picMkLst>
        </pc:picChg>
      </pc:sldChg>
      <pc:sldChg chg="addSp delSp modSp add mod modAnim">
        <pc:chgData name="Lionel ZANITTI" userId="1e51b01e59126d6e" providerId="LiveId" clId="{EF3E73D3-4835-44BE-BB05-4A89CAA50BDB}" dt="2022-11-01T16:38:33.291" v="1337" actId="14100"/>
        <pc:sldMkLst>
          <pc:docMk/>
          <pc:sldMk cId="3789700406" sldId="317"/>
        </pc:sldMkLst>
        <pc:spChg chg="mod">
          <ac:chgData name="Lionel ZANITTI" userId="1e51b01e59126d6e" providerId="LiveId" clId="{EF3E73D3-4835-44BE-BB05-4A89CAA50BDB}" dt="2022-11-01T15:36:14.779" v="1072" actId="6549"/>
          <ac:spMkLst>
            <pc:docMk/>
            <pc:sldMk cId="3789700406" sldId="317"/>
            <ac:spMk id="5" creationId="{33969C8A-35B3-51DF-5DC4-B7C41884383E}"/>
          </ac:spMkLst>
        </pc:spChg>
        <pc:spChg chg="mod">
          <ac:chgData name="Lionel ZANITTI" userId="1e51b01e59126d6e" providerId="LiveId" clId="{EF3E73D3-4835-44BE-BB05-4A89CAA50BDB}" dt="2022-11-01T15:38:41.008" v="1099"/>
          <ac:spMkLst>
            <pc:docMk/>
            <pc:sldMk cId="3789700406" sldId="317"/>
            <ac:spMk id="8" creationId="{F7A42292-1297-AAA2-A543-F932E28DBA56}"/>
          </ac:spMkLst>
        </pc:spChg>
        <pc:spChg chg="add del mod">
          <ac:chgData name="Lionel ZANITTI" userId="1e51b01e59126d6e" providerId="LiveId" clId="{EF3E73D3-4835-44BE-BB05-4A89CAA50BDB}" dt="2022-11-01T15:38:48.526" v="1100"/>
          <ac:spMkLst>
            <pc:docMk/>
            <pc:sldMk cId="3789700406" sldId="317"/>
            <ac:spMk id="11" creationId="{BEC7C6D6-FFEE-5A83-5805-459E2CE2A956}"/>
          </ac:spMkLst>
        </pc:spChg>
        <pc:grpChg chg="add mod">
          <ac:chgData name="Lionel ZANITTI" userId="1e51b01e59126d6e" providerId="LiveId" clId="{EF3E73D3-4835-44BE-BB05-4A89CAA50BDB}" dt="2022-11-01T16:38:33.291" v="1337" actId="14100"/>
          <ac:grpSpMkLst>
            <pc:docMk/>
            <pc:sldMk cId="3789700406" sldId="317"/>
            <ac:grpSpMk id="3" creationId="{B0F5E68F-3D27-7EE9-9147-D8F2E869697D}"/>
          </ac:grpSpMkLst>
        </pc:grpChg>
        <pc:grpChg chg="add del mod">
          <ac:chgData name="Lionel ZANITTI" userId="1e51b01e59126d6e" providerId="LiveId" clId="{EF3E73D3-4835-44BE-BB05-4A89CAA50BDB}" dt="2022-11-01T15:38:48.526" v="1100"/>
          <ac:grpSpMkLst>
            <pc:docMk/>
            <pc:sldMk cId="3789700406" sldId="317"/>
            <ac:grpSpMk id="3" creationId="{CDB12B8C-71C9-1187-8894-9E2E2CDF1581}"/>
          </ac:grpSpMkLst>
        </pc:grpChg>
        <pc:picChg chg="add mod">
          <ac:chgData name="Lionel ZANITTI" userId="1e51b01e59126d6e" providerId="LiveId" clId="{EF3E73D3-4835-44BE-BB05-4A89CAA50BDB}" dt="2022-11-01T15:28:34.609" v="869"/>
          <ac:picMkLst>
            <pc:docMk/>
            <pc:sldMk cId="3789700406" sldId="317"/>
            <ac:picMk id="2" creationId="{50F54D8F-901F-717B-2D15-406AB7D7ECB7}"/>
          </ac:picMkLst>
        </pc:picChg>
        <pc:picChg chg="mod">
          <ac:chgData name="Lionel ZANITTI" userId="1e51b01e59126d6e" providerId="LiveId" clId="{EF3E73D3-4835-44BE-BB05-4A89CAA50BDB}" dt="2022-11-01T15:27:56.789" v="866" actId="14100"/>
          <ac:picMkLst>
            <pc:docMk/>
            <pc:sldMk cId="3789700406" sldId="317"/>
            <ac:picMk id="6" creationId="{D06A4683-06F2-0E4A-13D0-86B93179EEBD}"/>
          </ac:picMkLst>
        </pc:picChg>
        <pc:picChg chg="mod">
          <ac:chgData name="Lionel ZANITTI" userId="1e51b01e59126d6e" providerId="LiveId" clId="{EF3E73D3-4835-44BE-BB05-4A89CAA50BDB}" dt="2022-11-01T15:28:17.671" v="868" actId="12788"/>
          <ac:picMkLst>
            <pc:docMk/>
            <pc:sldMk cId="3789700406" sldId="317"/>
            <ac:picMk id="7" creationId="{F5037D74-3F59-4857-9B22-39425BC085BB}"/>
          </ac:picMkLst>
        </pc:picChg>
        <pc:picChg chg="mod">
          <ac:chgData name="Lionel ZANITTI" userId="1e51b01e59126d6e" providerId="LiveId" clId="{EF3E73D3-4835-44BE-BB05-4A89CAA50BDB}" dt="2022-11-01T15:38:41.008" v="1099"/>
          <ac:picMkLst>
            <pc:docMk/>
            <pc:sldMk cId="3789700406" sldId="317"/>
            <ac:picMk id="9" creationId="{11EC799C-6AA3-02AA-9B13-2CFEEE52E981}"/>
          </ac:picMkLst>
        </pc:picChg>
        <pc:picChg chg="mod">
          <ac:chgData name="Lionel ZANITTI" userId="1e51b01e59126d6e" providerId="LiveId" clId="{EF3E73D3-4835-44BE-BB05-4A89CAA50BDB}" dt="2022-11-01T15:28:00.300" v="867" actId="1076"/>
          <ac:picMkLst>
            <pc:docMk/>
            <pc:sldMk cId="3789700406" sldId="317"/>
            <ac:picMk id="10" creationId="{B775F4A9-0B64-8DBB-1DF9-1D7CC9572179}"/>
          </ac:picMkLst>
        </pc:picChg>
        <pc:picChg chg="add mod">
          <ac:chgData name="Lionel ZANITTI" userId="1e51b01e59126d6e" providerId="LiveId" clId="{EF3E73D3-4835-44BE-BB05-4A89CAA50BDB}" dt="2022-11-01T16:38:24.390" v="1327" actId="164"/>
          <ac:picMkLst>
            <pc:docMk/>
            <pc:sldMk cId="3789700406" sldId="317"/>
            <ac:picMk id="13" creationId="{0284A6A3-8D1D-5CE1-92B3-FAE44C522099}"/>
          </ac:picMkLst>
        </pc:picChg>
        <pc:picChg chg="add mod">
          <ac:chgData name="Lionel ZANITTI" userId="1e51b01e59126d6e" providerId="LiveId" clId="{EF3E73D3-4835-44BE-BB05-4A89CAA50BDB}" dt="2022-11-01T16:38:24.390" v="1327" actId="164"/>
          <ac:picMkLst>
            <pc:docMk/>
            <pc:sldMk cId="3789700406" sldId="317"/>
            <ac:picMk id="14" creationId="{EF81627F-16A8-9C1E-526C-C130527F5B70}"/>
          </ac:picMkLst>
        </pc:picChg>
      </pc:sldChg>
      <pc:sldChg chg="addSp delSp modSp new del mod delAnim modAnim">
        <pc:chgData name="Lionel ZANITTI" userId="1e51b01e59126d6e" providerId="LiveId" clId="{EF3E73D3-4835-44BE-BB05-4A89CAA50BDB}" dt="2022-11-01T15:44:17.498" v="1126" actId="47"/>
        <pc:sldMkLst>
          <pc:docMk/>
          <pc:sldMk cId="1650145640" sldId="318"/>
        </pc:sldMkLst>
        <pc:spChg chg="del">
          <ac:chgData name="Lionel ZANITTI" userId="1e51b01e59126d6e" providerId="LiveId" clId="{EF3E73D3-4835-44BE-BB05-4A89CAA50BDB}" dt="2022-11-01T15:39:15.446" v="1102" actId="478"/>
          <ac:spMkLst>
            <pc:docMk/>
            <pc:sldMk cId="1650145640" sldId="318"/>
            <ac:spMk id="2" creationId="{AEB1F929-EC17-7548-240B-741D59CA8273}"/>
          </ac:spMkLst>
        </pc:spChg>
        <pc:spChg chg="del">
          <ac:chgData name="Lionel ZANITTI" userId="1e51b01e59126d6e" providerId="LiveId" clId="{EF3E73D3-4835-44BE-BB05-4A89CAA50BDB}" dt="2022-11-01T15:39:15.446" v="1102" actId="478"/>
          <ac:spMkLst>
            <pc:docMk/>
            <pc:sldMk cId="1650145640" sldId="318"/>
            <ac:spMk id="3" creationId="{7855EF45-15DC-D1A6-68C7-82A8416E3A98}"/>
          </ac:spMkLst>
        </pc:spChg>
        <pc:spChg chg="mod">
          <ac:chgData name="Lionel ZANITTI" userId="1e51b01e59126d6e" providerId="LiveId" clId="{EF3E73D3-4835-44BE-BB05-4A89CAA50BDB}" dt="2022-11-01T15:39:16.438" v="1103"/>
          <ac:spMkLst>
            <pc:docMk/>
            <pc:sldMk cId="1650145640" sldId="318"/>
            <ac:spMk id="6" creationId="{A5DAB7F8-A0B0-2110-2434-A89EC1B5316B}"/>
          </ac:spMkLst>
        </pc:spChg>
        <pc:spChg chg="add del mod">
          <ac:chgData name="Lionel ZANITTI" userId="1e51b01e59126d6e" providerId="LiveId" clId="{EF3E73D3-4835-44BE-BB05-4A89CAA50BDB}" dt="2022-11-01T15:43:10.119" v="1124" actId="478"/>
          <ac:spMkLst>
            <pc:docMk/>
            <pc:sldMk cId="1650145640" sldId="318"/>
            <ac:spMk id="8" creationId="{C12FE93B-7C73-E8FD-D736-42B939E706FD}"/>
          </ac:spMkLst>
        </pc:spChg>
        <pc:spChg chg="add del mod">
          <ac:chgData name="Lionel ZANITTI" userId="1e51b01e59126d6e" providerId="LiveId" clId="{EF3E73D3-4835-44BE-BB05-4A89CAA50BDB}" dt="2022-11-01T15:40:55.168" v="1112"/>
          <ac:spMkLst>
            <pc:docMk/>
            <pc:sldMk cId="1650145640" sldId="318"/>
            <ac:spMk id="9" creationId="{2A352E9F-7A92-E3D7-BD4D-3D62391C2690}"/>
          </ac:spMkLst>
        </pc:spChg>
        <pc:spChg chg="add mod">
          <ac:chgData name="Lionel ZANITTI" userId="1e51b01e59126d6e" providerId="LiveId" clId="{EF3E73D3-4835-44BE-BB05-4A89CAA50BDB}" dt="2022-11-01T15:41:25.412" v="1120" actId="14100"/>
          <ac:spMkLst>
            <pc:docMk/>
            <pc:sldMk cId="1650145640" sldId="318"/>
            <ac:spMk id="10" creationId="{5C047499-30C8-CA4B-B5FD-9E57EDD0E7D4}"/>
          </ac:spMkLst>
        </pc:spChg>
        <pc:grpChg chg="add mod">
          <ac:chgData name="Lionel ZANITTI" userId="1e51b01e59126d6e" providerId="LiveId" clId="{EF3E73D3-4835-44BE-BB05-4A89CAA50BDB}" dt="2022-11-01T15:39:21.506" v="1104" actId="14100"/>
          <ac:grpSpMkLst>
            <pc:docMk/>
            <pc:sldMk cId="1650145640" sldId="318"/>
            <ac:grpSpMk id="5" creationId="{5083B1CC-18AB-D191-AB0F-F1065AEA0F82}"/>
          </ac:grpSpMkLst>
        </pc:grpChg>
        <pc:picChg chg="mod">
          <ac:chgData name="Lionel ZANITTI" userId="1e51b01e59126d6e" providerId="LiveId" clId="{EF3E73D3-4835-44BE-BB05-4A89CAA50BDB}" dt="2022-11-01T15:39:16.438" v="1103"/>
          <ac:picMkLst>
            <pc:docMk/>
            <pc:sldMk cId="1650145640" sldId="318"/>
            <ac:picMk id="7" creationId="{E88D9C9C-C049-7F95-2403-B74C37532315}"/>
          </ac:picMkLst>
        </pc:picChg>
      </pc:sldChg>
      <pc:sldChg chg="addSp modSp add mod">
        <pc:chgData name="Lionel ZANITTI" userId="1e51b01e59126d6e" providerId="LiveId" clId="{EF3E73D3-4835-44BE-BB05-4A89CAA50BDB}" dt="2022-11-01T16:38:55.893" v="1348" actId="14100"/>
        <pc:sldMkLst>
          <pc:docMk/>
          <pc:sldMk cId="3345911023" sldId="318"/>
        </pc:sldMkLst>
        <pc:spChg chg="mod">
          <ac:chgData name="Lionel ZANITTI" userId="1e51b01e59126d6e" providerId="LiveId" clId="{EF3E73D3-4835-44BE-BB05-4A89CAA50BDB}" dt="2022-11-01T15:44:54.448" v="1196" actId="6549"/>
          <ac:spMkLst>
            <pc:docMk/>
            <pc:sldMk cId="3345911023" sldId="318"/>
            <ac:spMk id="18" creationId="{A7BDF9F5-5F33-21A7-8149-9298D78B868C}"/>
          </ac:spMkLst>
        </pc:spChg>
        <pc:grpChg chg="add mod">
          <ac:chgData name="Lionel ZANITTI" userId="1e51b01e59126d6e" providerId="LiveId" clId="{EF3E73D3-4835-44BE-BB05-4A89CAA50BDB}" dt="2022-11-01T16:38:55.893" v="1348" actId="14100"/>
          <ac:grpSpMkLst>
            <pc:docMk/>
            <pc:sldMk cId="3345911023" sldId="318"/>
            <ac:grpSpMk id="8" creationId="{9D5DEF58-CABE-CCE9-8140-DECD441FA274}"/>
          </ac:grpSpMkLst>
        </pc:grpChg>
        <pc:picChg chg="add mod">
          <ac:chgData name="Lionel ZANITTI" userId="1e51b01e59126d6e" providerId="LiveId" clId="{EF3E73D3-4835-44BE-BB05-4A89CAA50BDB}" dt="2022-11-01T16:38:46.929" v="1338" actId="164"/>
          <ac:picMkLst>
            <pc:docMk/>
            <pc:sldMk cId="3345911023" sldId="318"/>
            <ac:picMk id="3" creationId="{78B24FBD-02AA-A1D4-B2AC-CF1B54B5BEBC}"/>
          </ac:picMkLst>
        </pc:picChg>
        <pc:picChg chg="mod">
          <ac:chgData name="Lionel ZANITTI" userId="1e51b01e59126d6e" providerId="LiveId" clId="{EF3E73D3-4835-44BE-BB05-4A89CAA50BDB}" dt="2022-11-01T16:38:46.929" v="1338" actId="164"/>
          <ac:picMkLst>
            <pc:docMk/>
            <pc:sldMk cId="3345911023" sldId="318"/>
            <ac:picMk id="13" creationId="{0284A6A3-8D1D-5CE1-92B3-FAE44C522099}"/>
          </ac:picMkLst>
        </pc:picChg>
      </pc:sldChg>
    </pc:docChg>
  </pc:docChgLst>
  <pc:docChgLst>
    <pc:chgData name="Lionel ZANITTI" userId="1e51b01e59126d6e" providerId="LiveId" clId="{77819BFD-0725-4DCA-A038-9452DC934FA6}"/>
    <pc:docChg chg="undo custSel addSld delSld modSld sldOrd">
      <pc:chgData name="Lionel ZANITTI" userId="1e51b01e59126d6e" providerId="LiveId" clId="{77819BFD-0725-4DCA-A038-9452DC934FA6}" dt="2022-10-30T17:09:25.157" v="2910" actId="207"/>
      <pc:docMkLst>
        <pc:docMk/>
      </pc:docMkLst>
      <pc:sldChg chg="modSp">
        <pc:chgData name="Lionel ZANITTI" userId="1e51b01e59126d6e" providerId="LiveId" clId="{77819BFD-0725-4DCA-A038-9452DC934FA6}" dt="2022-10-30T17:09:25.157" v="2910" actId="207"/>
        <pc:sldMkLst>
          <pc:docMk/>
          <pc:sldMk cId="4080338747" sldId="257"/>
        </pc:sldMkLst>
        <pc:graphicFrameChg chg="mod">
          <ac:chgData name="Lionel ZANITTI" userId="1e51b01e59126d6e" providerId="LiveId" clId="{77819BFD-0725-4DCA-A038-9452DC934FA6}" dt="2022-10-30T17:09:25.157" v="2910" actId="207"/>
          <ac:graphicFrameMkLst>
            <pc:docMk/>
            <pc:sldMk cId="4080338747" sldId="257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754358077" sldId="283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4223987480" sldId="285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1451505798" sldId="286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809868191" sldId="288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541593966" sldId="290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471353584" sldId="291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208854815" sldId="292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756706716" sldId="293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845625699" sldId="294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1421522164" sldId="295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700830191" sldId="296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1237101855" sldId="297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136750586" sldId="298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299510158" sldId="299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806977695" sldId="300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71090479" sldId="301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335939127" sldId="302"/>
        </pc:sldMkLst>
      </pc:sldChg>
      <pc:sldChg chg="addSp delSp modSp mod ord delAnim modAnim">
        <pc:chgData name="Lionel ZANITTI" userId="1e51b01e59126d6e" providerId="LiveId" clId="{77819BFD-0725-4DCA-A038-9452DC934FA6}" dt="2022-10-29T15:12:24.103" v="2890" actId="6549"/>
        <pc:sldMkLst>
          <pc:docMk/>
          <pc:sldMk cId="2919031238" sldId="303"/>
        </pc:sldMkLst>
        <pc:spChg chg="mod">
          <ac:chgData name="Lionel ZANITTI" userId="1e51b01e59126d6e" providerId="LiveId" clId="{77819BFD-0725-4DCA-A038-9452DC934FA6}" dt="2022-10-29T14:43:37.335" v="2605" actId="20577"/>
          <ac:spMkLst>
            <pc:docMk/>
            <pc:sldMk cId="2919031238" sldId="303"/>
            <ac:spMk id="2" creationId="{78A9F660-2EC3-D40B-7EE4-35ABE9CDF50C}"/>
          </ac:spMkLst>
        </pc:spChg>
        <pc:spChg chg="add mod">
          <ac:chgData name="Lionel ZANITTI" userId="1e51b01e59126d6e" providerId="LiveId" clId="{77819BFD-0725-4DCA-A038-9452DC934FA6}" dt="2022-10-29T15:11:54.455" v="2836" actId="6549"/>
          <ac:spMkLst>
            <pc:docMk/>
            <pc:sldMk cId="2919031238" sldId="303"/>
            <ac:spMk id="3" creationId="{0D1545A0-959B-5405-567F-D0739190B621}"/>
          </ac:spMkLst>
        </pc:spChg>
        <pc:spChg chg="add mod">
          <ac:chgData name="Lionel ZANITTI" userId="1e51b01e59126d6e" providerId="LiveId" clId="{77819BFD-0725-4DCA-A038-9452DC934FA6}" dt="2022-10-29T15:12:24.103" v="2890" actId="6549"/>
          <ac:spMkLst>
            <pc:docMk/>
            <pc:sldMk cId="2919031238" sldId="303"/>
            <ac:spMk id="5" creationId="{CF85F4EE-AD57-C218-C46A-4EFD738DCD66}"/>
          </ac:spMkLst>
        </pc:spChg>
        <pc:spChg chg="mod">
          <ac:chgData name="Lionel ZANITTI" userId="1e51b01e59126d6e" providerId="LiveId" clId="{77819BFD-0725-4DCA-A038-9452DC934FA6}" dt="2022-10-29T14:43:12.865" v="2567" actId="6549"/>
          <ac:spMkLst>
            <pc:docMk/>
            <pc:sldMk cId="2919031238" sldId="303"/>
            <ac:spMk id="18" creationId="{A7BDF9F5-5F33-21A7-8149-9298D78B868C}"/>
          </ac:spMkLst>
        </pc:spChg>
        <pc:spChg chg="mod">
          <ac:chgData name="Lionel ZANITTI" userId="1e51b01e59126d6e" providerId="LiveId" clId="{77819BFD-0725-4DCA-A038-9452DC934FA6}" dt="2022-10-29T15:02:52.841" v="2802" actId="20577"/>
          <ac:spMkLst>
            <pc:docMk/>
            <pc:sldMk cId="2919031238" sldId="303"/>
            <ac:spMk id="22" creationId="{1B901CC6-677B-3C80-E337-C701619DF854}"/>
          </ac:spMkLst>
        </pc:spChg>
        <pc:spChg chg="del">
          <ac:chgData name="Lionel ZANITTI" userId="1e51b01e59126d6e" providerId="LiveId" clId="{77819BFD-0725-4DCA-A038-9452DC934FA6}" dt="2022-10-29T15:03:06.827" v="2803" actId="478"/>
          <ac:spMkLst>
            <pc:docMk/>
            <pc:sldMk cId="2919031238" sldId="303"/>
            <ac:spMk id="23" creationId="{20FB8565-DE72-A260-D452-7EC8FD5B1B8B}"/>
          </ac:spMkLst>
        </pc:spChg>
        <pc:spChg chg="del">
          <ac:chgData name="Lionel ZANITTI" userId="1e51b01e59126d6e" providerId="LiveId" clId="{77819BFD-0725-4DCA-A038-9452DC934FA6}" dt="2022-10-29T14:43:47.172" v="2606" actId="478"/>
          <ac:spMkLst>
            <pc:docMk/>
            <pc:sldMk cId="2919031238" sldId="303"/>
            <ac:spMk id="24" creationId="{1373EFFF-A4F8-B670-60E4-C1F0767FFF4E}"/>
          </ac:spMkLst>
        </pc:spChg>
      </pc:sldChg>
      <pc:sldChg chg="modSp modAnim">
        <pc:chgData name="Lionel ZANITTI" userId="1e51b01e59126d6e" providerId="LiveId" clId="{77819BFD-0725-4DCA-A038-9452DC934FA6}" dt="2022-10-29T06:54:45.526" v="1777" actId="20577"/>
        <pc:sldMkLst>
          <pc:docMk/>
          <pc:sldMk cId="2050184192" sldId="304"/>
        </pc:sldMkLst>
        <pc:spChg chg="mod">
          <ac:chgData name="Lionel ZANITTI" userId="1e51b01e59126d6e" providerId="LiveId" clId="{77819BFD-0725-4DCA-A038-9452DC934FA6}" dt="2022-10-29T06:54:41.147" v="1775" actId="20577"/>
          <ac:spMkLst>
            <pc:docMk/>
            <pc:sldMk cId="2050184192" sldId="304"/>
            <ac:spMk id="2" creationId="{78A9F660-2EC3-D40B-7EE4-35ABE9CDF50C}"/>
          </ac:spMkLst>
        </pc:spChg>
        <pc:spChg chg="mod">
          <ac:chgData name="Lionel ZANITTI" userId="1e51b01e59126d6e" providerId="LiveId" clId="{77819BFD-0725-4DCA-A038-9452DC934FA6}" dt="2022-10-29T06:26:05.311" v="501" actId="6549"/>
          <ac:spMkLst>
            <pc:docMk/>
            <pc:sldMk cId="2050184192" sldId="304"/>
            <ac:spMk id="18" creationId="{A7BDF9F5-5F33-21A7-8149-9298D78B868C}"/>
          </ac:spMkLst>
        </pc:spChg>
        <pc:spChg chg="mod">
          <ac:chgData name="Lionel ZANITTI" userId="1e51b01e59126d6e" providerId="LiveId" clId="{77819BFD-0725-4DCA-A038-9452DC934FA6}" dt="2022-10-29T06:54:45.526" v="1777" actId="20577"/>
          <ac:spMkLst>
            <pc:docMk/>
            <pc:sldMk cId="2050184192" sldId="304"/>
            <ac:spMk id="22" creationId="{1B901CC6-677B-3C80-E337-C701619DF854}"/>
          </ac:spMkLst>
        </pc:spChg>
      </pc:sldChg>
      <pc:sldChg chg="addSp modSp add mod ord modAnim">
        <pc:chgData name="Lionel ZANITTI" userId="1e51b01e59126d6e" providerId="LiveId" clId="{77819BFD-0725-4DCA-A038-9452DC934FA6}" dt="2022-10-29T06:24:52.791" v="468" actId="6549"/>
        <pc:sldMkLst>
          <pc:docMk/>
          <pc:sldMk cId="2845276113" sldId="305"/>
        </pc:sldMkLst>
        <pc:spChg chg="mod">
          <ac:chgData name="Lionel ZANITTI" userId="1e51b01e59126d6e" providerId="LiveId" clId="{77819BFD-0725-4DCA-A038-9452DC934FA6}" dt="2022-10-29T06:16:25.183" v="55" actId="20577"/>
          <ac:spMkLst>
            <pc:docMk/>
            <pc:sldMk cId="2845276113" sldId="305"/>
            <ac:spMk id="2" creationId="{78A9F660-2EC3-D40B-7EE4-35ABE9CDF50C}"/>
          </ac:spMkLst>
        </pc:spChg>
        <pc:spChg chg="add mod">
          <ac:chgData name="Lionel ZANITTI" userId="1e51b01e59126d6e" providerId="LiveId" clId="{77819BFD-0725-4DCA-A038-9452DC934FA6}" dt="2022-10-29T06:17:04.907" v="72" actId="1076"/>
          <ac:spMkLst>
            <pc:docMk/>
            <pc:sldMk cId="2845276113" sldId="305"/>
            <ac:spMk id="3" creationId="{B55A99F0-D40B-92D9-F5E7-2E8BE10469CF}"/>
          </ac:spMkLst>
        </pc:spChg>
        <pc:spChg chg="add mod">
          <ac:chgData name="Lionel ZANITTI" userId="1e51b01e59126d6e" providerId="LiveId" clId="{77819BFD-0725-4DCA-A038-9452DC934FA6}" dt="2022-10-29T06:24:52.791" v="468" actId="6549"/>
          <ac:spMkLst>
            <pc:docMk/>
            <pc:sldMk cId="2845276113" sldId="305"/>
            <ac:spMk id="5" creationId="{33969C8A-35B3-51DF-5DC4-B7C41884383E}"/>
          </ac:spMkLst>
        </pc:spChg>
        <pc:spChg chg="mod">
          <ac:chgData name="Lionel ZANITTI" userId="1e51b01e59126d6e" providerId="LiveId" clId="{77819BFD-0725-4DCA-A038-9452DC934FA6}" dt="2022-10-29T06:16:03.560" v="47" actId="20577"/>
          <ac:spMkLst>
            <pc:docMk/>
            <pc:sldMk cId="2845276113" sldId="305"/>
            <ac:spMk id="18" creationId="{A7BDF9F5-5F33-21A7-8149-9298D78B868C}"/>
          </ac:spMkLst>
        </pc:spChg>
        <pc:spChg chg="mod">
          <ac:chgData name="Lionel ZANITTI" userId="1e51b01e59126d6e" providerId="LiveId" clId="{77819BFD-0725-4DCA-A038-9452DC934FA6}" dt="2022-10-29T06:16:36.307" v="62" actId="1076"/>
          <ac:spMkLst>
            <pc:docMk/>
            <pc:sldMk cId="2845276113" sldId="305"/>
            <ac:spMk id="22" creationId="{1B901CC6-677B-3C80-E337-C701619DF854}"/>
          </ac:spMkLst>
        </pc:spChg>
        <pc:spChg chg="mod">
          <ac:chgData name="Lionel ZANITTI" userId="1e51b01e59126d6e" providerId="LiveId" clId="{77819BFD-0725-4DCA-A038-9452DC934FA6}" dt="2022-10-29T06:16:50.150" v="70" actId="1076"/>
          <ac:spMkLst>
            <pc:docMk/>
            <pc:sldMk cId="2845276113" sldId="305"/>
            <ac:spMk id="23" creationId="{20FB8565-DE72-A260-D452-7EC8FD5B1B8B}"/>
          </ac:spMkLst>
        </pc:spChg>
        <pc:spChg chg="mod">
          <ac:chgData name="Lionel ZANITTI" userId="1e51b01e59126d6e" providerId="LiveId" clId="{77819BFD-0725-4DCA-A038-9452DC934FA6}" dt="2022-10-29T06:20:55.985" v="423" actId="1076"/>
          <ac:spMkLst>
            <pc:docMk/>
            <pc:sldMk cId="2845276113" sldId="305"/>
            <ac:spMk id="24" creationId="{1373EFFF-A4F8-B670-60E4-C1F0767FFF4E}"/>
          </ac:spMkLst>
        </pc:spChg>
      </pc:sldChg>
      <pc:sldChg chg="addSp delSp modSp add mod delAnim modAnim">
        <pc:chgData name="Lionel ZANITTI" userId="1e51b01e59126d6e" providerId="LiveId" clId="{77819BFD-0725-4DCA-A038-9452DC934FA6}" dt="2022-10-29T06:37:07.728" v="1150"/>
        <pc:sldMkLst>
          <pc:docMk/>
          <pc:sldMk cId="1911160817" sldId="306"/>
        </pc:sldMkLst>
        <pc:spChg chg="del">
          <ac:chgData name="Lionel ZANITTI" userId="1e51b01e59126d6e" providerId="LiveId" clId="{77819BFD-0725-4DCA-A038-9452DC934FA6}" dt="2022-10-29T06:26:42.579" v="525" actId="478"/>
          <ac:spMkLst>
            <pc:docMk/>
            <pc:sldMk cId="1911160817" sldId="306"/>
            <ac:spMk id="2" creationId="{78A9F660-2EC3-D40B-7EE4-35ABE9CDF50C}"/>
          </ac:spMkLst>
        </pc:spChg>
        <pc:spChg chg="del">
          <ac:chgData name="Lionel ZANITTI" userId="1e51b01e59126d6e" providerId="LiveId" clId="{77819BFD-0725-4DCA-A038-9452DC934FA6}" dt="2022-10-29T06:26:46.504" v="526" actId="478"/>
          <ac:spMkLst>
            <pc:docMk/>
            <pc:sldMk cId="1911160817" sldId="306"/>
            <ac:spMk id="3" creationId="{B55A99F0-D40B-92D9-F5E7-2E8BE10469CF}"/>
          </ac:spMkLst>
        </pc:spChg>
        <pc:spChg chg="mod">
          <ac:chgData name="Lionel ZANITTI" userId="1e51b01e59126d6e" providerId="LiveId" clId="{77819BFD-0725-4DCA-A038-9452DC934FA6}" dt="2022-10-29T06:34:21.959" v="1015" actId="1035"/>
          <ac:spMkLst>
            <pc:docMk/>
            <pc:sldMk cId="1911160817" sldId="306"/>
            <ac:spMk id="5" creationId="{33969C8A-35B3-51DF-5DC4-B7C41884383E}"/>
          </ac:spMkLst>
        </pc:spChg>
        <pc:spChg chg="add mod">
          <ac:chgData name="Lionel ZANITTI" userId="1e51b01e59126d6e" providerId="LiveId" clId="{77819BFD-0725-4DCA-A038-9452DC934FA6}" dt="2022-10-29T06:35:47.385" v="1136" actId="1036"/>
          <ac:spMkLst>
            <pc:docMk/>
            <pc:sldMk cId="1911160817" sldId="306"/>
            <ac:spMk id="6" creationId="{C6491E29-CF26-6568-EAF3-F3BA6951E6B8}"/>
          </ac:spMkLst>
        </pc:spChg>
        <pc:spChg chg="mod">
          <ac:chgData name="Lionel ZANITTI" userId="1e51b01e59126d6e" providerId="LiveId" clId="{77819BFD-0725-4DCA-A038-9452DC934FA6}" dt="2022-10-29T06:34:11.926" v="1000"/>
          <ac:spMkLst>
            <pc:docMk/>
            <pc:sldMk cId="1911160817" sldId="306"/>
            <ac:spMk id="14" creationId="{5A70BA14-FA79-0C7F-CAEF-3F61068DB962}"/>
          </ac:spMkLst>
        </pc:spChg>
        <pc:spChg chg="add mod ord">
          <ac:chgData name="Lionel ZANITTI" userId="1e51b01e59126d6e" providerId="LiveId" clId="{77819BFD-0725-4DCA-A038-9452DC934FA6}" dt="2022-10-29T06:36:43.019" v="1148" actId="14100"/>
          <ac:spMkLst>
            <pc:docMk/>
            <pc:sldMk cId="1911160817" sldId="306"/>
            <ac:spMk id="16" creationId="{2970E4EF-3ADC-5C2C-61C7-E0A1CC6000E0}"/>
          </ac:spMkLst>
        </pc:spChg>
        <pc:spChg chg="mod">
          <ac:chgData name="Lionel ZANITTI" userId="1e51b01e59126d6e" providerId="LiveId" clId="{77819BFD-0725-4DCA-A038-9452DC934FA6}" dt="2022-10-29T06:26:33.225" v="524" actId="20577"/>
          <ac:spMkLst>
            <pc:docMk/>
            <pc:sldMk cId="1911160817" sldId="306"/>
            <ac:spMk id="18" creationId="{A7BDF9F5-5F33-21A7-8149-9298D78B868C}"/>
          </ac:spMkLst>
        </pc:spChg>
        <pc:spChg chg="mod">
          <ac:chgData name="Lionel ZANITTI" userId="1e51b01e59126d6e" providerId="LiveId" clId="{77819BFD-0725-4DCA-A038-9452DC934FA6}" dt="2022-10-29T06:35:16.450" v="1032"/>
          <ac:spMkLst>
            <pc:docMk/>
            <pc:sldMk cId="1911160817" sldId="306"/>
            <ac:spMk id="21" creationId="{24382A6C-8060-887F-6850-2DC65DFBF9F1}"/>
          </ac:spMkLst>
        </pc:spChg>
        <pc:spChg chg="del">
          <ac:chgData name="Lionel ZANITTI" userId="1e51b01e59126d6e" providerId="LiveId" clId="{77819BFD-0725-4DCA-A038-9452DC934FA6}" dt="2022-10-29T06:26:46.504" v="526" actId="478"/>
          <ac:spMkLst>
            <pc:docMk/>
            <pc:sldMk cId="1911160817" sldId="306"/>
            <ac:spMk id="22" creationId="{1B901CC6-677B-3C80-E337-C701619DF854}"/>
          </ac:spMkLst>
        </pc:spChg>
        <pc:spChg chg="del">
          <ac:chgData name="Lionel ZANITTI" userId="1e51b01e59126d6e" providerId="LiveId" clId="{77819BFD-0725-4DCA-A038-9452DC934FA6}" dt="2022-10-29T06:26:42.579" v="525" actId="478"/>
          <ac:spMkLst>
            <pc:docMk/>
            <pc:sldMk cId="1911160817" sldId="306"/>
            <ac:spMk id="23" creationId="{20FB8565-DE72-A260-D452-7EC8FD5B1B8B}"/>
          </ac:spMkLst>
        </pc:spChg>
        <pc:spChg chg="del">
          <ac:chgData name="Lionel ZANITTI" userId="1e51b01e59126d6e" providerId="LiveId" clId="{77819BFD-0725-4DCA-A038-9452DC934FA6}" dt="2022-10-29T06:26:42.579" v="525" actId="478"/>
          <ac:spMkLst>
            <pc:docMk/>
            <pc:sldMk cId="1911160817" sldId="306"/>
            <ac:spMk id="24" creationId="{1373EFFF-A4F8-B670-60E4-C1F0767FFF4E}"/>
          </ac:spMkLst>
        </pc:spChg>
        <pc:grpChg chg="add del mod">
          <ac:chgData name="Lionel ZANITTI" userId="1e51b01e59126d6e" providerId="LiveId" clId="{77819BFD-0725-4DCA-A038-9452DC934FA6}" dt="2022-10-29T06:35:09.636" v="1031" actId="478"/>
          <ac:grpSpMkLst>
            <pc:docMk/>
            <pc:sldMk cId="1911160817" sldId="306"/>
            <ac:grpSpMk id="12" creationId="{F5838F6A-43EA-BDF1-07B1-A6A523FD5D02}"/>
          </ac:grpSpMkLst>
        </pc:grpChg>
        <pc:grpChg chg="add mod">
          <ac:chgData name="Lionel ZANITTI" userId="1e51b01e59126d6e" providerId="LiveId" clId="{77819BFD-0725-4DCA-A038-9452DC934FA6}" dt="2022-10-29T06:36:02.675" v="1140" actId="14100"/>
          <ac:grpSpMkLst>
            <pc:docMk/>
            <pc:sldMk cId="1911160817" sldId="306"/>
            <ac:grpSpMk id="19" creationId="{5D2FDCE0-BAA1-F4B8-3FBA-91AB6D28319E}"/>
          </ac:grpSpMkLst>
        </pc:grpChg>
        <pc:picChg chg="add mod">
          <ac:chgData name="Lionel ZANITTI" userId="1e51b01e59126d6e" providerId="LiveId" clId="{77819BFD-0725-4DCA-A038-9452DC934FA6}" dt="2022-10-29T06:36:56.826" v="1149" actId="108"/>
          <ac:picMkLst>
            <pc:docMk/>
            <pc:sldMk cId="1911160817" sldId="306"/>
            <ac:picMk id="10" creationId="{BF361770-D60D-F44A-C78C-1E520D5FBCC5}"/>
          </ac:picMkLst>
        </pc:picChg>
        <pc:picChg chg="mod">
          <ac:chgData name="Lionel ZANITTI" userId="1e51b01e59126d6e" providerId="LiveId" clId="{77819BFD-0725-4DCA-A038-9452DC934FA6}" dt="2022-10-29T06:34:11.926" v="1000"/>
          <ac:picMkLst>
            <pc:docMk/>
            <pc:sldMk cId="1911160817" sldId="306"/>
            <ac:picMk id="15" creationId="{C5546355-DC67-A524-00BF-D9E33D33FB58}"/>
          </ac:picMkLst>
        </pc:picChg>
        <pc:picChg chg="mod">
          <ac:chgData name="Lionel ZANITTI" userId="1e51b01e59126d6e" providerId="LiveId" clId="{77819BFD-0725-4DCA-A038-9452DC934FA6}" dt="2022-10-29T06:35:16.450" v="1032"/>
          <ac:picMkLst>
            <pc:docMk/>
            <pc:sldMk cId="1911160817" sldId="306"/>
            <ac:picMk id="25" creationId="{BAD9F63A-6590-7215-7FC6-9165536ECA55}"/>
          </ac:picMkLst>
        </pc:picChg>
      </pc:sldChg>
      <pc:sldChg chg="addSp delSp modSp add mod delAnim modAnim">
        <pc:chgData name="Lionel ZANITTI" userId="1e51b01e59126d6e" providerId="LiveId" clId="{77819BFD-0725-4DCA-A038-9452DC934FA6}" dt="2022-10-29T06:48:02.451" v="1435" actId="14100"/>
        <pc:sldMkLst>
          <pc:docMk/>
          <pc:sldMk cId="3142574390" sldId="307"/>
        </pc:sldMkLst>
        <pc:spChg chg="mod">
          <ac:chgData name="Lionel ZANITTI" userId="1e51b01e59126d6e" providerId="LiveId" clId="{77819BFD-0725-4DCA-A038-9452DC934FA6}" dt="2022-10-29T06:47:20.476" v="1392"/>
          <ac:spMkLst>
            <pc:docMk/>
            <pc:sldMk cId="3142574390" sldId="307"/>
            <ac:spMk id="3" creationId="{8635725D-CD4B-ED0F-6624-2E1BAB60E131}"/>
          </ac:spMkLst>
        </pc:spChg>
        <pc:spChg chg="mod">
          <ac:chgData name="Lionel ZANITTI" userId="1e51b01e59126d6e" providerId="LiveId" clId="{77819BFD-0725-4DCA-A038-9452DC934FA6}" dt="2022-10-29T06:45:46.583" v="1390" actId="207"/>
          <ac:spMkLst>
            <pc:docMk/>
            <pc:sldMk cId="3142574390" sldId="307"/>
            <ac:spMk id="5" creationId="{33969C8A-35B3-51DF-5DC4-B7C41884383E}"/>
          </ac:spMkLst>
        </pc:spChg>
        <pc:spChg chg="del">
          <ac:chgData name="Lionel ZANITTI" userId="1e51b01e59126d6e" providerId="LiveId" clId="{77819BFD-0725-4DCA-A038-9452DC934FA6}" dt="2022-10-29T06:45:27.238" v="1385" actId="478"/>
          <ac:spMkLst>
            <pc:docMk/>
            <pc:sldMk cId="3142574390" sldId="307"/>
            <ac:spMk id="6" creationId="{C6491E29-CF26-6568-EAF3-F3BA6951E6B8}"/>
          </ac:spMkLst>
        </pc:spChg>
        <pc:spChg chg="add mod">
          <ac:chgData name="Lionel ZANITTI" userId="1e51b01e59126d6e" providerId="LiveId" clId="{77819BFD-0725-4DCA-A038-9452DC934FA6}" dt="2022-10-29T06:47:40.104" v="1429" actId="14100"/>
          <ac:spMkLst>
            <pc:docMk/>
            <pc:sldMk cId="3142574390" sldId="307"/>
            <ac:spMk id="12" creationId="{A427761F-FB9B-7BB4-41F6-563BC39F0235}"/>
          </ac:spMkLst>
        </pc:spChg>
        <pc:spChg chg="add mod">
          <ac:chgData name="Lionel ZANITTI" userId="1e51b01e59126d6e" providerId="LiveId" clId="{77819BFD-0725-4DCA-A038-9452DC934FA6}" dt="2022-10-29T06:48:02.451" v="1435" actId="14100"/>
          <ac:spMkLst>
            <pc:docMk/>
            <pc:sldMk cId="3142574390" sldId="307"/>
            <ac:spMk id="14" creationId="{76A358E1-A10B-9EF9-0C2A-FCE3BCFF3BDC}"/>
          </ac:spMkLst>
        </pc:spChg>
        <pc:spChg chg="del">
          <ac:chgData name="Lionel ZANITTI" userId="1e51b01e59126d6e" providerId="LiveId" clId="{77819BFD-0725-4DCA-A038-9452DC934FA6}" dt="2022-10-29T06:47:17.779" v="1391" actId="478"/>
          <ac:spMkLst>
            <pc:docMk/>
            <pc:sldMk cId="3142574390" sldId="307"/>
            <ac:spMk id="16" creationId="{2970E4EF-3ADC-5C2C-61C7-E0A1CC6000E0}"/>
          </ac:spMkLst>
        </pc:spChg>
        <pc:grpChg chg="add mod">
          <ac:chgData name="Lionel ZANITTI" userId="1e51b01e59126d6e" providerId="LiveId" clId="{77819BFD-0725-4DCA-A038-9452DC934FA6}" dt="2022-10-29T06:47:48.515" v="1432" actId="1076"/>
          <ac:grpSpMkLst>
            <pc:docMk/>
            <pc:sldMk cId="3142574390" sldId="307"/>
            <ac:grpSpMk id="2" creationId="{A7C8AF76-84D8-C02B-E67B-42B01E39A99E}"/>
          </ac:grpSpMkLst>
        </pc:grpChg>
        <pc:grpChg chg="del">
          <ac:chgData name="Lionel ZANITTI" userId="1e51b01e59126d6e" providerId="LiveId" clId="{77819BFD-0725-4DCA-A038-9452DC934FA6}" dt="2022-10-29T06:45:23.691" v="1384" actId="478"/>
          <ac:grpSpMkLst>
            <pc:docMk/>
            <pc:sldMk cId="3142574390" sldId="307"/>
            <ac:grpSpMk id="19" creationId="{5D2FDCE0-BAA1-F4B8-3FBA-91AB6D28319E}"/>
          </ac:grpSpMkLst>
        </pc:grpChg>
        <pc:picChg chg="mod">
          <ac:chgData name="Lionel ZANITTI" userId="1e51b01e59126d6e" providerId="LiveId" clId="{77819BFD-0725-4DCA-A038-9452DC934FA6}" dt="2022-10-29T06:47:20.476" v="1392"/>
          <ac:picMkLst>
            <pc:docMk/>
            <pc:sldMk cId="3142574390" sldId="307"/>
            <ac:picMk id="7" creationId="{4D97E544-FC83-4C08-AF97-420DB9894363}"/>
          </ac:picMkLst>
        </pc:picChg>
        <pc:picChg chg="del">
          <ac:chgData name="Lionel ZANITTI" userId="1e51b01e59126d6e" providerId="LiveId" clId="{77819BFD-0725-4DCA-A038-9452DC934FA6}" dt="2022-10-29T06:45:23.691" v="1384" actId="478"/>
          <ac:picMkLst>
            <pc:docMk/>
            <pc:sldMk cId="3142574390" sldId="307"/>
            <ac:picMk id="10" creationId="{BF361770-D60D-F44A-C78C-1E520D5FBCC5}"/>
          </ac:picMkLst>
        </pc:picChg>
      </pc:sldChg>
      <pc:sldChg chg="addSp delSp modSp add mod ord addAnim delAnim">
        <pc:chgData name="Lionel ZANITTI" userId="1e51b01e59126d6e" providerId="LiveId" clId="{77819BFD-0725-4DCA-A038-9452DC934FA6}" dt="2022-10-30T17:06:42.774" v="2895"/>
        <pc:sldMkLst>
          <pc:docMk/>
          <pc:sldMk cId="757109345" sldId="308"/>
        </pc:sldMkLst>
        <pc:spChg chg="add del mod">
          <ac:chgData name="Lionel ZANITTI" userId="1e51b01e59126d6e" providerId="LiveId" clId="{77819BFD-0725-4DCA-A038-9452DC934FA6}" dt="2022-10-29T06:49:49.001" v="1563" actId="478"/>
          <ac:spMkLst>
            <pc:docMk/>
            <pc:sldMk cId="757109345" sldId="308"/>
            <ac:spMk id="2" creationId="{78A9F660-2EC3-D40B-7EE4-35ABE9CDF50C}"/>
          </ac:spMkLst>
        </pc:spChg>
        <pc:spChg chg="mod">
          <ac:chgData name="Lionel ZANITTI" userId="1e51b01e59126d6e" providerId="LiveId" clId="{77819BFD-0725-4DCA-A038-9452DC934FA6}" dt="2022-10-29T06:50:48.473" v="1690" actId="1038"/>
          <ac:spMkLst>
            <pc:docMk/>
            <pc:sldMk cId="757109345" sldId="308"/>
            <ac:spMk id="7" creationId="{F35D9EA8-2F01-0EE0-4F5B-F48A43E427B7}"/>
          </ac:spMkLst>
        </pc:spChg>
        <pc:spChg chg="mod">
          <ac:chgData name="Lionel ZANITTI" userId="1e51b01e59126d6e" providerId="LiveId" clId="{77819BFD-0725-4DCA-A038-9452DC934FA6}" dt="2022-10-29T06:50:58.802" v="1741" actId="1036"/>
          <ac:spMkLst>
            <pc:docMk/>
            <pc:sldMk cId="757109345" sldId="308"/>
            <ac:spMk id="15" creationId="{14758B84-CB03-A272-01E4-2ACE4B6DC2C9}"/>
          </ac:spMkLst>
        </pc:spChg>
        <pc:spChg chg="add del">
          <ac:chgData name="Lionel ZANITTI" userId="1e51b01e59126d6e" providerId="LiveId" clId="{77819BFD-0725-4DCA-A038-9452DC934FA6}" dt="2022-10-29T06:49:53.014" v="1564" actId="478"/>
          <ac:spMkLst>
            <pc:docMk/>
            <pc:sldMk cId="757109345" sldId="308"/>
            <ac:spMk id="16" creationId="{A37ED023-2FC3-B186-4876-678BA4D21A1B}"/>
          </ac:spMkLst>
        </pc:spChg>
        <pc:spChg chg="add del">
          <ac:chgData name="Lionel ZANITTI" userId="1e51b01e59126d6e" providerId="LiveId" clId="{77819BFD-0725-4DCA-A038-9452DC934FA6}" dt="2022-10-29T06:50:00.969" v="1565" actId="478"/>
          <ac:spMkLst>
            <pc:docMk/>
            <pc:sldMk cId="757109345" sldId="308"/>
            <ac:spMk id="19" creationId="{A1DAC056-B1D6-17A0-7F88-EAC7FA7B34CA}"/>
          </ac:spMkLst>
        </pc:spChg>
        <pc:spChg chg="add del">
          <ac:chgData name="Lionel ZANITTI" userId="1e51b01e59126d6e" providerId="LiveId" clId="{77819BFD-0725-4DCA-A038-9452DC934FA6}" dt="2022-10-29T06:50:00.969" v="1565" actId="478"/>
          <ac:spMkLst>
            <pc:docMk/>
            <pc:sldMk cId="757109345" sldId="308"/>
            <ac:spMk id="21" creationId="{7B1420D1-5631-ECBA-2040-06D849B7D0E3}"/>
          </ac:spMkLst>
        </pc:spChg>
        <pc:grpChg chg="mod">
          <ac:chgData name="Lionel ZANITTI" userId="1e51b01e59126d6e" providerId="LiveId" clId="{77819BFD-0725-4DCA-A038-9452DC934FA6}" dt="2022-10-29T06:50:40.615" v="1663" actId="14100"/>
          <ac:grpSpMkLst>
            <pc:docMk/>
            <pc:sldMk cId="757109345" sldId="308"/>
            <ac:grpSpMk id="3" creationId="{5A44656C-13BE-9A35-1DE2-99B54BCD699D}"/>
          </ac:grpSpMkLst>
        </pc:grpChg>
        <pc:grpChg chg="add del">
          <ac:chgData name="Lionel ZANITTI" userId="1e51b01e59126d6e" providerId="LiveId" clId="{77819BFD-0725-4DCA-A038-9452DC934FA6}" dt="2022-10-29T06:50:00.969" v="1565" actId="478"/>
          <ac:grpSpMkLst>
            <pc:docMk/>
            <pc:sldMk cId="757109345" sldId="308"/>
            <ac:grpSpMk id="10" creationId="{ABB52AC3-6DDB-B2A0-EC61-7E44ADC72C2C}"/>
          </ac:grpSpMkLst>
        </pc:grpChg>
      </pc:sldChg>
      <pc:sldChg chg="addSp modSp add mod ord modAnim">
        <pc:chgData name="Lionel ZANITTI" userId="1e51b01e59126d6e" providerId="LiveId" clId="{77819BFD-0725-4DCA-A038-9452DC934FA6}" dt="2022-10-30T17:07:07.694" v="2897"/>
        <pc:sldMkLst>
          <pc:docMk/>
          <pc:sldMk cId="1889092527" sldId="309"/>
        </pc:sldMkLst>
        <pc:spChg chg="mod">
          <ac:chgData name="Lionel ZANITTI" userId="1e51b01e59126d6e" providerId="LiveId" clId="{77819BFD-0725-4DCA-A038-9452DC934FA6}" dt="2022-10-29T07:01:55.666" v="1942" actId="20577"/>
          <ac:spMkLst>
            <pc:docMk/>
            <pc:sldMk cId="1889092527" sldId="309"/>
            <ac:spMk id="2" creationId="{78A9F660-2EC3-D40B-7EE4-35ABE9CDF50C}"/>
          </ac:spMkLst>
        </pc:spChg>
        <pc:spChg chg="mod">
          <ac:chgData name="Lionel ZANITTI" userId="1e51b01e59126d6e" providerId="LiveId" clId="{77819BFD-0725-4DCA-A038-9452DC934FA6}" dt="2022-10-29T06:54:21.387" v="1771" actId="1076"/>
          <ac:spMkLst>
            <pc:docMk/>
            <pc:sldMk cId="1889092527" sldId="309"/>
            <ac:spMk id="7" creationId="{F35D9EA8-2F01-0EE0-4F5B-F48A43E427B7}"/>
          </ac:spMkLst>
        </pc:spChg>
        <pc:spChg chg="add mod">
          <ac:chgData name="Lionel ZANITTI" userId="1e51b01e59126d6e" providerId="LiveId" clId="{77819BFD-0725-4DCA-A038-9452DC934FA6}" dt="2022-10-29T07:01:23.195" v="1934" actId="6549"/>
          <ac:spMkLst>
            <pc:docMk/>
            <pc:sldMk cId="1889092527" sldId="309"/>
            <ac:spMk id="10" creationId="{823FDD21-3BC6-0A5F-99C2-6E8B140158D6}"/>
          </ac:spMkLst>
        </pc:spChg>
      </pc:sldChg>
      <pc:sldChg chg="modSp add">
        <pc:chgData name="Lionel ZANITTI" userId="1e51b01e59126d6e" providerId="LiveId" clId="{77819BFD-0725-4DCA-A038-9452DC934FA6}" dt="2022-10-29T07:05:01.672" v="1980" actId="20577"/>
        <pc:sldMkLst>
          <pc:docMk/>
          <pc:sldMk cId="3005380360" sldId="310"/>
        </pc:sldMkLst>
        <pc:spChg chg="mod">
          <ac:chgData name="Lionel ZANITTI" userId="1e51b01e59126d6e" providerId="LiveId" clId="{77819BFD-0725-4DCA-A038-9452DC934FA6}" dt="2022-10-29T07:05:01.672" v="1980" actId="20577"/>
          <ac:spMkLst>
            <pc:docMk/>
            <pc:sldMk cId="3005380360" sldId="310"/>
            <ac:spMk id="5" creationId="{33969C8A-35B3-51DF-5DC4-B7C41884383E}"/>
          </ac:spMkLst>
        </pc:spChg>
        <pc:spChg chg="mod">
          <ac:chgData name="Lionel ZANITTI" userId="1e51b01e59126d6e" providerId="LiveId" clId="{77819BFD-0725-4DCA-A038-9452DC934FA6}" dt="2022-10-29T07:04:31.523" v="1954" actId="20577"/>
          <ac:spMkLst>
            <pc:docMk/>
            <pc:sldMk cId="3005380360" sldId="310"/>
            <ac:spMk id="18" creationId="{A7BDF9F5-5F33-21A7-8149-9298D78B868C}"/>
          </ac:spMkLst>
        </pc:spChg>
      </pc:sldChg>
      <pc:sldChg chg="addSp delSp modSp add mod delAnim modAnim">
        <pc:chgData name="Lionel ZANITTI" userId="1e51b01e59126d6e" providerId="LiveId" clId="{77819BFD-0725-4DCA-A038-9452DC934FA6}" dt="2022-10-29T14:57:09.211" v="2799" actId="6549"/>
        <pc:sldMkLst>
          <pc:docMk/>
          <pc:sldMk cId="2021398857" sldId="311"/>
        </pc:sldMkLst>
        <pc:spChg chg="mod">
          <ac:chgData name="Lionel ZANITTI" userId="1e51b01e59126d6e" providerId="LiveId" clId="{77819BFD-0725-4DCA-A038-9452DC934FA6}" dt="2022-10-29T14:57:02.417" v="2798" actId="20577"/>
          <ac:spMkLst>
            <pc:docMk/>
            <pc:sldMk cId="2021398857" sldId="311"/>
            <ac:spMk id="5" creationId="{33969C8A-35B3-51DF-5DC4-B7C41884383E}"/>
          </ac:spMkLst>
        </pc:spChg>
        <pc:spChg chg="add mod">
          <ac:chgData name="Lionel ZANITTI" userId="1e51b01e59126d6e" providerId="LiveId" clId="{77819BFD-0725-4DCA-A038-9452DC934FA6}" dt="2022-10-29T14:57:09.211" v="2799" actId="6549"/>
          <ac:spMkLst>
            <pc:docMk/>
            <pc:sldMk cId="2021398857" sldId="311"/>
            <ac:spMk id="6" creationId="{DB4615D5-722D-E929-E274-CF533963EFFD}"/>
          </ac:spMkLst>
        </pc:spChg>
        <pc:spChg chg="add del mod">
          <ac:chgData name="Lionel ZANITTI" userId="1e51b01e59126d6e" providerId="LiveId" clId="{77819BFD-0725-4DCA-A038-9452DC934FA6}" dt="2022-10-29T14:45:05.507" v="2665" actId="478"/>
          <ac:spMkLst>
            <pc:docMk/>
            <pc:sldMk cId="2021398857" sldId="311"/>
            <ac:spMk id="10" creationId="{24A42141-8703-3C87-5ECB-D60BA199E905}"/>
          </ac:spMkLst>
        </pc:spChg>
        <pc:spChg chg="del">
          <ac:chgData name="Lionel ZANITTI" userId="1e51b01e59126d6e" providerId="LiveId" clId="{77819BFD-0725-4DCA-A038-9452DC934FA6}" dt="2022-10-29T14:31:43.426" v="2116" actId="478"/>
          <ac:spMkLst>
            <pc:docMk/>
            <pc:sldMk cId="2021398857" sldId="311"/>
            <ac:spMk id="12" creationId="{A427761F-FB9B-7BB4-41F6-563BC39F0235}"/>
          </ac:spMkLst>
        </pc:spChg>
        <pc:spChg chg="del">
          <ac:chgData name="Lionel ZANITTI" userId="1e51b01e59126d6e" providerId="LiveId" clId="{77819BFD-0725-4DCA-A038-9452DC934FA6}" dt="2022-10-29T14:31:43.426" v="2116" actId="478"/>
          <ac:spMkLst>
            <pc:docMk/>
            <pc:sldMk cId="2021398857" sldId="311"/>
            <ac:spMk id="14" creationId="{76A358E1-A10B-9EF9-0C2A-FCE3BCFF3BDC}"/>
          </ac:spMkLst>
        </pc:spChg>
        <pc:spChg chg="add del mod">
          <ac:chgData name="Lionel ZANITTI" userId="1e51b01e59126d6e" providerId="LiveId" clId="{77819BFD-0725-4DCA-A038-9452DC934FA6}" dt="2022-10-29T14:45:05.507" v="2665" actId="478"/>
          <ac:spMkLst>
            <pc:docMk/>
            <pc:sldMk cId="2021398857" sldId="311"/>
            <ac:spMk id="15" creationId="{8B2F1F5F-1D76-FC2A-35AA-1B07653D4D85}"/>
          </ac:spMkLst>
        </pc:spChg>
        <pc:spChg chg="add del mod">
          <ac:chgData name="Lionel ZANITTI" userId="1e51b01e59126d6e" providerId="LiveId" clId="{77819BFD-0725-4DCA-A038-9452DC934FA6}" dt="2022-10-29T14:45:05.507" v="2665" actId="478"/>
          <ac:spMkLst>
            <pc:docMk/>
            <pc:sldMk cId="2021398857" sldId="311"/>
            <ac:spMk id="16" creationId="{32180028-2E06-ED32-7946-4CDB9BAB87FE}"/>
          </ac:spMkLst>
        </pc:spChg>
        <pc:spChg chg="mod">
          <ac:chgData name="Lionel ZANITTI" userId="1e51b01e59126d6e" providerId="LiveId" clId="{77819BFD-0725-4DCA-A038-9452DC934FA6}" dt="2022-10-29T14:44:52.113" v="2661" actId="6549"/>
          <ac:spMkLst>
            <pc:docMk/>
            <pc:sldMk cId="2021398857" sldId="311"/>
            <ac:spMk id="18" creationId="{A7BDF9F5-5F33-21A7-8149-9298D78B868C}"/>
          </ac:spMkLst>
        </pc:spChg>
        <pc:grpChg chg="del">
          <ac:chgData name="Lionel ZANITTI" userId="1e51b01e59126d6e" providerId="LiveId" clId="{77819BFD-0725-4DCA-A038-9452DC934FA6}" dt="2022-10-29T14:31:43.426" v="2116" actId="478"/>
          <ac:grpSpMkLst>
            <pc:docMk/>
            <pc:sldMk cId="2021398857" sldId="311"/>
            <ac:grpSpMk id="2" creationId="{A7C8AF76-84D8-C02B-E67B-42B01E39A99E}"/>
          </ac:grpSpMkLst>
        </pc:grpChg>
      </pc:sldChg>
      <pc:sldChg chg="add">
        <pc:chgData name="Lionel ZANITTI" userId="1e51b01e59126d6e" providerId="LiveId" clId="{77819BFD-0725-4DCA-A038-9452DC934FA6}" dt="2022-10-29T14:42:56.163" v="2530" actId="2890"/>
        <pc:sldMkLst>
          <pc:docMk/>
          <pc:sldMk cId="716532901" sldId="312"/>
        </pc:sldMkLst>
      </pc:sldChg>
      <pc:sldChg chg="add">
        <pc:chgData name="Lionel ZANITTI" userId="1e51b01e59126d6e" providerId="LiveId" clId="{77819BFD-0725-4DCA-A038-9452DC934FA6}" dt="2022-10-29T14:44:32.674" v="2607" actId="2890"/>
        <pc:sldMkLst>
          <pc:docMk/>
          <pc:sldMk cId="2444168402" sldId="313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10.xml"/><Relationship Id="rId18" Type="http://schemas.openxmlformats.org/officeDocument/2006/relationships/image" Target="../media/image13.svg"/><Relationship Id="rId26" Type="http://schemas.openxmlformats.org/officeDocument/2006/relationships/image" Target="../media/image18.png"/><Relationship Id="rId3" Type="http://schemas.openxmlformats.org/officeDocument/2006/relationships/image" Target="../media/image3.svg"/><Relationship Id="rId21" Type="http://schemas.openxmlformats.org/officeDocument/2006/relationships/image" Target="../media/image15.svg"/><Relationship Id="rId7" Type="http://schemas.openxmlformats.org/officeDocument/2006/relationships/slide" Target="../slides/slide8.xml"/><Relationship Id="rId12" Type="http://schemas.openxmlformats.org/officeDocument/2006/relationships/image" Target="../media/image9.svg"/><Relationship Id="rId17" Type="http://schemas.openxmlformats.org/officeDocument/2006/relationships/image" Target="../media/image12.png"/><Relationship Id="rId25" Type="http://schemas.openxmlformats.org/officeDocument/2006/relationships/slide" Target="../slides/slide15.xml"/><Relationship Id="rId2" Type="http://schemas.openxmlformats.org/officeDocument/2006/relationships/image" Target="../media/image2.png"/><Relationship Id="rId16" Type="http://schemas.openxmlformats.org/officeDocument/2006/relationships/slide" Target="../slides/slide11.xml"/><Relationship Id="rId20" Type="http://schemas.openxmlformats.org/officeDocument/2006/relationships/image" Target="../media/image14.png"/><Relationship Id="rId29" Type="http://schemas.openxmlformats.org/officeDocument/2006/relationships/image" Target="../media/image20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24" Type="http://schemas.openxmlformats.org/officeDocument/2006/relationships/image" Target="../media/image17.sv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23" Type="http://schemas.openxmlformats.org/officeDocument/2006/relationships/image" Target="../media/image16.png"/><Relationship Id="rId28" Type="http://schemas.openxmlformats.org/officeDocument/2006/relationships/slide" Target="../slides/slide18.xml"/><Relationship Id="rId10" Type="http://schemas.openxmlformats.org/officeDocument/2006/relationships/slide" Target="../slides/slide9.xml"/><Relationship Id="rId19" Type="http://schemas.openxmlformats.org/officeDocument/2006/relationships/slide" Target="../slides/slide13.xml"/><Relationship Id="rId4" Type="http://schemas.openxmlformats.org/officeDocument/2006/relationships/slide" Target="../slides/slide4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Relationship Id="rId22" Type="http://schemas.openxmlformats.org/officeDocument/2006/relationships/slide" Target="../slides/slide14.xml"/><Relationship Id="rId27" Type="http://schemas.openxmlformats.org/officeDocument/2006/relationships/image" Target="../media/image19.svg"/><Relationship Id="rId30" Type="http://schemas.openxmlformats.org/officeDocument/2006/relationships/image" Target="../media/image21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18" Type="http://schemas.openxmlformats.org/officeDocument/2006/relationships/image" Target="../media/image1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17" Type="http://schemas.openxmlformats.org/officeDocument/2006/relationships/image" Target="../media/image18.png"/><Relationship Id="rId2" Type="http://schemas.openxmlformats.org/officeDocument/2006/relationships/image" Target="../media/image3.svg"/><Relationship Id="rId16" Type="http://schemas.openxmlformats.org/officeDocument/2006/relationships/image" Target="../media/image17.svg"/><Relationship Id="rId20" Type="http://schemas.openxmlformats.org/officeDocument/2006/relationships/image" Target="../media/image21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19" Type="http://schemas.openxmlformats.org/officeDocument/2006/relationships/image" Target="../media/image20.pn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Se déplacer dans une feuille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Sélectionner rapidement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419DF63C-9792-4EF5-9125-1EEF4D07C33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Gérer les classeurs</a:t>
          </a:r>
        </a:p>
      </dgm:t>
    </dgm:pt>
    <dgm:pt modelId="{2B95E8EF-82FE-4F54-970D-D55C9AD8EC00}" type="par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EA8773AB-BB82-4BF6-944E-80CD2086CE93}" type="sib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1B1E513F-BEB7-483A-8F12-A8210AEF19E9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Se déplacer dans les onglets de feuille</a:t>
          </a:r>
        </a:p>
      </dgm:t>
    </dgm:pt>
    <dgm:pt modelId="{DB284026-3063-4705-B72C-ADE04469BE6D}" type="parTrans" cxnId="{9CD469EF-CF99-411A-B4B3-5B2C59AF684C}">
      <dgm:prSet/>
      <dgm:spPr/>
      <dgm:t>
        <a:bodyPr rtlCol="0"/>
        <a:lstStyle/>
        <a:p>
          <a:pPr rtl="0"/>
          <a:endParaRPr lang="fr-FR" noProof="0" dirty="0"/>
        </a:p>
      </dgm:t>
    </dgm:pt>
    <dgm:pt modelId="{D99C9B80-BA48-46B7-8B67-372E2AFD9E86}" type="sibTrans" cxnId="{9CD469EF-CF99-411A-B4B3-5B2C59AF684C}">
      <dgm:prSet/>
      <dgm:spPr/>
      <dgm:t>
        <a:bodyPr rtlCol="0"/>
        <a:lstStyle/>
        <a:p>
          <a:pPr rtl="0"/>
          <a:endParaRPr lang="fr-FR" noProof="0" dirty="0"/>
        </a:p>
      </dgm:t>
    </dgm:pt>
    <dgm:pt modelId="{E08E63C5-58C5-44BB-9050-3F556114F513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Copier, coller, annuler, répéter</a:t>
          </a:r>
        </a:p>
      </dgm:t>
    </dgm:pt>
    <dgm:pt modelId="{F4C960B9-86FE-4927-B0F1-57F50E886B32}" type="parTrans" cxnId="{9AC145D5-EC4F-4290-96BF-69B1BB7B9D3D}">
      <dgm:prSet/>
      <dgm:spPr/>
      <dgm:t>
        <a:bodyPr/>
        <a:lstStyle/>
        <a:p>
          <a:endParaRPr lang="fr-FR"/>
        </a:p>
      </dgm:t>
    </dgm:pt>
    <dgm:pt modelId="{D1A02333-2175-41DD-875A-C801AB77933A}" type="sibTrans" cxnId="{9AC145D5-EC4F-4290-96BF-69B1BB7B9D3D}">
      <dgm:prSet/>
      <dgm:spPr/>
      <dgm:t>
        <a:bodyPr/>
        <a:lstStyle/>
        <a:p>
          <a:endParaRPr lang="fr-FR"/>
        </a:p>
      </dgm:t>
    </dgm:pt>
    <dgm:pt modelId="{BE89F15D-ECA8-43F2-BE66-85FA823164E6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Saisir dans une cellule</a:t>
          </a:r>
        </a:p>
      </dgm:t>
    </dgm:pt>
    <dgm:pt modelId="{71F3F1CB-1632-4DB5-8FD9-A003691A8E25}" type="parTrans" cxnId="{DECCA0FE-2659-4E05-9FA1-8CCD92FD725D}">
      <dgm:prSet/>
      <dgm:spPr/>
      <dgm:t>
        <a:bodyPr/>
        <a:lstStyle/>
        <a:p>
          <a:endParaRPr lang="fr-FR"/>
        </a:p>
      </dgm:t>
    </dgm:pt>
    <dgm:pt modelId="{0D3160C9-15E4-4D00-9F50-1F11485D0FCA}" type="sibTrans" cxnId="{DECCA0FE-2659-4E05-9FA1-8CCD92FD725D}">
      <dgm:prSet/>
      <dgm:spPr/>
      <dgm:t>
        <a:bodyPr/>
        <a:lstStyle/>
        <a:p>
          <a:endParaRPr lang="fr-FR"/>
        </a:p>
      </dgm:t>
    </dgm:pt>
    <dgm:pt modelId="{7922A7B8-7623-48A4-9249-002D52DD543D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Zoomer dans une feuille</a:t>
          </a:r>
        </a:p>
      </dgm:t>
    </dgm:pt>
    <dgm:pt modelId="{C1540F05-63E2-4F45-A3FE-9B67A3DA875B}" type="parTrans" cxnId="{5DAC6EE8-4640-48B1-AFF5-538691ED860D}">
      <dgm:prSet/>
      <dgm:spPr/>
      <dgm:t>
        <a:bodyPr/>
        <a:lstStyle/>
        <a:p>
          <a:endParaRPr lang="fr-FR"/>
        </a:p>
      </dgm:t>
    </dgm:pt>
    <dgm:pt modelId="{78D2C48B-F228-4AB0-B6F5-E8099DE9CD8D}" type="sibTrans" cxnId="{5DAC6EE8-4640-48B1-AFF5-538691ED860D}">
      <dgm:prSet/>
      <dgm:spPr/>
      <dgm:t>
        <a:bodyPr/>
        <a:lstStyle/>
        <a:p>
          <a:endParaRPr lang="fr-FR"/>
        </a:p>
      </dgm:t>
    </dgm:pt>
    <dgm:pt modelId="{798D9141-7F15-47E1-94D5-DFEA2074D346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i="1" dirty="0">
              <a:solidFill>
                <a:srgbClr val="FF9933"/>
              </a:solidFill>
            </a:rPr>
            <a:t>Insérer ou supprimer des cellules ou des lignes</a:t>
          </a:r>
          <a:endParaRPr lang="fr-FR" noProof="0" dirty="0">
            <a:solidFill>
              <a:schemeClr val="bg1"/>
            </a:solidFill>
          </a:endParaRPr>
        </a:p>
      </dgm:t>
    </dgm:pt>
    <dgm:pt modelId="{55CBD601-7E6A-4A36-BBAC-1D772F0E21F4}" type="parTrans" cxnId="{CFCD0D3A-78F8-4B85-A52A-34C1555B2446}">
      <dgm:prSet/>
      <dgm:spPr/>
      <dgm:t>
        <a:bodyPr/>
        <a:lstStyle/>
        <a:p>
          <a:endParaRPr lang="fr-FR"/>
        </a:p>
      </dgm:t>
    </dgm:pt>
    <dgm:pt modelId="{D98AD3AA-B45B-49B6-BD27-313DE6BAEEFB}" type="sibTrans" cxnId="{CFCD0D3A-78F8-4B85-A52A-34C1555B2446}">
      <dgm:prSet/>
      <dgm:spPr/>
      <dgm:t>
        <a:bodyPr/>
        <a:lstStyle/>
        <a:p>
          <a:endParaRPr lang="fr-FR"/>
        </a:p>
      </dgm:t>
    </dgm:pt>
    <dgm:pt modelId="{78D121AD-B1DD-4B99-A991-A93744F74334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i="1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Somme automatique</a:t>
          </a:r>
          <a:endParaRPr lang="fr-FR" noProof="0" dirty="0">
            <a:solidFill>
              <a:schemeClr val="bg1"/>
            </a:solidFill>
          </a:endParaRPr>
        </a:p>
      </dgm:t>
    </dgm:pt>
    <dgm:pt modelId="{40D4492C-B693-4E77-8432-E75FFA77D34E}" type="parTrans" cxnId="{5B8AFA8F-C9E6-43B0-9DF5-D3B0EA73D36B}">
      <dgm:prSet/>
      <dgm:spPr/>
      <dgm:t>
        <a:bodyPr/>
        <a:lstStyle/>
        <a:p>
          <a:endParaRPr lang="fr-FR"/>
        </a:p>
      </dgm:t>
    </dgm:pt>
    <dgm:pt modelId="{5707D3B2-C2F7-4F90-B263-26CBB778D826}" type="sibTrans" cxnId="{5B8AFA8F-C9E6-43B0-9DF5-D3B0EA73D36B}">
      <dgm:prSet/>
      <dgm:spPr/>
      <dgm:t>
        <a:bodyPr/>
        <a:lstStyle/>
        <a:p>
          <a:endParaRPr lang="fr-FR"/>
        </a:p>
      </dgm:t>
    </dgm:pt>
    <dgm:pt modelId="{3DCC9ADD-7E26-41C5-9FE4-FCB8B4BD173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600" i="1" kern="1200" dirty="0">
              <a:solidFill>
                <a:srgbClr val="FF9933"/>
              </a:solidFill>
            </a:rPr>
            <a:t>Autres raccourcis utiles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550F4A63-3053-4ED0-BF3B-71D89877E2B4}" type="parTrans" cxnId="{C8794F61-AEF3-466A-ACB3-F3971FD1EEDA}">
      <dgm:prSet/>
      <dgm:spPr/>
      <dgm:t>
        <a:bodyPr/>
        <a:lstStyle/>
        <a:p>
          <a:endParaRPr lang="fr-FR"/>
        </a:p>
      </dgm:t>
    </dgm:pt>
    <dgm:pt modelId="{BD17FF2C-44E8-4501-91CB-1C11AA539878}" type="sibTrans" cxnId="{C8794F61-AEF3-466A-ACB3-F3971FD1EEDA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10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1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10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10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10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10">
        <dgm:presLayoutVars>
          <dgm:chMax val="0"/>
          <dgm:chPref val="0"/>
        </dgm:presLayoutVars>
      </dgm:prSet>
      <dgm:spPr/>
    </dgm:pt>
    <dgm:pt modelId="{CE46B6BD-FA9F-4C65-8E75-D8C24C71657B}" type="pres">
      <dgm:prSet presAssocID="{80EFB54F-1AC8-40D9-981D-4C85160A5799}" presName="sibTrans" presStyleCnt="0"/>
      <dgm:spPr/>
    </dgm:pt>
    <dgm:pt modelId="{B12160B6-4EC8-4B4D-A1B2-F7F5F2795F75}" type="pres">
      <dgm:prSet presAssocID="{419DF63C-9792-4EF5-9125-1EEF4D07C33F}" presName="compNode" presStyleCnt="0"/>
      <dgm:spPr/>
    </dgm:pt>
    <dgm:pt modelId="{DB8ABDAA-976A-4A84-A3C3-277080E19DCA}" type="pres">
      <dgm:prSet presAssocID="{419DF63C-9792-4EF5-9125-1EEF4D07C33F}" presName="bgRect" presStyleLbl="bgShp" presStyleIdx="2" presStyleCnt="10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D335376E-740A-4A47-BC5B-3381DE731CE0}" type="pres">
      <dgm:prSet presAssocID="{419DF63C-9792-4EF5-9125-1EEF4D07C33F}" presName="iconRect" presStyleLbl="node1" presStyleIdx="2" presStyleCnt="10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BCDE90E0-E45B-4C79-BE60-A53702208276}" type="pres">
      <dgm:prSet presAssocID="{419DF63C-9792-4EF5-9125-1EEF4D07C33F}" presName="spaceRect" presStyleCnt="0"/>
      <dgm:spPr/>
    </dgm:pt>
    <dgm:pt modelId="{8409F791-340A-4625-9294-3E680D66DB63}" type="pres">
      <dgm:prSet presAssocID="{419DF63C-9792-4EF5-9125-1EEF4D07C33F}" presName="parTx" presStyleLbl="revTx" presStyleIdx="2" presStyleCnt="10">
        <dgm:presLayoutVars>
          <dgm:chMax val="0"/>
          <dgm:chPref val="0"/>
        </dgm:presLayoutVars>
      </dgm:prSet>
      <dgm:spPr/>
    </dgm:pt>
    <dgm:pt modelId="{D4892BA4-47FA-499C-84FA-3A971E9AFE41}" type="pres">
      <dgm:prSet presAssocID="{EA8773AB-BB82-4BF6-944E-80CD2086CE93}" presName="sibTrans" presStyleCnt="0"/>
      <dgm:spPr/>
    </dgm:pt>
    <dgm:pt modelId="{390D1410-0CB7-44D5-903C-C35615DE86E1}" type="pres">
      <dgm:prSet presAssocID="{1B1E513F-BEB7-483A-8F12-A8210AEF19E9}" presName="compNode" presStyleCnt="0"/>
      <dgm:spPr/>
    </dgm:pt>
    <dgm:pt modelId="{C2FCE80A-DCA0-4D7F-8F72-19CB2337E588}" type="pres">
      <dgm:prSet presAssocID="{1B1E513F-BEB7-483A-8F12-A8210AEF19E9}" presName="bgRect" presStyleLbl="bgShp" presStyleIdx="3" presStyleCnt="10"/>
      <dgm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1B0B9210-632F-4BB5-B140-1FA20D3CF123}" type="pres">
      <dgm:prSet presAssocID="{1B1E513F-BEB7-483A-8F12-A8210AEF19E9}" presName="iconRect" presStyleLbl="node1" presStyleIdx="3" presStyleCnt="10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E9B85894-F3EF-4216-9DD4-962DCF409217}" type="pres">
      <dgm:prSet presAssocID="{1B1E513F-BEB7-483A-8F12-A8210AEF19E9}" presName="spaceRect" presStyleCnt="0"/>
      <dgm:spPr/>
    </dgm:pt>
    <dgm:pt modelId="{3CBA7321-E2AC-48FD-B351-CE3C9A4CE924}" type="pres">
      <dgm:prSet presAssocID="{1B1E513F-BEB7-483A-8F12-A8210AEF19E9}" presName="parTx" presStyleLbl="revTx" presStyleIdx="3" presStyleCnt="10">
        <dgm:presLayoutVars>
          <dgm:chMax val="0"/>
          <dgm:chPref val="0"/>
        </dgm:presLayoutVars>
      </dgm:prSet>
      <dgm:spPr/>
    </dgm:pt>
    <dgm:pt modelId="{B1606C43-4F0A-4908-B813-45DD7BE5714F}" type="pres">
      <dgm:prSet presAssocID="{D99C9B80-BA48-46B7-8B67-372E2AFD9E86}" presName="sibTrans" presStyleCnt="0"/>
      <dgm:spPr/>
    </dgm:pt>
    <dgm:pt modelId="{08BC51D2-6CBF-4888-91D3-9A0FC4F0189F}" type="pres">
      <dgm:prSet presAssocID="{E08E63C5-58C5-44BB-9050-3F556114F513}" presName="compNode" presStyleCnt="0"/>
      <dgm:spPr/>
    </dgm:pt>
    <dgm:pt modelId="{60D7C6D6-6223-4488-8B1D-517ABA3B4F89}" type="pres">
      <dgm:prSet presAssocID="{E08E63C5-58C5-44BB-9050-3F556114F513}" presName="bgRect" presStyleLbl="bgShp" presStyleIdx="4" presStyleCnt="10"/>
      <dgm:spPr>
        <a:xfrm>
          <a:off x="0" y="4984278"/>
          <a:ext cx="6791323" cy="995920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15B64F38-B447-453E-A28D-7E26E75A42D0}" type="pres">
      <dgm:prSet presAssocID="{E08E63C5-58C5-44BB-9050-3F556114F513}" presName="iconRect" presStyleLbl="node1" presStyleIdx="4" presStyleCnt="10"/>
      <dgm:spPr>
        <a:xfrm>
          <a:off x="164423" y="2842961"/>
          <a:ext cx="298951" cy="298951"/>
        </a:xfrm>
        <a:prstGeom prst="rect">
          <a:avLst/>
        </a:prstGeom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FFFFFF">
              <a:alpha val="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6873DC4A-E765-4E21-A0C5-9ABB7758DD8E}" type="pres">
      <dgm:prSet presAssocID="{E08E63C5-58C5-44BB-9050-3F556114F513}" presName="spaceRect" presStyleCnt="0"/>
      <dgm:spPr/>
    </dgm:pt>
    <dgm:pt modelId="{6CF81E7B-1083-4C72-ACB9-230C2E13646D}" type="pres">
      <dgm:prSet presAssocID="{E08E63C5-58C5-44BB-9050-3F556114F513}" presName="parTx" presStyleLbl="revTx" presStyleIdx="4" presStyleCnt="10">
        <dgm:presLayoutVars>
          <dgm:chMax val="0"/>
          <dgm:chPref val="0"/>
        </dgm:presLayoutVars>
      </dgm:prSet>
      <dgm:spPr/>
    </dgm:pt>
    <dgm:pt modelId="{AC073EEA-C079-4BD2-861E-B547DBE71C10}" type="pres">
      <dgm:prSet presAssocID="{D1A02333-2175-41DD-875A-C801AB77933A}" presName="sibTrans" presStyleCnt="0"/>
      <dgm:spPr/>
    </dgm:pt>
    <dgm:pt modelId="{10AF7B6D-F747-47F4-AA0A-FC0782CA5FC5}" type="pres">
      <dgm:prSet presAssocID="{BE89F15D-ECA8-43F2-BE66-85FA823164E6}" presName="compNode" presStyleCnt="0"/>
      <dgm:spPr/>
    </dgm:pt>
    <dgm:pt modelId="{E16BC955-8123-4C3C-92A8-60F2C70EABF7}" type="pres">
      <dgm:prSet presAssocID="{BE89F15D-ECA8-43F2-BE66-85FA823164E6}" presName="bgRect" presStyleLbl="bgShp" presStyleIdx="5" presStyleCnt="10"/>
      <dgm:spPr>
        <a:xfrm>
          <a:off x="0" y="5157973"/>
          <a:ext cx="6791323" cy="824965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DE7E51FC-39DD-4403-A1E1-B24F65961099}" type="pres">
      <dgm:prSet presAssocID="{BE89F15D-ECA8-43F2-BE66-85FA823164E6}" presName="iconRect" presStyleLbl="node1" presStyleIdx="5" presStyleCnt="10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DA88BFFF-8093-4BA9-9D21-E143B203EE88}" type="pres">
      <dgm:prSet presAssocID="{BE89F15D-ECA8-43F2-BE66-85FA823164E6}" presName="spaceRect" presStyleCnt="0"/>
      <dgm:spPr/>
    </dgm:pt>
    <dgm:pt modelId="{E95C0A03-0071-4EF4-87A9-BFB6CC7075E7}" type="pres">
      <dgm:prSet presAssocID="{BE89F15D-ECA8-43F2-BE66-85FA823164E6}" presName="parTx" presStyleLbl="revTx" presStyleIdx="5" presStyleCnt="10">
        <dgm:presLayoutVars>
          <dgm:chMax val="0"/>
          <dgm:chPref val="0"/>
        </dgm:presLayoutVars>
      </dgm:prSet>
      <dgm:spPr/>
    </dgm:pt>
    <dgm:pt modelId="{C8EA0842-FFE1-4373-B4CF-5F51727618C6}" type="pres">
      <dgm:prSet presAssocID="{0D3160C9-15E4-4D00-9F50-1F11485D0FCA}" presName="sibTrans" presStyleCnt="0"/>
      <dgm:spPr/>
    </dgm:pt>
    <dgm:pt modelId="{5CFC19BF-0B92-4B73-AEE6-CB18E264665D}" type="pres">
      <dgm:prSet presAssocID="{7922A7B8-7623-48A4-9249-002D52DD543D}" presName="compNode" presStyleCnt="0"/>
      <dgm:spPr/>
    </dgm:pt>
    <dgm:pt modelId="{DA3B2DF8-A0BC-422F-BDA9-003C9161E138}" type="pres">
      <dgm:prSet presAssocID="{7922A7B8-7623-48A4-9249-002D52DD543D}" presName="bgRect" presStyleLbl="bgShp" presStyleIdx="6" presStyleCnt="10"/>
      <dgm:spPr>
        <a:xfrm>
          <a:off x="0" y="4079533"/>
          <a:ext cx="6791323" cy="543548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9" action="ppaction://hlinksldjump"/>
          </dgm14:cNvPr>
        </a:ext>
      </dgm:extLst>
    </dgm:pt>
    <dgm:pt modelId="{B47030AB-86A6-49BA-ADFB-B2EB7E7FDC60}" type="pres">
      <dgm:prSet presAssocID="{7922A7B8-7623-48A4-9249-002D52DD543D}" presName="iconRect" presStyleLbl="node1" presStyleIdx="6" presStyleCnt="10"/>
      <dgm:spPr>
        <a:blipFill>
          <a:blip xmlns:r="http://schemas.openxmlformats.org/officeDocument/2006/relationships"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7 avec un remplissage uni"/>
        </a:ext>
      </dgm:extLst>
    </dgm:pt>
    <dgm:pt modelId="{EB27C919-5DD2-4951-831F-EC4CE11335D3}" type="pres">
      <dgm:prSet presAssocID="{7922A7B8-7623-48A4-9249-002D52DD543D}" presName="spaceRect" presStyleCnt="0"/>
      <dgm:spPr/>
    </dgm:pt>
    <dgm:pt modelId="{2A18941D-1DC7-47D2-8C20-E3D0141BC971}" type="pres">
      <dgm:prSet presAssocID="{7922A7B8-7623-48A4-9249-002D52DD543D}" presName="parTx" presStyleLbl="revTx" presStyleIdx="6" presStyleCnt="10">
        <dgm:presLayoutVars>
          <dgm:chMax val="0"/>
          <dgm:chPref val="0"/>
        </dgm:presLayoutVars>
      </dgm:prSet>
      <dgm:spPr/>
    </dgm:pt>
    <dgm:pt modelId="{154BDAEE-DA6F-44BC-ABF1-7773A3757943}" type="pres">
      <dgm:prSet presAssocID="{78D2C48B-F228-4AB0-B6F5-E8099DE9CD8D}" presName="sibTrans" presStyleCnt="0"/>
      <dgm:spPr/>
    </dgm:pt>
    <dgm:pt modelId="{07792678-45F1-4C37-BF40-110F2D5D8074}" type="pres">
      <dgm:prSet presAssocID="{798D9141-7F15-47E1-94D5-DFEA2074D346}" presName="compNode" presStyleCnt="0"/>
      <dgm:spPr/>
    </dgm:pt>
    <dgm:pt modelId="{4EE63702-9393-451B-9735-3C470B02FA90}" type="pres">
      <dgm:prSet presAssocID="{798D9141-7F15-47E1-94D5-DFEA2074D346}" presName="bgRect" presStyleLbl="bgShp" presStyleIdx="7" presStyleCnt="10"/>
      <dgm:spPr>
        <a:xfrm>
          <a:off x="0" y="4758969"/>
          <a:ext cx="6791323" cy="543548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2" action="ppaction://hlinksldjump"/>
          </dgm14:cNvPr>
        </a:ext>
      </dgm:extLst>
    </dgm:pt>
    <dgm:pt modelId="{C0727D4B-DA14-42A7-BEBE-B451773235B0}" type="pres">
      <dgm:prSet presAssocID="{798D9141-7F15-47E1-94D5-DFEA2074D346}" presName="iconRect" presStyleLbl="node1" presStyleIdx="7" presStyleCnt="10"/>
      <dgm:spPr>
        <a:blipFill>
          <a:blip xmlns:r="http://schemas.openxmlformats.org/officeDocument/2006/relationships"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8 avec un remplissage uni"/>
        </a:ext>
      </dgm:extLst>
    </dgm:pt>
    <dgm:pt modelId="{3301DAD6-1803-463C-838B-1602E740B9C0}" type="pres">
      <dgm:prSet presAssocID="{798D9141-7F15-47E1-94D5-DFEA2074D346}" presName="spaceRect" presStyleCnt="0"/>
      <dgm:spPr/>
    </dgm:pt>
    <dgm:pt modelId="{B0EE7E5A-CB67-4E8F-9B5F-3F462F6EA8F9}" type="pres">
      <dgm:prSet presAssocID="{798D9141-7F15-47E1-94D5-DFEA2074D346}" presName="parTx" presStyleLbl="revTx" presStyleIdx="7" presStyleCnt="10">
        <dgm:presLayoutVars>
          <dgm:chMax val="0"/>
          <dgm:chPref val="0"/>
        </dgm:presLayoutVars>
      </dgm:prSet>
      <dgm:spPr/>
    </dgm:pt>
    <dgm:pt modelId="{E810898C-9CA8-4AA3-B868-F7C76395925C}" type="pres">
      <dgm:prSet presAssocID="{D98AD3AA-B45B-49B6-BD27-313DE6BAEEFB}" presName="sibTrans" presStyleCnt="0"/>
      <dgm:spPr/>
    </dgm:pt>
    <dgm:pt modelId="{381B31F7-0E5F-488E-9E98-096551AA2740}" type="pres">
      <dgm:prSet presAssocID="{78D121AD-B1DD-4B99-A991-A93744F74334}" presName="compNode" presStyleCnt="0"/>
      <dgm:spPr/>
    </dgm:pt>
    <dgm:pt modelId="{29F1D476-188D-4A36-91C5-9717E6D0DA93}" type="pres">
      <dgm:prSet presAssocID="{78D121AD-B1DD-4B99-A991-A93744F74334}" presName="bgRect" presStyleLbl="bgShp" presStyleIdx="8" presStyleCnt="10"/>
      <dgm:spPr>
        <a:xfrm>
          <a:off x="0" y="5438404"/>
          <a:ext cx="6791323" cy="543548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5" action="ppaction://hlinksldjump"/>
          </dgm14:cNvPr>
        </a:ext>
      </dgm:extLst>
    </dgm:pt>
    <dgm:pt modelId="{8AD9A783-7A0C-42D7-B058-E0882325D246}" type="pres">
      <dgm:prSet presAssocID="{78D121AD-B1DD-4B99-A991-A93744F74334}" presName="iconRect" presStyleLbl="node1" presStyleIdx="8" presStyleCnt="10"/>
      <dgm:spPr>
        <a:blipFill>
          <a:blip xmlns:r="http://schemas.openxmlformats.org/officeDocument/2006/relationships"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9 avec un remplissage uni"/>
        </a:ext>
      </dgm:extLst>
    </dgm:pt>
    <dgm:pt modelId="{2410E8DA-E4E1-4988-9133-74173933BBFA}" type="pres">
      <dgm:prSet presAssocID="{78D121AD-B1DD-4B99-A991-A93744F74334}" presName="spaceRect" presStyleCnt="0"/>
      <dgm:spPr/>
    </dgm:pt>
    <dgm:pt modelId="{CB5B56D7-71D8-447D-99AA-19C957821930}" type="pres">
      <dgm:prSet presAssocID="{78D121AD-B1DD-4B99-A991-A93744F74334}" presName="parTx" presStyleLbl="revTx" presStyleIdx="8" presStyleCnt="10">
        <dgm:presLayoutVars>
          <dgm:chMax val="0"/>
          <dgm:chPref val="0"/>
        </dgm:presLayoutVars>
      </dgm:prSet>
      <dgm:spPr/>
    </dgm:pt>
    <dgm:pt modelId="{3D9DC596-9A00-4C55-8BB3-278AC300F20C}" type="pres">
      <dgm:prSet presAssocID="{5707D3B2-C2F7-4F90-B263-26CBB778D826}" presName="sibTrans" presStyleCnt="0"/>
      <dgm:spPr/>
    </dgm:pt>
    <dgm:pt modelId="{A1F8D8A7-F6BB-45E8-9551-A6F7AF850666}" type="pres">
      <dgm:prSet presAssocID="{3DCC9ADD-7E26-41C5-9FE4-FCB8B4BD1730}" presName="compNode" presStyleCnt="0"/>
      <dgm:spPr/>
    </dgm:pt>
    <dgm:pt modelId="{5266B91C-3B76-45B7-8E59-0AF844B1CE7F}" type="pres">
      <dgm:prSet presAssocID="{3DCC9ADD-7E26-41C5-9FE4-FCB8B4BD1730}" presName="bgRect" presStyleLbl="bgShp" presStyleIdx="9" presStyleCnt="10"/>
      <dgm:spPr>
        <a:xfrm>
          <a:off x="0" y="5495060"/>
          <a:ext cx="6791323" cy="4883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8" action="ppaction://hlinksldjump"/>
          </dgm14:cNvPr>
        </a:ext>
      </dgm:extLst>
    </dgm:pt>
    <dgm:pt modelId="{CAD77BE3-696E-4C43-A49F-72E0C93E02B8}" type="pres">
      <dgm:prSet presAssocID="{3DCC9ADD-7E26-41C5-9FE4-FCB8B4BD1730}" presName="iconRect" presStyleLbl="node1" presStyleIdx="9" presStyleCnt="10"/>
      <dgm:spPr>
        <a:blipFill>
          <a:blip xmlns:r="http://schemas.openxmlformats.org/officeDocument/2006/relationships"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10 avec un remplissage uni"/>
        </a:ext>
      </dgm:extLst>
    </dgm:pt>
    <dgm:pt modelId="{BE0D6EB2-6940-44C9-AEEE-83E4AD80F353}" type="pres">
      <dgm:prSet presAssocID="{3DCC9ADD-7E26-41C5-9FE4-FCB8B4BD1730}" presName="spaceRect" presStyleCnt="0"/>
      <dgm:spPr/>
    </dgm:pt>
    <dgm:pt modelId="{5FD27A55-68BA-4F7D-8A2A-74ABF6191BEA}" type="pres">
      <dgm:prSet presAssocID="{3DCC9ADD-7E26-41C5-9FE4-FCB8B4BD1730}" presName="parTx" presStyleLbl="revTx" presStyleIdx="9" presStyleCnt="10">
        <dgm:presLayoutVars>
          <dgm:chMax val="0"/>
          <dgm:chPref val="0"/>
        </dgm:presLayoutVars>
      </dgm:prSet>
      <dgm:spPr/>
    </dgm:pt>
  </dgm:ptLst>
  <dgm:cxnLst>
    <dgm:cxn modelId="{B414550B-9137-41D0-9A3B-EAB60A6494E4}" type="presOf" srcId="{E08E63C5-58C5-44BB-9050-3F556114F513}" destId="{6CF81E7B-1083-4C72-ACB9-230C2E13646D}" srcOrd="0" destOrd="0" presId="urn:microsoft.com/office/officeart/2018/2/layout/IconVerticalSolidList#1"/>
    <dgm:cxn modelId="{024B121E-3EE5-42C9-97D1-5E0D27C29DC3}" srcId="{162F69A6-0780-49EA-A6A8-3965C12489B2}" destId="{419DF63C-9792-4EF5-9125-1EEF4D07C33F}" srcOrd="2" destOrd="0" parTransId="{2B95E8EF-82FE-4F54-970D-D55C9AD8EC00}" sibTransId="{EA8773AB-BB82-4BF6-944E-80CD2086CE93}"/>
    <dgm:cxn modelId="{CFCD0D3A-78F8-4B85-A52A-34C1555B2446}" srcId="{162F69A6-0780-49EA-A6A8-3965C12489B2}" destId="{798D9141-7F15-47E1-94D5-DFEA2074D346}" srcOrd="7" destOrd="0" parTransId="{55CBD601-7E6A-4A36-BBAC-1D772F0E21F4}" sibTransId="{D98AD3AA-B45B-49B6-BD27-313DE6BAEEFB}"/>
    <dgm:cxn modelId="{D7E7903A-483E-4876-8C77-EEB10661B95B}" type="presOf" srcId="{1B1E513F-BEB7-483A-8F12-A8210AEF19E9}" destId="{3CBA7321-E2AC-48FD-B351-CE3C9A4CE924}" srcOrd="0" destOrd="0" presId="urn:microsoft.com/office/officeart/2018/2/layout/IconVerticalSolidList#1"/>
    <dgm:cxn modelId="{C8794F61-AEF3-466A-ACB3-F3971FD1EEDA}" srcId="{162F69A6-0780-49EA-A6A8-3965C12489B2}" destId="{3DCC9ADD-7E26-41C5-9FE4-FCB8B4BD1730}" srcOrd="9" destOrd="0" parTransId="{550F4A63-3053-4ED0-BF3B-71D89877E2B4}" sibTransId="{BD17FF2C-44E8-4501-91CB-1C11AA539878}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2648A4D-7D0D-48F5-96E4-BF8EC541B3A9}" type="presOf" srcId="{419DF63C-9792-4EF5-9125-1EEF4D07C33F}" destId="{8409F791-340A-4625-9294-3E680D66DB63}" srcOrd="0" destOrd="0" presId="urn:microsoft.com/office/officeart/2018/2/layout/IconVerticalSolidList#1"/>
    <dgm:cxn modelId="{7C0DC26D-002C-4824-9850-CABA2AB5A07F}" type="presOf" srcId="{BE89F15D-ECA8-43F2-BE66-85FA823164E6}" destId="{E95C0A03-0071-4EF4-87A9-BFB6CC7075E7}" srcOrd="0" destOrd="0" presId="urn:microsoft.com/office/officeart/2018/2/layout/IconVerticalSolidList#1"/>
    <dgm:cxn modelId="{5B8AFA8F-C9E6-43B0-9DF5-D3B0EA73D36B}" srcId="{162F69A6-0780-49EA-A6A8-3965C12489B2}" destId="{78D121AD-B1DD-4B99-A991-A93744F74334}" srcOrd="8" destOrd="0" parTransId="{40D4492C-B693-4E77-8432-E75FFA77D34E}" sibTransId="{5707D3B2-C2F7-4F90-B263-26CBB778D826}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437875B3-79B1-46B8-B452-44563D20C01C}" type="presOf" srcId="{798D9141-7F15-47E1-94D5-DFEA2074D346}" destId="{B0EE7E5A-CB67-4E8F-9B5F-3F462F6EA8F9}" srcOrd="0" destOrd="0" presId="urn:microsoft.com/office/officeart/2018/2/layout/IconVerticalSolidList#1"/>
    <dgm:cxn modelId="{DF0197C2-BDB9-4BF2-A985-68E5F0A9106A}" type="presOf" srcId="{3DCC9ADD-7E26-41C5-9FE4-FCB8B4BD1730}" destId="{5FD27A55-68BA-4F7D-8A2A-74ABF6191BEA}" srcOrd="0" destOrd="0" presId="urn:microsoft.com/office/officeart/2018/2/layout/IconVerticalSolidList#1"/>
    <dgm:cxn modelId="{4FAC34C8-35EA-4A84-BEED-3A9D65A22D80}" type="presOf" srcId="{7922A7B8-7623-48A4-9249-002D52DD543D}" destId="{2A18941D-1DC7-47D2-8C20-E3D0141BC971}" srcOrd="0" destOrd="0" presId="urn:microsoft.com/office/officeart/2018/2/layout/IconVerticalSolidList#1"/>
    <dgm:cxn modelId="{BF3A2ECC-69E8-445C-B297-AF3787CC42F7}" type="presOf" srcId="{78D121AD-B1DD-4B99-A991-A93744F74334}" destId="{CB5B56D7-71D8-447D-99AA-19C957821930}" srcOrd="0" destOrd="0" presId="urn:microsoft.com/office/officeart/2018/2/layout/IconVerticalSolidList#1"/>
    <dgm:cxn modelId="{9AC145D5-EC4F-4290-96BF-69B1BB7B9D3D}" srcId="{162F69A6-0780-49EA-A6A8-3965C12489B2}" destId="{E08E63C5-58C5-44BB-9050-3F556114F513}" srcOrd="4" destOrd="0" parTransId="{F4C960B9-86FE-4927-B0F1-57F50E886B32}" sibTransId="{D1A02333-2175-41DD-875A-C801AB77933A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5DAC6EE8-4640-48B1-AFF5-538691ED860D}" srcId="{162F69A6-0780-49EA-A6A8-3965C12489B2}" destId="{7922A7B8-7623-48A4-9249-002D52DD543D}" srcOrd="6" destOrd="0" parTransId="{C1540F05-63E2-4F45-A3FE-9B67A3DA875B}" sibTransId="{78D2C48B-F228-4AB0-B6F5-E8099DE9CD8D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9CD469EF-CF99-411A-B4B3-5B2C59AF684C}" srcId="{162F69A6-0780-49EA-A6A8-3965C12489B2}" destId="{1B1E513F-BEB7-483A-8F12-A8210AEF19E9}" srcOrd="3" destOrd="0" parTransId="{DB284026-3063-4705-B72C-ADE04469BE6D}" sibTransId="{D99C9B80-BA48-46B7-8B67-372E2AFD9E86}"/>
    <dgm:cxn modelId="{DECCA0FE-2659-4E05-9FA1-8CCD92FD725D}" srcId="{162F69A6-0780-49EA-A6A8-3965C12489B2}" destId="{BE89F15D-ECA8-43F2-BE66-85FA823164E6}" srcOrd="5" destOrd="0" parTransId="{71F3F1CB-1632-4DB5-8FD9-A003691A8E25}" sibTransId="{0D3160C9-15E4-4D00-9F50-1F11485D0FCA}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8C73B2A2-55AA-4BE8-A101-760B33AD8140}" type="presParOf" srcId="{05261D3E-3CC7-4C85-9E09-D67FC777908C}" destId="{CE46B6BD-FA9F-4C65-8E75-D8C24C71657B}" srcOrd="3" destOrd="0" presId="urn:microsoft.com/office/officeart/2018/2/layout/IconVerticalSolidList#1"/>
    <dgm:cxn modelId="{18BE3019-0E90-4C32-A988-157009864AD2}" type="presParOf" srcId="{05261D3E-3CC7-4C85-9E09-D67FC777908C}" destId="{B12160B6-4EC8-4B4D-A1B2-F7F5F2795F75}" srcOrd="4" destOrd="0" presId="urn:microsoft.com/office/officeart/2018/2/layout/IconVerticalSolidList#1"/>
    <dgm:cxn modelId="{2EEC68C7-29BF-4C02-91C1-17C5C78737B5}" type="presParOf" srcId="{B12160B6-4EC8-4B4D-A1B2-F7F5F2795F75}" destId="{DB8ABDAA-976A-4A84-A3C3-277080E19DCA}" srcOrd="0" destOrd="0" presId="urn:microsoft.com/office/officeart/2018/2/layout/IconVerticalSolidList#1"/>
    <dgm:cxn modelId="{F1D89C2A-76D1-4569-963D-1C92D0A16E1C}" type="presParOf" srcId="{B12160B6-4EC8-4B4D-A1B2-F7F5F2795F75}" destId="{D335376E-740A-4A47-BC5B-3381DE731CE0}" srcOrd="1" destOrd="0" presId="urn:microsoft.com/office/officeart/2018/2/layout/IconVerticalSolidList#1"/>
    <dgm:cxn modelId="{4E76AE4D-E418-463B-994D-6DDD4BE738C0}" type="presParOf" srcId="{B12160B6-4EC8-4B4D-A1B2-F7F5F2795F75}" destId="{BCDE90E0-E45B-4C79-BE60-A53702208276}" srcOrd="2" destOrd="0" presId="urn:microsoft.com/office/officeart/2018/2/layout/IconVerticalSolidList#1"/>
    <dgm:cxn modelId="{A3104C94-C425-4DC0-8A01-7FDFF0F35AAA}" type="presParOf" srcId="{B12160B6-4EC8-4B4D-A1B2-F7F5F2795F75}" destId="{8409F791-340A-4625-9294-3E680D66DB63}" srcOrd="3" destOrd="0" presId="urn:microsoft.com/office/officeart/2018/2/layout/IconVerticalSolidList#1"/>
    <dgm:cxn modelId="{605473B3-8AA5-4EE0-BFBA-3AB749038A35}" type="presParOf" srcId="{05261D3E-3CC7-4C85-9E09-D67FC777908C}" destId="{D4892BA4-47FA-499C-84FA-3A971E9AFE41}" srcOrd="5" destOrd="0" presId="urn:microsoft.com/office/officeart/2018/2/layout/IconVerticalSolidList#1"/>
    <dgm:cxn modelId="{CC9F31C5-774B-4FC3-9646-7E0EFDB54727}" type="presParOf" srcId="{05261D3E-3CC7-4C85-9E09-D67FC777908C}" destId="{390D1410-0CB7-44D5-903C-C35615DE86E1}" srcOrd="6" destOrd="0" presId="urn:microsoft.com/office/officeart/2018/2/layout/IconVerticalSolidList#1"/>
    <dgm:cxn modelId="{34A9E1BF-6D83-4701-9E7B-CBCD8074AEAA}" type="presParOf" srcId="{390D1410-0CB7-44D5-903C-C35615DE86E1}" destId="{C2FCE80A-DCA0-4D7F-8F72-19CB2337E588}" srcOrd="0" destOrd="0" presId="urn:microsoft.com/office/officeart/2018/2/layout/IconVerticalSolidList#1"/>
    <dgm:cxn modelId="{2682A58B-536A-49D1-A507-E48E245F1609}" type="presParOf" srcId="{390D1410-0CB7-44D5-903C-C35615DE86E1}" destId="{1B0B9210-632F-4BB5-B140-1FA20D3CF123}" srcOrd="1" destOrd="0" presId="urn:microsoft.com/office/officeart/2018/2/layout/IconVerticalSolidList#1"/>
    <dgm:cxn modelId="{59D669F7-8B16-4888-95F6-5986C0AFE631}" type="presParOf" srcId="{390D1410-0CB7-44D5-903C-C35615DE86E1}" destId="{E9B85894-F3EF-4216-9DD4-962DCF409217}" srcOrd="2" destOrd="0" presId="urn:microsoft.com/office/officeart/2018/2/layout/IconVerticalSolidList#1"/>
    <dgm:cxn modelId="{BD8D7B70-D5A5-475A-9EAE-2DF74A65E7A7}" type="presParOf" srcId="{390D1410-0CB7-44D5-903C-C35615DE86E1}" destId="{3CBA7321-E2AC-48FD-B351-CE3C9A4CE924}" srcOrd="3" destOrd="0" presId="urn:microsoft.com/office/officeart/2018/2/layout/IconVerticalSolidList#1"/>
    <dgm:cxn modelId="{C584D29C-19F6-451D-B2E8-AF7B882672FF}" type="presParOf" srcId="{05261D3E-3CC7-4C85-9E09-D67FC777908C}" destId="{B1606C43-4F0A-4908-B813-45DD7BE5714F}" srcOrd="7" destOrd="0" presId="urn:microsoft.com/office/officeart/2018/2/layout/IconVerticalSolidList#1"/>
    <dgm:cxn modelId="{232D145A-A541-445B-BF14-5E40AB969E6E}" type="presParOf" srcId="{05261D3E-3CC7-4C85-9E09-D67FC777908C}" destId="{08BC51D2-6CBF-4888-91D3-9A0FC4F0189F}" srcOrd="8" destOrd="0" presId="urn:microsoft.com/office/officeart/2018/2/layout/IconVerticalSolidList#1"/>
    <dgm:cxn modelId="{E88AE1C2-81EF-4D39-B5D8-BE21AE302219}" type="presParOf" srcId="{08BC51D2-6CBF-4888-91D3-9A0FC4F0189F}" destId="{60D7C6D6-6223-4488-8B1D-517ABA3B4F89}" srcOrd="0" destOrd="0" presId="urn:microsoft.com/office/officeart/2018/2/layout/IconVerticalSolidList#1"/>
    <dgm:cxn modelId="{144328A3-D773-4925-902E-B99EF34D2D1B}" type="presParOf" srcId="{08BC51D2-6CBF-4888-91D3-9A0FC4F0189F}" destId="{15B64F38-B447-453E-A28D-7E26E75A42D0}" srcOrd="1" destOrd="0" presId="urn:microsoft.com/office/officeart/2018/2/layout/IconVerticalSolidList#1"/>
    <dgm:cxn modelId="{1BAD2F20-5390-4B4C-98B1-164ED3C656F4}" type="presParOf" srcId="{08BC51D2-6CBF-4888-91D3-9A0FC4F0189F}" destId="{6873DC4A-E765-4E21-A0C5-9ABB7758DD8E}" srcOrd="2" destOrd="0" presId="urn:microsoft.com/office/officeart/2018/2/layout/IconVerticalSolidList#1"/>
    <dgm:cxn modelId="{D85781E6-CB27-4AAD-8D89-8A8623B65C9F}" type="presParOf" srcId="{08BC51D2-6CBF-4888-91D3-9A0FC4F0189F}" destId="{6CF81E7B-1083-4C72-ACB9-230C2E13646D}" srcOrd="3" destOrd="0" presId="urn:microsoft.com/office/officeart/2018/2/layout/IconVerticalSolidList#1"/>
    <dgm:cxn modelId="{0A9C971D-43DA-40EE-B708-F8163224D858}" type="presParOf" srcId="{05261D3E-3CC7-4C85-9E09-D67FC777908C}" destId="{AC073EEA-C079-4BD2-861E-B547DBE71C10}" srcOrd="9" destOrd="0" presId="urn:microsoft.com/office/officeart/2018/2/layout/IconVerticalSolidList#1"/>
    <dgm:cxn modelId="{883022A2-8083-4584-8EBA-E37DB0B619D8}" type="presParOf" srcId="{05261D3E-3CC7-4C85-9E09-D67FC777908C}" destId="{10AF7B6D-F747-47F4-AA0A-FC0782CA5FC5}" srcOrd="10" destOrd="0" presId="urn:microsoft.com/office/officeart/2018/2/layout/IconVerticalSolidList#1"/>
    <dgm:cxn modelId="{90D2D854-ED65-4FA4-ADCF-89A563D830DE}" type="presParOf" srcId="{10AF7B6D-F747-47F4-AA0A-FC0782CA5FC5}" destId="{E16BC955-8123-4C3C-92A8-60F2C70EABF7}" srcOrd="0" destOrd="0" presId="urn:microsoft.com/office/officeart/2018/2/layout/IconVerticalSolidList#1"/>
    <dgm:cxn modelId="{B2E257A6-DEFF-4D91-9B7C-6BB9E4538B32}" type="presParOf" srcId="{10AF7B6D-F747-47F4-AA0A-FC0782CA5FC5}" destId="{DE7E51FC-39DD-4403-A1E1-B24F65961099}" srcOrd="1" destOrd="0" presId="urn:microsoft.com/office/officeart/2018/2/layout/IconVerticalSolidList#1"/>
    <dgm:cxn modelId="{A5D079AF-1F03-4742-9302-4F899799B01C}" type="presParOf" srcId="{10AF7B6D-F747-47F4-AA0A-FC0782CA5FC5}" destId="{DA88BFFF-8093-4BA9-9D21-E143B203EE88}" srcOrd="2" destOrd="0" presId="urn:microsoft.com/office/officeart/2018/2/layout/IconVerticalSolidList#1"/>
    <dgm:cxn modelId="{CA430E3A-5573-4012-A504-3D78D9F07214}" type="presParOf" srcId="{10AF7B6D-F747-47F4-AA0A-FC0782CA5FC5}" destId="{E95C0A03-0071-4EF4-87A9-BFB6CC7075E7}" srcOrd="3" destOrd="0" presId="urn:microsoft.com/office/officeart/2018/2/layout/IconVerticalSolidList#1"/>
    <dgm:cxn modelId="{51A1207C-A82A-43E0-80B0-E69A979F7D21}" type="presParOf" srcId="{05261D3E-3CC7-4C85-9E09-D67FC777908C}" destId="{C8EA0842-FFE1-4373-B4CF-5F51727618C6}" srcOrd="11" destOrd="0" presId="urn:microsoft.com/office/officeart/2018/2/layout/IconVerticalSolidList#1"/>
    <dgm:cxn modelId="{4EF0A4B5-AE23-459D-B385-19D62F67F6B5}" type="presParOf" srcId="{05261D3E-3CC7-4C85-9E09-D67FC777908C}" destId="{5CFC19BF-0B92-4B73-AEE6-CB18E264665D}" srcOrd="12" destOrd="0" presId="urn:microsoft.com/office/officeart/2018/2/layout/IconVerticalSolidList#1"/>
    <dgm:cxn modelId="{C6111B66-5EBB-4285-837E-3037FFE6153C}" type="presParOf" srcId="{5CFC19BF-0B92-4B73-AEE6-CB18E264665D}" destId="{DA3B2DF8-A0BC-422F-BDA9-003C9161E138}" srcOrd="0" destOrd="0" presId="urn:microsoft.com/office/officeart/2018/2/layout/IconVerticalSolidList#1"/>
    <dgm:cxn modelId="{8B5C8054-D1F9-45B8-9640-37BBB5E19A3B}" type="presParOf" srcId="{5CFC19BF-0B92-4B73-AEE6-CB18E264665D}" destId="{B47030AB-86A6-49BA-ADFB-B2EB7E7FDC60}" srcOrd="1" destOrd="0" presId="urn:microsoft.com/office/officeart/2018/2/layout/IconVerticalSolidList#1"/>
    <dgm:cxn modelId="{F509C4B1-BF6E-4D3A-8D02-42208DE50B80}" type="presParOf" srcId="{5CFC19BF-0B92-4B73-AEE6-CB18E264665D}" destId="{EB27C919-5DD2-4951-831F-EC4CE11335D3}" srcOrd="2" destOrd="0" presId="urn:microsoft.com/office/officeart/2018/2/layout/IconVerticalSolidList#1"/>
    <dgm:cxn modelId="{B88664BA-42B0-4BB0-858E-B4468F9244C9}" type="presParOf" srcId="{5CFC19BF-0B92-4B73-AEE6-CB18E264665D}" destId="{2A18941D-1DC7-47D2-8C20-E3D0141BC971}" srcOrd="3" destOrd="0" presId="urn:microsoft.com/office/officeart/2018/2/layout/IconVerticalSolidList#1"/>
    <dgm:cxn modelId="{97997ABE-E320-4E92-9664-3E3ACB7BBBB9}" type="presParOf" srcId="{05261D3E-3CC7-4C85-9E09-D67FC777908C}" destId="{154BDAEE-DA6F-44BC-ABF1-7773A3757943}" srcOrd="13" destOrd="0" presId="urn:microsoft.com/office/officeart/2018/2/layout/IconVerticalSolidList#1"/>
    <dgm:cxn modelId="{A48DE042-3381-4E97-8748-58D40782DB12}" type="presParOf" srcId="{05261D3E-3CC7-4C85-9E09-D67FC777908C}" destId="{07792678-45F1-4C37-BF40-110F2D5D8074}" srcOrd="14" destOrd="0" presId="urn:microsoft.com/office/officeart/2018/2/layout/IconVerticalSolidList#1"/>
    <dgm:cxn modelId="{48FE85E6-DC16-45EC-8DD1-0ADBF340511B}" type="presParOf" srcId="{07792678-45F1-4C37-BF40-110F2D5D8074}" destId="{4EE63702-9393-451B-9735-3C470B02FA90}" srcOrd="0" destOrd="0" presId="urn:microsoft.com/office/officeart/2018/2/layout/IconVerticalSolidList#1"/>
    <dgm:cxn modelId="{7F641CC4-51AF-49E7-B3B2-137F4596F75B}" type="presParOf" srcId="{07792678-45F1-4C37-BF40-110F2D5D8074}" destId="{C0727D4B-DA14-42A7-BEBE-B451773235B0}" srcOrd="1" destOrd="0" presId="urn:microsoft.com/office/officeart/2018/2/layout/IconVerticalSolidList#1"/>
    <dgm:cxn modelId="{98B488D8-475F-496B-BB15-D79E31311528}" type="presParOf" srcId="{07792678-45F1-4C37-BF40-110F2D5D8074}" destId="{3301DAD6-1803-463C-838B-1602E740B9C0}" srcOrd="2" destOrd="0" presId="urn:microsoft.com/office/officeart/2018/2/layout/IconVerticalSolidList#1"/>
    <dgm:cxn modelId="{91785949-35F2-49AE-AEC2-E69BD9622F02}" type="presParOf" srcId="{07792678-45F1-4C37-BF40-110F2D5D8074}" destId="{B0EE7E5A-CB67-4E8F-9B5F-3F462F6EA8F9}" srcOrd="3" destOrd="0" presId="urn:microsoft.com/office/officeart/2018/2/layout/IconVerticalSolidList#1"/>
    <dgm:cxn modelId="{8E3AB91C-EC13-4B17-9777-B69957759351}" type="presParOf" srcId="{05261D3E-3CC7-4C85-9E09-D67FC777908C}" destId="{E810898C-9CA8-4AA3-B868-F7C76395925C}" srcOrd="15" destOrd="0" presId="urn:microsoft.com/office/officeart/2018/2/layout/IconVerticalSolidList#1"/>
    <dgm:cxn modelId="{A5FA3003-205A-418C-883C-3942952F979B}" type="presParOf" srcId="{05261D3E-3CC7-4C85-9E09-D67FC777908C}" destId="{381B31F7-0E5F-488E-9E98-096551AA2740}" srcOrd="16" destOrd="0" presId="urn:microsoft.com/office/officeart/2018/2/layout/IconVerticalSolidList#1"/>
    <dgm:cxn modelId="{BECD5BF2-5850-469F-B0BE-09C9D8E8876A}" type="presParOf" srcId="{381B31F7-0E5F-488E-9E98-096551AA2740}" destId="{29F1D476-188D-4A36-91C5-9717E6D0DA93}" srcOrd="0" destOrd="0" presId="urn:microsoft.com/office/officeart/2018/2/layout/IconVerticalSolidList#1"/>
    <dgm:cxn modelId="{38A48CD8-EA40-4B54-8216-56F75BB884FF}" type="presParOf" srcId="{381B31F7-0E5F-488E-9E98-096551AA2740}" destId="{8AD9A783-7A0C-42D7-B058-E0882325D246}" srcOrd="1" destOrd="0" presId="urn:microsoft.com/office/officeart/2018/2/layout/IconVerticalSolidList#1"/>
    <dgm:cxn modelId="{D7F25E95-591F-49B5-A9C6-1AB5BF2F4E02}" type="presParOf" srcId="{381B31F7-0E5F-488E-9E98-096551AA2740}" destId="{2410E8DA-E4E1-4988-9133-74173933BBFA}" srcOrd="2" destOrd="0" presId="urn:microsoft.com/office/officeart/2018/2/layout/IconVerticalSolidList#1"/>
    <dgm:cxn modelId="{85CFFE40-CB8C-4086-A6DE-688A15617BB2}" type="presParOf" srcId="{381B31F7-0E5F-488E-9E98-096551AA2740}" destId="{CB5B56D7-71D8-447D-99AA-19C957821930}" srcOrd="3" destOrd="0" presId="urn:microsoft.com/office/officeart/2018/2/layout/IconVerticalSolidList#1"/>
    <dgm:cxn modelId="{4458C247-352C-4AAE-81A6-4185AA05119A}" type="presParOf" srcId="{05261D3E-3CC7-4C85-9E09-D67FC777908C}" destId="{3D9DC596-9A00-4C55-8BB3-278AC300F20C}" srcOrd="17" destOrd="0" presId="urn:microsoft.com/office/officeart/2018/2/layout/IconVerticalSolidList#1"/>
    <dgm:cxn modelId="{1F4070F7-5410-48FB-A9BB-B0789D41865A}" type="presParOf" srcId="{05261D3E-3CC7-4C85-9E09-D67FC777908C}" destId="{A1F8D8A7-F6BB-45E8-9551-A6F7AF850666}" srcOrd="18" destOrd="0" presId="urn:microsoft.com/office/officeart/2018/2/layout/IconVerticalSolidList#1"/>
    <dgm:cxn modelId="{64E7C310-4EEE-4AB5-9E63-3487239FBEF3}" type="presParOf" srcId="{A1F8D8A7-F6BB-45E8-9551-A6F7AF850666}" destId="{5266B91C-3B76-45B7-8E59-0AF844B1CE7F}" srcOrd="0" destOrd="0" presId="urn:microsoft.com/office/officeart/2018/2/layout/IconVerticalSolidList#1"/>
    <dgm:cxn modelId="{E9814E29-6E8E-4C31-B780-9B54BED640B9}" type="presParOf" srcId="{A1F8D8A7-F6BB-45E8-9551-A6F7AF850666}" destId="{CAD77BE3-696E-4C43-A49F-72E0C93E02B8}" srcOrd="1" destOrd="0" presId="urn:microsoft.com/office/officeart/2018/2/layout/IconVerticalSolidList#1"/>
    <dgm:cxn modelId="{43807A7B-CF97-4AC2-B9EE-F713050A63F8}" type="presParOf" srcId="{A1F8D8A7-F6BB-45E8-9551-A6F7AF850666}" destId="{BE0D6EB2-6940-44C9-AEEE-83E4AD80F353}" srcOrd="2" destOrd="0" presId="urn:microsoft.com/office/officeart/2018/2/layout/IconVerticalSolidList#1"/>
    <dgm:cxn modelId="{1C03C82A-94EF-43FC-91F3-F4A2963A59A3}" type="presParOf" srcId="{A1F8D8A7-F6BB-45E8-9551-A6F7AF850666}" destId="{5FD27A55-68BA-4F7D-8A2A-74ABF6191BEA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1497"/>
          <a:ext cx="6791323" cy="488316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147715" y="111368"/>
          <a:ext cx="268574" cy="26857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564005" y="1497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Se déplacer dans une feuille</a:t>
          </a:r>
        </a:p>
      </dsp:txBody>
      <dsp:txXfrm>
        <a:off x="564005" y="1497"/>
        <a:ext cx="6227317" cy="488316"/>
      </dsp:txXfrm>
    </dsp:sp>
    <dsp:sp modelId="{FA3369E0-5B38-4FDD-A9F5-22B9810A03F7}">
      <dsp:nvSpPr>
        <dsp:cNvPr id="0" name=""/>
        <dsp:cNvSpPr/>
      </dsp:nvSpPr>
      <dsp:spPr>
        <a:xfrm>
          <a:off x="0" y="611893"/>
          <a:ext cx="6791323" cy="48831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147715" y="721764"/>
          <a:ext cx="268574" cy="26857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564005" y="611893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Sélectionner rapidement</a:t>
          </a:r>
        </a:p>
      </dsp:txBody>
      <dsp:txXfrm>
        <a:off x="564005" y="611893"/>
        <a:ext cx="6227317" cy="488316"/>
      </dsp:txXfrm>
    </dsp:sp>
    <dsp:sp modelId="{DB8ABDAA-976A-4A84-A3C3-277080E19DCA}">
      <dsp:nvSpPr>
        <dsp:cNvPr id="0" name=""/>
        <dsp:cNvSpPr/>
      </dsp:nvSpPr>
      <dsp:spPr>
        <a:xfrm>
          <a:off x="0" y="1222289"/>
          <a:ext cx="6791323" cy="48831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35376E-740A-4A47-BC5B-3381DE731CE0}">
      <dsp:nvSpPr>
        <dsp:cNvPr id="0" name=""/>
        <dsp:cNvSpPr/>
      </dsp:nvSpPr>
      <dsp:spPr>
        <a:xfrm>
          <a:off x="147715" y="1332160"/>
          <a:ext cx="268574" cy="26857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09F791-340A-4625-9294-3E680D66DB63}">
      <dsp:nvSpPr>
        <dsp:cNvPr id="0" name=""/>
        <dsp:cNvSpPr/>
      </dsp:nvSpPr>
      <dsp:spPr>
        <a:xfrm>
          <a:off x="564005" y="1222289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Gérer les classeurs</a:t>
          </a:r>
        </a:p>
      </dsp:txBody>
      <dsp:txXfrm>
        <a:off x="564005" y="1222289"/>
        <a:ext cx="6227317" cy="488316"/>
      </dsp:txXfrm>
    </dsp:sp>
    <dsp:sp modelId="{C2FCE80A-DCA0-4D7F-8F72-19CB2337E588}">
      <dsp:nvSpPr>
        <dsp:cNvPr id="0" name=""/>
        <dsp:cNvSpPr/>
      </dsp:nvSpPr>
      <dsp:spPr>
        <a:xfrm>
          <a:off x="0" y="1832685"/>
          <a:ext cx="6791323" cy="48831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0B9210-632F-4BB5-B140-1FA20D3CF123}">
      <dsp:nvSpPr>
        <dsp:cNvPr id="0" name=""/>
        <dsp:cNvSpPr/>
      </dsp:nvSpPr>
      <dsp:spPr>
        <a:xfrm>
          <a:off x="147715" y="1942556"/>
          <a:ext cx="268574" cy="26857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BA7321-E2AC-48FD-B351-CE3C9A4CE924}">
      <dsp:nvSpPr>
        <dsp:cNvPr id="0" name=""/>
        <dsp:cNvSpPr/>
      </dsp:nvSpPr>
      <dsp:spPr>
        <a:xfrm>
          <a:off x="564005" y="1832685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Se déplacer dans les onglets de feuille</a:t>
          </a:r>
        </a:p>
      </dsp:txBody>
      <dsp:txXfrm>
        <a:off x="564005" y="1832685"/>
        <a:ext cx="6227317" cy="488316"/>
      </dsp:txXfrm>
    </dsp:sp>
    <dsp:sp modelId="{60D7C6D6-6223-4488-8B1D-517ABA3B4F89}">
      <dsp:nvSpPr>
        <dsp:cNvPr id="0" name=""/>
        <dsp:cNvSpPr/>
      </dsp:nvSpPr>
      <dsp:spPr>
        <a:xfrm>
          <a:off x="0" y="2443081"/>
          <a:ext cx="6791323" cy="4883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B64F38-B447-453E-A28D-7E26E75A42D0}">
      <dsp:nvSpPr>
        <dsp:cNvPr id="0" name=""/>
        <dsp:cNvSpPr/>
      </dsp:nvSpPr>
      <dsp:spPr>
        <a:xfrm>
          <a:off x="147715" y="2552952"/>
          <a:ext cx="268574" cy="26857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FFFFFF">
              <a:alpha val="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F81E7B-1083-4C72-ACB9-230C2E13646D}">
      <dsp:nvSpPr>
        <dsp:cNvPr id="0" name=""/>
        <dsp:cNvSpPr/>
      </dsp:nvSpPr>
      <dsp:spPr>
        <a:xfrm>
          <a:off x="564005" y="2443081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Copier, coller, annuler, répéter</a:t>
          </a:r>
        </a:p>
      </dsp:txBody>
      <dsp:txXfrm>
        <a:off x="564005" y="2443081"/>
        <a:ext cx="6227317" cy="488316"/>
      </dsp:txXfrm>
    </dsp:sp>
    <dsp:sp modelId="{E16BC955-8123-4C3C-92A8-60F2C70EABF7}">
      <dsp:nvSpPr>
        <dsp:cNvPr id="0" name=""/>
        <dsp:cNvSpPr/>
      </dsp:nvSpPr>
      <dsp:spPr>
        <a:xfrm>
          <a:off x="0" y="3053477"/>
          <a:ext cx="6791323" cy="4883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7E51FC-39DD-4403-A1E1-B24F65961099}">
      <dsp:nvSpPr>
        <dsp:cNvPr id="0" name=""/>
        <dsp:cNvSpPr/>
      </dsp:nvSpPr>
      <dsp:spPr>
        <a:xfrm>
          <a:off x="147715" y="3163348"/>
          <a:ext cx="268574" cy="268574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5C0A03-0071-4EF4-87A9-BFB6CC7075E7}">
      <dsp:nvSpPr>
        <dsp:cNvPr id="0" name=""/>
        <dsp:cNvSpPr/>
      </dsp:nvSpPr>
      <dsp:spPr>
        <a:xfrm>
          <a:off x="564005" y="3053477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Saisir dans une cellule</a:t>
          </a:r>
        </a:p>
      </dsp:txBody>
      <dsp:txXfrm>
        <a:off x="564005" y="3053477"/>
        <a:ext cx="6227317" cy="488316"/>
      </dsp:txXfrm>
    </dsp:sp>
    <dsp:sp modelId="{DA3B2DF8-A0BC-422F-BDA9-003C9161E138}">
      <dsp:nvSpPr>
        <dsp:cNvPr id="0" name=""/>
        <dsp:cNvSpPr/>
      </dsp:nvSpPr>
      <dsp:spPr>
        <a:xfrm>
          <a:off x="0" y="3663872"/>
          <a:ext cx="6791323" cy="4883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7030AB-86A6-49BA-ADFB-B2EB7E7FDC60}">
      <dsp:nvSpPr>
        <dsp:cNvPr id="0" name=""/>
        <dsp:cNvSpPr/>
      </dsp:nvSpPr>
      <dsp:spPr>
        <a:xfrm>
          <a:off x="147715" y="3773744"/>
          <a:ext cx="268574" cy="268574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18941D-1DC7-47D2-8C20-E3D0141BC971}">
      <dsp:nvSpPr>
        <dsp:cNvPr id="0" name=""/>
        <dsp:cNvSpPr/>
      </dsp:nvSpPr>
      <dsp:spPr>
        <a:xfrm>
          <a:off x="564005" y="3663872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Zoomer dans une feuille</a:t>
          </a:r>
        </a:p>
      </dsp:txBody>
      <dsp:txXfrm>
        <a:off x="564005" y="3663872"/>
        <a:ext cx="6227317" cy="488316"/>
      </dsp:txXfrm>
    </dsp:sp>
    <dsp:sp modelId="{4EE63702-9393-451B-9735-3C470B02FA90}">
      <dsp:nvSpPr>
        <dsp:cNvPr id="0" name=""/>
        <dsp:cNvSpPr/>
      </dsp:nvSpPr>
      <dsp:spPr>
        <a:xfrm>
          <a:off x="0" y="4274268"/>
          <a:ext cx="6791323" cy="4883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727D4B-DA14-42A7-BEBE-B451773235B0}">
      <dsp:nvSpPr>
        <dsp:cNvPr id="0" name=""/>
        <dsp:cNvSpPr/>
      </dsp:nvSpPr>
      <dsp:spPr>
        <a:xfrm>
          <a:off x="147715" y="4384140"/>
          <a:ext cx="268574" cy="268574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EE7E5A-CB67-4E8F-9B5F-3F462F6EA8F9}">
      <dsp:nvSpPr>
        <dsp:cNvPr id="0" name=""/>
        <dsp:cNvSpPr/>
      </dsp:nvSpPr>
      <dsp:spPr>
        <a:xfrm>
          <a:off x="564005" y="4274268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dirty="0">
              <a:solidFill>
                <a:srgbClr val="FF9933"/>
              </a:solidFill>
            </a:rPr>
            <a:t>Insérer ou supprimer des cellules ou des lignes</a:t>
          </a:r>
          <a:endParaRPr lang="fr-FR" sz="1600" kern="1200" noProof="0" dirty="0">
            <a:solidFill>
              <a:schemeClr val="bg1"/>
            </a:solidFill>
          </a:endParaRPr>
        </a:p>
      </dsp:txBody>
      <dsp:txXfrm>
        <a:off x="564005" y="4274268"/>
        <a:ext cx="6227317" cy="488316"/>
      </dsp:txXfrm>
    </dsp:sp>
    <dsp:sp modelId="{29F1D476-188D-4A36-91C5-9717E6D0DA93}">
      <dsp:nvSpPr>
        <dsp:cNvPr id="0" name=""/>
        <dsp:cNvSpPr/>
      </dsp:nvSpPr>
      <dsp:spPr>
        <a:xfrm>
          <a:off x="0" y="4884664"/>
          <a:ext cx="6791323" cy="4883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D9A783-7A0C-42D7-B058-E0882325D246}">
      <dsp:nvSpPr>
        <dsp:cNvPr id="0" name=""/>
        <dsp:cNvSpPr/>
      </dsp:nvSpPr>
      <dsp:spPr>
        <a:xfrm>
          <a:off x="147715" y="4994535"/>
          <a:ext cx="268574" cy="268574"/>
        </a:xfrm>
        <a:prstGeom prst="rect">
          <a:avLst/>
        </a:prstGeom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5B56D7-71D8-447D-99AA-19C957821930}">
      <dsp:nvSpPr>
        <dsp:cNvPr id="0" name=""/>
        <dsp:cNvSpPr/>
      </dsp:nvSpPr>
      <dsp:spPr>
        <a:xfrm>
          <a:off x="564005" y="4884664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Somme automatique</a:t>
          </a:r>
          <a:endParaRPr lang="fr-FR" sz="1600" kern="1200" noProof="0" dirty="0">
            <a:solidFill>
              <a:schemeClr val="bg1"/>
            </a:solidFill>
          </a:endParaRPr>
        </a:p>
      </dsp:txBody>
      <dsp:txXfrm>
        <a:off x="564005" y="4884664"/>
        <a:ext cx="6227317" cy="488316"/>
      </dsp:txXfrm>
    </dsp:sp>
    <dsp:sp modelId="{5266B91C-3B76-45B7-8E59-0AF844B1CE7F}">
      <dsp:nvSpPr>
        <dsp:cNvPr id="0" name=""/>
        <dsp:cNvSpPr/>
      </dsp:nvSpPr>
      <dsp:spPr>
        <a:xfrm>
          <a:off x="0" y="5495060"/>
          <a:ext cx="6791323" cy="4883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D77BE3-696E-4C43-A49F-72E0C93E02B8}">
      <dsp:nvSpPr>
        <dsp:cNvPr id="0" name=""/>
        <dsp:cNvSpPr/>
      </dsp:nvSpPr>
      <dsp:spPr>
        <a:xfrm>
          <a:off x="147715" y="5604931"/>
          <a:ext cx="268574" cy="268574"/>
        </a:xfrm>
        <a:prstGeom prst="rect">
          <a:avLst/>
        </a:prstGeom>
        <a:blipFill>
          <a:blip xmlns:r="http://schemas.openxmlformats.org/officeDocument/2006/relationships"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D27A55-68BA-4F7D-8A2A-74ABF6191BEA}">
      <dsp:nvSpPr>
        <dsp:cNvPr id="0" name=""/>
        <dsp:cNvSpPr/>
      </dsp:nvSpPr>
      <dsp:spPr>
        <a:xfrm>
          <a:off x="564005" y="5495060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dirty="0">
              <a:solidFill>
                <a:srgbClr val="FF9933"/>
              </a:solidFill>
            </a:rPr>
            <a:t>Autres raccourcis utiles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564005" y="5495060"/>
        <a:ext cx="6227317" cy="4883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23/01/2023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23/01/2023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120927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84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45750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63080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190586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32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539277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119735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799773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22974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9746014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800668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2157726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308218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909941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726562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208852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012047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756043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461726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192978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349638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41323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slide" Target="slide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slide" Target="slide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" Target="slide1.xml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" Target="slide1.xm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Relationship Id="rId9" Type="http://schemas.openxmlformats.org/officeDocument/2006/relationships/image" Target="../media/image3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slide" Target="slide1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36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.xml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3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.xml"/><Relationship Id="rId5" Type="http://schemas.openxmlformats.org/officeDocument/2006/relationships/image" Target="../media/image37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3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.xml"/><Relationship Id="rId5" Type="http://schemas.openxmlformats.org/officeDocument/2006/relationships/image" Target="../media/image38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slide" Target="slide1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3.pn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slide" Target="slide1.xml"/><Relationship Id="rId4" Type="http://schemas.openxmlformats.org/officeDocument/2006/relationships/image" Target="../media/image34.svg"/><Relationship Id="rId9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slide" Target="slide1.xml"/><Relationship Id="rId4" Type="http://schemas.openxmlformats.org/officeDocument/2006/relationships/image" Target="../media/image34.svg"/><Relationship Id="rId9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3.pn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slide" Target="slide1.xml"/><Relationship Id="rId4" Type="http://schemas.openxmlformats.org/officeDocument/2006/relationships/image" Target="../media/image34.svg"/><Relationship Id="rId9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slide" Target="slide1.xml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slide" Target="slide1.xml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51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png"/><Relationship Id="rId11" Type="http://schemas.openxmlformats.org/officeDocument/2006/relationships/image" Target="../media/image25.svg"/><Relationship Id="rId5" Type="http://schemas.openxmlformats.org/officeDocument/2006/relationships/image" Target="../media/image53.png"/><Relationship Id="rId10" Type="http://schemas.openxmlformats.org/officeDocument/2006/relationships/image" Target="../media/image24.png"/><Relationship Id="rId4" Type="http://schemas.openxmlformats.org/officeDocument/2006/relationships/image" Target="../media/image52.png"/><Relationship Id="rId9" Type="http://schemas.openxmlformats.org/officeDocument/2006/relationships/slide" Target="slide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5.png"/><Relationship Id="rId7" Type="http://schemas.openxmlformats.org/officeDocument/2006/relationships/image" Target="../media/image34.svg"/><Relationship Id="rId12" Type="http://schemas.openxmlformats.org/officeDocument/2006/relationships/image" Target="../media/image25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11" Type="http://schemas.openxmlformats.org/officeDocument/2006/relationships/image" Target="../media/image24.png"/><Relationship Id="rId5" Type="http://schemas.openxmlformats.org/officeDocument/2006/relationships/image" Target="../media/image57.png"/><Relationship Id="rId10" Type="http://schemas.openxmlformats.org/officeDocument/2006/relationships/slide" Target="slide1.xml"/><Relationship Id="rId4" Type="http://schemas.openxmlformats.org/officeDocument/2006/relationships/image" Target="../media/image56.png"/><Relationship Id="rId9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59.png"/><Relationship Id="rId7" Type="http://schemas.openxmlformats.org/officeDocument/2006/relationships/image" Target="../media/image60.png"/><Relationship Id="rId12" Type="http://schemas.openxmlformats.org/officeDocument/2006/relationships/image" Target="../media/image25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svg"/><Relationship Id="rId11" Type="http://schemas.openxmlformats.org/officeDocument/2006/relationships/image" Target="../media/image24.png"/><Relationship Id="rId5" Type="http://schemas.openxmlformats.org/officeDocument/2006/relationships/image" Target="../media/image33.png"/><Relationship Id="rId10" Type="http://schemas.openxmlformats.org/officeDocument/2006/relationships/slide" Target="slide1.xml"/><Relationship Id="rId4" Type="http://schemas.openxmlformats.org/officeDocument/2006/relationships/image" Target="../media/image52.png"/><Relationship Id="rId9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9.png"/><Relationship Id="rId7" Type="http://schemas.openxmlformats.org/officeDocument/2006/relationships/image" Target="../media/image34.svg"/><Relationship Id="rId12" Type="http://schemas.openxmlformats.org/officeDocument/2006/relationships/image" Target="../media/image25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11" Type="http://schemas.openxmlformats.org/officeDocument/2006/relationships/image" Target="../media/image24.png"/><Relationship Id="rId5" Type="http://schemas.openxmlformats.org/officeDocument/2006/relationships/image" Target="../media/image62.png"/><Relationship Id="rId10" Type="http://schemas.openxmlformats.org/officeDocument/2006/relationships/slide" Target="slide1.xml"/><Relationship Id="rId4" Type="http://schemas.openxmlformats.org/officeDocument/2006/relationships/image" Target="../media/image57.pn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175761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Raccourcis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EEF9F371-2286-8D7E-A53A-C3F96F23E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742" y="158403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33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Se déplacer dans une feuille…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Raccourcis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8A9F660-2EC3-D40B-7EE4-35ABE9CDF50C}"/>
              </a:ext>
            </a:extLst>
          </p:cNvPr>
          <p:cNvSpPr txBox="1">
            <a:spLocks/>
          </p:cNvSpPr>
          <p:nvPr/>
        </p:nvSpPr>
        <p:spPr>
          <a:xfrm>
            <a:off x="71532" y="1595055"/>
            <a:ext cx="2861741" cy="8634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CTRL</a:t>
            </a:r>
            <a:r>
              <a:rPr lang="fr-FR" sz="3200" dirty="0"/>
              <a:t> + </a:t>
            </a:r>
            <a:r>
              <a:rPr lang="fr-FR" sz="3200" dirty="0">
                <a:solidFill>
                  <a:srgbClr val="FFFF00"/>
                </a:solidFill>
              </a:rPr>
              <a:t>Début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Retour en cellule </a:t>
            </a:r>
            <a:r>
              <a:rPr lang="fr-FR" sz="2400" dirty="0">
                <a:solidFill>
                  <a:srgbClr val="FFFF00"/>
                </a:solidFill>
              </a:rPr>
              <a:t>A1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A44656C-13BE-9A35-1DE2-99B54BCD699D}"/>
              </a:ext>
            </a:extLst>
          </p:cNvPr>
          <p:cNvGrpSpPr/>
          <p:nvPr/>
        </p:nvGrpSpPr>
        <p:grpSpPr>
          <a:xfrm>
            <a:off x="5019051" y="1009379"/>
            <a:ext cx="7101417" cy="2634460"/>
            <a:chOff x="1525985" y="1557002"/>
            <a:chExt cx="9900000" cy="4104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0F1D1CBB-D611-EDB2-25E3-608552F72EBB}"/>
                </a:ext>
              </a:extLst>
            </p:cNvPr>
            <p:cNvSpPr/>
            <p:nvPr/>
          </p:nvSpPr>
          <p:spPr>
            <a:xfrm>
              <a:off x="1525985" y="1557002"/>
              <a:ext cx="9900000" cy="4104000"/>
            </a:xfrm>
            <a:prstGeom prst="roundRect">
              <a:avLst>
                <a:gd name="adj" fmla="val 6429"/>
              </a:avLst>
            </a:prstGeom>
            <a:solidFill>
              <a:schemeClr val="bg2"/>
            </a:solidFill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689BD41-FA90-1B0B-1E96-3F5FD5D780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551" y="1699723"/>
              <a:ext cx="9647292" cy="3833794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35D9EA8-2F01-0EE0-4F5B-F48A43E427B7}"/>
              </a:ext>
            </a:extLst>
          </p:cNvPr>
          <p:cNvSpPr/>
          <p:nvPr/>
        </p:nvSpPr>
        <p:spPr>
          <a:xfrm>
            <a:off x="5345272" y="2684077"/>
            <a:ext cx="442432" cy="215667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BB52AC3-6DDB-B2A0-EC61-7E44ADC72C2C}"/>
              </a:ext>
            </a:extLst>
          </p:cNvPr>
          <p:cNvGrpSpPr/>
          <p:nvPr/>
        </p:nvGrpSpPr>
        <p:grpSpPr>
          <a:xfrm>
            <a:off x="5026376" y="3682889"/>
            <a:ext cx="7101417" cy="2634460"/>
            <a:chOff x="1525985" y="1557002"/>
            <a:chExt cx="9900000" cy="4104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D3E0288-DD5C-3F4A-7179-AC4D11F291B4}"/>
                </a:ext>
              </a:extLst>
            </p:cNvPr>
            <p:cNvSpPr/>
            <p:nvPr/>
          </p:nvSpPr>
          <p:spPr>
            <a:xfrm>
              <a:off x="1525985" y="1557002"/>
              <a:ext cx="9900000" cy="4104000"/>
            </a:xfrm>
            <a:prstGeom prst="roundRect">
              <a:avLst>
                <a:gd name="adj" fmla="val 6429"/>
              </a:avLst>
            </a:prstGeom>
            <a:solidFill>
              <a:schemeClr val="bg2"/>
            </a:solidFill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CF5F268-3605-4EBA-81AC-48A8F60CB0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551" y="1699723"/>
              <a:ext cx="9647292" cy="3833794"/>
            </a:xfrm>
            <a:prstGeom prst="rect">
              <a:avLst/>
            </a:prstGeom>
          </p:spPr>
        </p:pic>
      </p:grp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4758B84-CB03-A272-01E4-2ACE4B6DC2C9}"/>
              </a:ext>
            </a:extLst>
          </p:cNvPr>
          <p:cNvSpPr/>
          <p:nvPr/>
        </p:nvSpPr>
        <p:spPr>
          <a:xfrm>
            <a:off x="10004358" y="1641489"/>
            <a:ext cx="242161" cy="215667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37ED023-2FC3-B186-4876-678BA4D21A1B}"/>
              </a:ext>
            </a:extLst>
          </p:cNvPr>
          <p:cNvSpPr txBox="1">
            <a:spLocks/>
          </p:cNvSpPr>
          <p:nvPr/>
        </p:nvSpPr>
        <p:spPr>
          <a:xfrm>
            <a:off x="122531" y="3626980"/>
            <a:ext cx="5139431" cy="31594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Wingdings" panose="05000000000000000000" pitchFamily="2" charset="2"/>
              <a:buNone/>
              <a:tabLst>
                <a:tab pos="1970088" algn="l"/>
                <a:tab pos="2149475" algn="l"/>
              </a:tabLst>
            </a:pPr>
            <a:r>
              <a:rPr lang="fr-FR" sz="3200" dirty="0">
                <a:solidFill>
                  <a:srgbClr val="FFFF00"/>
                </a:solidFill>
              </a:rPr>
              <a:t>CTRL</a:t>
            </a:r>
            <a:r>
              <a:rPr lang="fr-FR" sz="3200" dirty="0"/>
              <a:t> + </a:t>
            </a:r>
          </a:p>
          <a:p>
            <a:pPr marL="0" indent="0">
              <a:spcBef>
                <a:spcPts val="0"/>
              </a:spcBef>
              <a:buFont typeface="Wingdings" panose="05000000000000000000" pitchFamily="2" charset="2"/>
              <a:buNone/>
              <a:tabLst>
                <a:tab pos="1970088" algn="l"/>
                <a:tab pos="2149475" algn="l"/>
              </a:tabLst>
            </a:pPr>
            <a:r>
              <a:rPr lang="fr-FR" dirty="0">
                <a:solidFill>
                  <a:srgbClr val="FFFF00"/>
                </a:solidFill>
              </a:rPr>
              <a:t>Flèche bas	:	</a:t>
            </a:r>
            <a:r>
              <a:rPr lang="fr-FR" dirty="0"/>
              <a:t>Dernière cellule occupée 		</a:t>
            </a:r>
            <a:r>
              <a:rPr lang="fr-FR" sz="1600" dirty="0"/>
              <a:t>(colonne courante)</a:t>
            </a:r>
          </a:p>
          <a:p>
            <a:pPr marL="0" indent="0">
              <a:spcBef>
                <a:spcPts val="0"/>
              </a:spcBef>
              <a:buFont typeface="Wingdings" panose="05000000000000000000" pitchFamily="2" charset="2"/>
              <a:buNone/>
              <a:tabLst>
                <a:tab pos="1970088" algn="l"/>
                <a:tab pos="2149475" algn="l"/>
              </a:tabLst>
            </a:pPr>
            <a:r>
              <a:rPr lang="fr-FR" dirty="0">
                <a:solidFill>
                  <a:srgbClr val="FFFF00"/>
                </a:solidFill>
              </a:rPr>
              <a:t>Flèche haut	:	</a:t>
            </a:r>
            <a:r>
              <a:rPr lang="fr-FR" dirty="0"/>
              <a:t>Première cellule occupée 		</a:t>
            </a:r>
            <a:r>
              <a:rPr lang="fr-FR" sz="1600" dirty="0"/>
              <a:t>(colonne courante)</a:t>
            </a:r>
          </a:p>
          <a:p>
            <a:pPr marL="0" indent="0">
              <a:spcBef>
                <a:spcPts val="0"/>
              </a:spcBef>
              <a:buFont typeface="Wingdings" panose="05000000000000000000" pitchFamily="2" charset="2"/>
              <a:buNone/>
              <a:tabLst>
                <a:tab pos="1970088" algn="l"/>
                <a:tab pos="2149475" algn="l"/>
              </a:tabLst>
            </a:pPr>
            <a:r>
              <a:rPr lang="fr-FR" dirty="0">
                <a:solidFill>
                  <a:srgbClr val="FFFF00"/>
                </a:solidFill>
              </a:rPr>
              <a:t>Flèche gauche	:	</a:t>
            </a:r>
            <a:r>
              <a:rPr lang="fr-FR" dirty="0"/>
              <a:t>Première cellule occupée 		</a:t>
            </a:r>
            <a:r>
              <a:rPr lang="fr-FR" sz="1600" dirty="0"/>
              <a:t>(ligne courante)</a:t>
            </a:r>
          </a:p>
          <a:p>
            <a:pPr marL="0" indent="0">
              <a:spcBef>
                <a:spcPts val="0"/>
              </a:spcBef>
              <a:buFont typeface="Wingdings" panose="05000000000000000000" pitchFamily="2" charset="2"/>
              <a:buNone/>
              <a:tabLst>
                <a:tab pos="1970088" algn="l"/>
                <a:tab pos="2149475" algn="l"/>
              </a:tabLst>
            </a:pPr>
            <a:r>
              <a:rPr lang="fr-FR" dirty="0">
                <a:solidFill>
                  <a:srgbClr val="FFFF00"/>
                </a:solidFill>
              </a:rPr>
              <a:t>Flèche droite	:	</a:t>
            </a:r>
            <a:r>
              <a:rPr lang="fr-FR" dirty="0"/>
              <a:t>Dernière cellule occupée 		</a:t>
            </a:r>
            <a:r>
              <a:rPr lang="fr-FR" sz="1600" dirty="0"/>
              <a:t>(ligne courante)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1DAC056-B1D6-17A0-7F88-EAC7FA7B34CA}"/>
              </a:ext>
            </a:extLst>
          </p:cNvPr>
          <p:cNvSpPr/>
          <p:nvPr/>
        </p:nvSpPr>
        <p:spPr>
          <a:xfrm>
            <a:off x="5345272" y="5334580"/>
            <a:ext cx="442432" cy="215667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7B1420D1-5631-ECBA-2040-06D849B7D0E3}"/>
              </a:ext>
            </a:extLst>
          </p:cNvPr>
          <p:cNvSpPr/>
          <p:nvPr/>
        </p:nvSpPr>
        <p:spPr>
          <a:xfrm>
            <a:off x="9694845" y="5015060"/>
            <a:ext cx="882029" cy="631596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EB583035-957F-7C17-9048-E01A50E0B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80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7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2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125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/>
      <p:bldP spid="7" grpId="0" animBg="1"/>
      <p:bldP spid="15" grpId="0" animBg="1"/>
      <p:bldP spid="16" grpId="0"/>
      <p:bldP spid="19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Se déplacer dans une feuille…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Raccourcis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8A9F660-2EC3-D40B-7EE4-35ABE9CDF50C}"/>
              </a:ext>
            </a:extLst>
          </p:cNvPr>
          <p:cNvSpPr txBox="1">
            <a:spLocks/>
          </p:cNvSpPr>
          <p:nvPr/>
        </p:nvSpPr>
        <p:spPr>
          <a:xfrm>
            <a:off x="425777" y="1682398"/>
            <a:ext cx="5796000" cy="8634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ALT</a:t>
            </a:r>
            <a:r>
              <a:rPr lang="fr-FR" sz="3200" dirty="0"/>
              <a:t> + </a:t>
            </a:r>
            <a:r>
              <a:rPr lang="fr-FR" sz="3200" dirty="0">
                <a:solidFill>
                  <a:srgbClr val="FFFF00"/>
                </a:solidFill>
              </a:rPr>
              <a:t>PAGE SUIVANTE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Déplace la feuille d’une page vers la droite</a:t>
            </a:r>
            <a:endParaRPr lang="fr-FR" sz="2400" dirty="0">
              <a:solidFill>
                <a:srgbClr val="FFFF00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A44656C-13BE-9A35-1DE2-99B54BCD699D}"/>
              </a:ext>
            </a:extLst>
          </p:cNvPr>
          <p:cNvGrpSpPr>
            <a:grpSpLocks noChangeAspect="1"/>
          </p:cNvGrpSpPr>
          <p:nvPr/>
        </p:nvGrpSpPr>
        <p:grpSpPr>
          <a:xfrm>
            <a:off x="1098379" y="3028278"/>
            <a:ext cx="9995242" cy="3708000"/>
            <a:chOff x="1525985" y="1557002"/>
            <a:chExt cx="9900000" cy="4104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0F1D1CBB-D611-EDB2-25E3-608552F72EBB}"/>
                </a:ext>
              </a:extLst>
            </p:cNvPr>
            <p:cNvSpPr/>
            <p:nvPr/>
          </p:nvSpPr>
          <p:spPr>
            <a:xfrm>
              <a:off x="1525985" y="1557002"/>
              <a:ext cx="9900000" cy="4104000"/>
            </a:xfrm>
            <a:prstGeom prst="roundRect">
              <a:avLst>
                <a:gd name="adj" fmla="val 6429"/>
              </a:avLst>
            </a:prstGeom>
            <a:solidFill>
              <a:schemeClr val="bg2"/>
            </a:solidFill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689BD41-FA90-1B0B-1E96-3F5FD5D780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551" y="1699723"/>
              <a:ext cx="9647292" cy="3833794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35D9EA8-2F01-0EE0-4F5B-F48A43E427B7}"/>
              </a:ext>
            </a:extLst>
          </p:cNvPr>
          <p:cNvSpPr>
            <a:spLocks noChangeAspect="1"/>
          </p:cNvSpPr>
          <p:nvPr/>
        </p:nvSpPr>
        <p:spPr>
          <a:xfrm>
            <a:off x="2659769" y="5359400"/>
            <a:ext cx="470781" cy="336550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4758B84-CB03-A272-01E4-2ACE4B6DC2C9}"/>
              </a:ext>
            </a:extLst>
          </p:cNvPr>
          <p:cNvSpPr>
            <a:spLocks noChangeAspect="1"/>
          </p:cNvSpPr>
          <p:nvPr/>
        </p:nvSpPr>
        <p:spPr>
          <a:xfrm>
            <a:off x="8512088" y="3883700"/>
            <a:ext cx="366769" cy="729243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823FDD21-3BC6-0A5F-99C2-6E8B140158D6}"/>
              </a:ext>
            </a:extLst>
          </p:cNvPr>
          <p:cNvSpPr txBox="1">
            <a:spLocks/>
          </p:cNvSpPr>
          <p:nvPr/>
        </p:nvSpPr>
        <p:spPr>
          <a:xfrm>
            <a:off x="6187444" y="1678090"/>
            <a:ext cx="5796000" cy="8634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ALT</a:t>
            </a:r>
            <a:r>
              <a:rPr lang="fr-FR" sz="3200" dirty="0"/>
              <a:t> + </a:t>
            </a:r>
            <a:r>
              <a:rPr lang="fr-FR" sz="3200" dirty="0">
                <a:solidFill>
                  <a:srgbClr val="FFFF00"/>
                </a:solidFill>
              </a:rPr>
              <a:t>PAGE PRÉCÉDENTE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Déplace la feuille d’une page vers la gauche</a:t>
            </a:r>
            <a:endParaRPr lang="fr-FR" sz="2400" dirty="0">
              <a:solidFill>
                <a:srgbClr val="FFFF00"/>
              </a:solidFill>
            </a:endParaRPr>
          </a:p>
        </p:txBody>
      </p:sp>
      <p:pic>
        <p:nvPicPr>
          <p:cNvPr id="8" name="Graphique 7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9AA0B315-2E0B-0100-83D0-D116D753F9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09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2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7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/>
      <p:bldP spid="7" grpId="0" animBg="1"/>
      <p:bldP spid="15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36532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Sélectionner rapidement…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Raccourcis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8A9F660-2EC3-D40B-7EE4-35ABE9CDF50C}"/>
              </a:ext>
            </a:extLst>
          </p:cNvPr>
          <p:cNvSpPr txBox="1">
            <a:spLocks/>
          </p:cNvSpPr>
          <p:nvPr/>
        </p:nvSpPr>
        <p:spPr>
          <a:xfrm>
            <a:off x="220824" y="1199745"/>
            <a:ext cx="11750352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>
                <a:solidFill>
                  <a:srgbClr val="FFFF00"/>
                </a:solidFill>
              </a:rPr>
              <a:t>CTRL</a:t>
            </a:r>
            <a:r>
              <a:rPr lang="fr-FR" sz="2400" dirty="0"/>
              <a:t> + </a:t>
            </a:r>
            <a:r>
              <a:rPr lang="fr-FR" sz="2400" dirty="0">
                <a:solidFill>
                  <a:srgbClr val="FFFF00"/>
                </a:solidFill>
              </a:rPr>
              <a:t>MAJ </a:t>
            </a:r>
            <a:r>
              <a:rPr lang="fr-FR" sz="2400" dirty="0"/>
              <a:t>+</a:t>
            </a:r>
            <a:r>
              <a:rPr lang="fr-FR" sz="2400" dirty="0">
                <a:solidFill>
                  <a:srgbClr val="FFFF00"/>
                </a:solidFill>
              </a:rPr>
              <a:t> Flèche vers le bas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Sélection de la cellule courante jusqu’à la </a:t>
            </a:r>
            <a:r>
              <a:rPr lang="fr-FR" sz="2400" dirty="0">
                <a:solidFill>
                  <a:srgbClr val="FFFF00"/>
                </a:solidFill>
              </a:rPr>
              <a:t>dernière cellule occupée </a:t>
            </a:r>
            <a:r>
              <a:rPr lang="fr-FR" sz="2400" dirty="0"/>
              <a:t>de la même colonne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F48116D7-1A4A-2FB4-19C1-A65A2FC494F7}"/>
              </a:ext>
            </a:extLst>
          </p:cNvPr>
          <p:cNvSpPr txBox="1">
            <a:spLocks/>
          </p:cNvSpPr>
          <p:nvPr/>
        </p:nvSpPr>
        <p:spPr>
          <a:xfrm>
            <a:off x="286980" y="4040010"/>
            <a:ext cx="11750352" cy="7011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>
                <a:solidFill>
                  <a:srgbClr val="FFFF00"/>
                </a:solidFill>
              </a:rPr>
              <a:t>CTRL</a:t>
            </a:r>
            <a:r>
              <a:rPr lang="fr-FR" sz="2400" dirty="0"/>
              <a:t> + </a:t>
            </a:r>
            <a:r>
              <a:rPr lang="fr-FR" sz="2400" dirty="0">
                <a:solidFill>
                  <a:srgbClr val="FFFF00"/>
                </a:solidFill>
              </a:rPr>
              <a:t>MAJ </a:t>
            </a:r>
            <a:r>
              <a:rPr lang="fr-FR" sz="2400" dirty="0"/>
              <a:t>+</a:t>
            </a:r>
            <a:r>
              <a:rPr lang="fr-FR" sz="2400" dirty="0">
                <a:solidFill>
                  <a:srgbClr val="FFFF00"/>
                </a:solidFill>
              </a:rPr>
              <a:t> Flèche vers la droite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Sélection de la cellule courante jusqu’à la </a:t>
            </a:r>
            <a:r>
              <a:rPr lang="fr-FR" sz="2400" dirty="0">
                <a:solidFill>
                  <a:srgbClr val="FFFF00"/>
                </a:solidFill>
              </a:rPr>
              <a:t>dernière cellule occupée </a:t>
            </a:r>
            <a:r>
              <a:rPr lang="fr-FR" sz="2400" dirty="0"/>
              <a:t>de la même ligne</a:t>
            </a:r>
            <a:endParaRPr lang="fr-FR" sz="2400" dirty="0">
              <a:solidFill>
                <a:srgbClr val="FFFF00"/>
              </a:solidFill>
            </a:endParaRP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2FF71CC-1AAB-8BD1-508C-4D78D82746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E1A4A7D-734A-7CE6-A3F6-0705CBE667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619" y="2015215"/>
            <a:ext cx="2630736" cy="1908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6D4F541-5A1E-E3C2-8DB0-4B1C8293E6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489" y="4937292"/>
            <a:ext cx="3597125" cy="162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3DD5593-45B2-8C77-5789-889E72B06D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74893" y="4937292"/>
            <a:ext cx="3277303" cy="162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5865DF8-FF9E-137A-A7F1-6B8564AC1C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74893" y="2015215"/>
            <a:ext cx="3888918" cy="1908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91903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Sélectionner rapidement…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Raccourcis</a:t>
            </a:r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1B901CC6-677B-3C80-E337-C701619DF854}"/>
              </a:ext>
            </a:extLst>
          </p:cNvPr>
          <p:cNvSpPr txBox="1">
            <a:spLocks/>
          </p:cNvSpPr>
          <p:nvPr/>
        </p:nvSpPr>
        <p:spPr>
          <a:xfrm>
            <a:off x="197256" y="4809324"/>
            <a:ext cx="11750352" cy="1224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>
                <a:solidFill>
                  <a:srgbClr val="FFFF00"/>
                </a:solidFill>
              </a:rPr>
              <a:t>CTRL</a:t>
            </a:r>
            <a:r>
              <a:rPr lang="fr-FR" sz="2400" dirty="0"/>
              <a:t> + </a:t>
            </a:r>
            <a:r>
              <a:rPr lang="fr-FR" sz="2400" dirty="0">
                <a:solidFill>
                  <a:srgbClr val="FFFF00"/>
                </a:solidFill>
              </a:rPr>
              <a:t>A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Sélectionner la totalité d’un tableau si la cellule est active dans le tableau.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Si le pointeur se trouve dans une cellule vide, </a:t>
            </a:r>
            <a:r>
              <a:rPr lang="fr-FR" sz="2400" dirty="0">
                <a:solidFill>
                  <a:srgbClr val="FFFF00"/>
                </a:solidFill>
              </a:rPr>
              <a:t>CTRL</a:t>
            </a:r>
            <a:r>
              <a:rPr lang="fr-FR" sz="2400" dirty="0"/>
              <a:t> + </a:t>
            </a:r>
            <a:r>
              <a:rPr lang="fr-FR" sz="2400" dirty="0">
                <a:solidFill>
                  <a:srgbClr val="FFFF00"/>
                </a:solidFill>
              </a:rPr>
              <a:t>A</a:t>
            </a:r>
            <a:r>
              <a:rPr lang="fr-FR" sz="2400" dirty="0"/>
              <a:t> va sélectionner la totalité de la feuille.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1545A0-959B-5405-567F-D0739190B621}"/>
              </a:ext>
            </a:extLst>
          </p:cNvPr>
          <p:cNvSpPr txBox="1">
            <a:spLocks/>
          </p:cNvSpPr>
          <p:nvPr/>
        </p:nvSpPr>
        <p:spPr>
          <a:xfrm>
            <a:off x="220824" y="1623283"/>
            <a:ext cx="11750352" cy="789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>
                <a:solidFill>
                  <a:srgbClr val="FFFF00"/>
                </a:solidFill>
              </a:rPr>
              <a:t>MAJ </a:t>
            </a:r>
            <a:r>
              <a:rPr lang="fr-FR" sz="2400" dirty="0"/>
              <a:t>+</a:t>
            </a:r>
            <a:r>
              <a:rPr lang="fr-FR" sz="2400" dirty="0">
                <a:solidFill>
                  <a:srgbClr val="FFFF00"/>
                </a:solidFill>
              </a:rPr>
              <a:t> CLIC GAUCHE dans la dernière cellule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fr-FR" sz="2400" dirty="0"/>
              <a:t>Sélection de la cellule courante jusqu’à la cellule où est effectué le </a:t>
            </a:r>
            <a:r>
              <a:rPr lang="fr-FR" sz="2400" dirty="0">
                <a:solidFill>
                  <a:srgbClr val="FFFF00"/>
                </a:solidFill>
              </a:rPr>
              <a:t>MAJ</a:t>
            </a:r>
            <a:r>
              <a:rPr lang="fr-FR" sz="2400" dirty="0"/>
              <a:t> + </a:t>
            </a:r>
            <a:r>
              <a:rPr lang="fr-FR" sz="2400" dirty="0">
                <a:solidFill>
                  <a:srgbClr val="FFFF00"/>
                </a:solidFill>
              </a:rPr>
              <a:t>CLIC GAUCHE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2FF71CC-1AAB-8BD1-508C-4D78D82746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A4A8130-586C-C494-2BA5-EF760F0307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0814" y="2631105"/>
            <a:ext cx="4370373" cy="216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36566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Sélectionner rapidement…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Raccourcis</a:t>
            </a:r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1B901CC6-677B-3C80-E337-C701619DF854}"/>
              </a:ext>
            </a:extLst>
          </p:cNvPr>
          <p:cNvSpPr txBox="1">
            <a:spLocks/>
          </p:cNvSpPr>
          <p:nvPr/>
        </p:nvSpPr>
        <p:spPr>
          <a:xfrm>
            <a:off x="197256" y="1317080"/>
            <a:ext cx="11750352" cy="1224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>
                <a:solidFill>
                  <a:srgbClr val="FFFF00"/>
                </a:solidFill>
              </a:rPr>
              <a:t>CTRL</a:t>
            </a:r>
            <a:r>
              <a:rPr lang="fr-FR" sz="2400" dirty="0"/>
              <a:t> + </a:t>
            </a:r>
            <a:r>
              <a:rPr lang="fr-FR" sz="2400" dirty="0">
                <a:solidFill>
                  <a:srgbClr val="FFFF00"/>
                </a:solidFill>
              </a:rPr>
              <a:t>A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Sélectionner la totalité d’un tableau si la cellule est active dans le tableau.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Si le pointeur se trouve dans une cellule vide, </a:t>
            </a:r>
            <a:r>
              <a:rPr lang="fr-FR" sz="2400" dirty="0">
                <a:solidFill>
                  <a:srgbClr val="FFFF00"/>
                </a:solidFill>
              </a:rPr>
              <a:t>CTRL</a:t>
            </a:r>
            <a:r>
              <a:rPr lang="fr-FR" sz="2400" dirty="0"/>
              <a:t> + </a:t>
            </a:r>
            <a:r>
              <a:rPr lang="fr-FR" sz="2400" dirty="0">
                <a:solidFill>
                  <a:srgbClr val="FFFF00"/>
                </a:solidFill>
              </a:rPr>
              <a:t>A</a:t>
            </a:r>
            <a:r>
              <a:rPr lang="fr-FR" sz="2400" dirty="0"/>
              <a:t> va sélectionner la totalité de la feuille.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2FF71CC-1AAB-8BD1-508C-4D78D82746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573988-CE58-6966-0BF3-9E6F422DE9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1238" y="2643273"/>
            <a:ext cx="7740000" cy="17737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313B6D8-BE7A-7B0A-8E74-EE063ECC3D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1238" y="4614048"/>
            <a:ext cx="7740000" cy="200632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2" name="Graphique 11" descr="Flèche : courbe légère avec un remplissage uni">
            <a:extLst>
              <a:ext uri="{FF2B5EF4-FFF2-40B4-BE49-F238E27FC236}">
                <a16:creationId xmlns:a16="http://schemas.microsoft.com/office/drawing/2014/main" id="{00085D65-D6CC-FB27-B6F9-FDBE4F9F6B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4137858">
            <a:off x="1285873" y="4061834"/>
            <a:ext cx="914400" cy="914400"/>
          </a:xfrm>
          <a:prstGeom prst="rect">
            <a:avLst/>
          </a:prstGeom>
          <a:effectLst>
            <a:glow rad="101600">
              <a:schemeClr val="bg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46509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Sélectionner rapidement…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Raccourcis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CF85F4EE-AD57-C218-C46A-4EFD738DCD66}"/>
              </a:ext>
            </a:extLst>
          </p:cNvPr>
          <p:cNvSpPr txBox="1">
            <a:spLocks/>
          </p:cNvSpPr>
          <p:nvPr/>
        </p:nvSpPr>
        <p:spPr>
          <a:xfrm>
            <a:off x="220824" y="1611066"/>
            <a:ext cx="11726784" cy="9700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>
                <a:solidFill>
                  <a:srgbClr val="FFFF00"/>
                </a:solidFill>
              </a:rPr>
              <a:t>CTRL</a:t>
            </a:r>
            <a:r>
              <a:rPr lang="fr-FR" sz="2400" dirty="0"/>
              <a:t> + </a:t>
            </a:r>
            <a:r>
              <a:rPr lang="fr-FR" sz="2400" dirty="0">
                <a:solidFill>
                  <a:srgbClr val="FFFF00"/>
                </a:solidFill>
              </a:rPr>
              <a:t>CLIC GAUCHE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Permet d’effectuer la sélection de plusieurs plages de cellules non contiguës.</a:t>
            </a:r>
            <a:endParaRPr lang="fr-FR" sz="2400" dirty="0">
              <a:solidFill>
                <a:srgbClr val="FFFF00"/>
              </a:solidFill>
            </a:endParaRP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2FF71CC-1AAB-8BD1-508C-4D78D82746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4A68401-3FAF-4306-C937-13CA29F10E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9810" y="2819469"/>
            <a:ext cx="6352381" cy="300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59184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Gérer les classeurs…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Raccourcis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8A9F660-2EC3-D40B-7EE4-35ABE9CDF50C}"/>
              </a:ext>
            </a:extLst>
          </p:cNvPr>
          <p:cNvSpPr txBox="1">
            <a:spLocks/>
          </p:cNvSpPr>
          <p:nvPr/>
        </p:nvSpPr>
        <p:spPr>
          <a:xfrm>
            <a:off x="220824" y="1493208"/>
            <a:ext cx="6151984" cy="9700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CTRL</a:t>
            </a:r>
            <a:r>
              <a:rPr lang="fr-FR" sz="3200" dirty="0"/>
              <a:t> + </a:t>
            </a:r>
            <a:r>
              <a:rPr lang="fr-FR" sz="3200" dirty="0">
                <a:solidFill>
                  <a:srgbClr val="FFFF00"/>
                </a:solidFill>
              </a:rPr>
              <a:t>O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Boîte de dialogue : </a:t>
            </a:r>
            <a:r>
              <a:rPr lang="fr-FR" sz="2400" dirty="0">
                <a:solidFill>
                  <a:srgbClr val="FFFF00"/>
                </a:solidFill>
              </a:rPr>
              <a:t>O</a:t>
            </a:r>
            <a:r>
              <a:rPr lang="fr-FR" sz="2400" dirty="0"/>
              <a:t>uvrir un classeur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1B901CC6-677B-3C80-E337-C701619DF854}"/>
              </a:ext>
            </a:extLst>
          </p:cNvPr>
          <p:cNvSpPr txBox="1">
            <a:spLocks/>
          </p:cNvSpPr>
          <p:nvPr/>
        </p:nvSpPr>
        <p:spPr>
          <a:xfrm>
            <a:off x="220824" y="2449364"/>
            <a:ext cx="6151984" cy="9700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CTRL</a:t>
            </a:r>
            <a:r>
              <a:rPr lang="fr-FR" sz="3200" dirty="0"/>
              <a:t> + </a:t>
            </a:r>
            <a:r>
              <a:rPr lang="fr-FR" sz="3200" dirty="0">
                <a:solidFill>
                  <a:srgbClr val="FFFF00"/>
                </a:solidFill>
              </a:rPr>
              <a:t>N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Boîte de dialogue : </a:t>
            </a:r>
            <a:r>
              <a:rPr lang="fr-FR" sz="2400" dirty="0">
                <a:solidFill>
                  <a:srgbClr val="FFFF00"/>
                </a:solidFill>
              </a:rPr>
              <a:t>N</a:t>
            </a:r>
            <a:r>
              <a:rPr lang="fr-FR" sz="2400" dirty="0"/>
              <a:t>ouveau classeur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23" name="Espace réservé du contenu 2">
            <a:extLst>
              <a:ext uri="{FF2B5EF4-FFF2-40B4-BE49-F238E27FC236}">
                <a16:creationId xmlns:a16="http://schemas.microsoft.com/office/drawing/2014/main" id="{20FB8565-DE72-A260-D452-7EC8FD5B1B8B}"/>
              </a:ext>
            </a:extLst>
          </p:cNvPr>
          <p:cNvSpPr txBox="1">
            <a:spLocks/>
          </p:cNvSpPr>
          <p:nvPr/>
        </p:nvSpPr>
        <p:spPr>
          <a:xfrm>
            <a:off x="220824" y="3405520"/>
            <a:ext cx="6151984" cy="9700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CTRL</a:t>
            </a:r>
            <a:r>
              <a:rPr lang="fr-FR" sz="3200" dirty="0"/>
              <a:t> + </a:t>
            </a:r>
            <a:r>
              <a:rPr lang="fr-FR" sz="3200" dirty="0">
                <a:solidFill>
                  <a:srgbClr val="FFFF00"/>
                </a:solidFill>
              </a:rPr>
              <a:t>F4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Fermer un classeur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1373EFFF-A4F8-B670-60E4-C1F0767FFF4E}"/>
              </a:ext>
            </a:extLst>
          </p:cNvPr>
          <p:cNvSpPr txBox="1">
            <a:spLocks/>
          </p:cNvSpPr>
          <p:nvPr/>
        </p:nvSpPr>
        <p:spPr>
          <a:xfrm>
            <a:off x="220824" y="4361676"/>
            <a:ext cx="11750352" cy="18786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CTRL</a:t>
            </a:r>
            <a:r>
              <a:rPr lang="fr-FR" sz="3200" dirty="0"/>
              <a:t> + </a:t>
            </a:r>
            <a:r>
              <a:rPr lang="fr-FR" sz="3200" dirty="0">
                <a:solidFill>
                  <a:srgbClr val="FFFF00"/>
                </a:solidFill>
              </a:rPr>
              <a:t>S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Enregistrer un classeur : Raccourci de </a:t>
            </a:r>
            <a:r>
              <a:rPr lang="fr-FR" sz="2400" dirty="0">
                <a:solidFill>
                  <a:srgbClr val="FFFF00"/>
                </a:solidFill>
              </a:rPr>
              <a:t>Fichier</a:t>
            </a:r>
            <a:r>
              <a:rPr lang="fr-FR" sz="2400" dirty="0"/>
              <a:t> – </a:t>
            </a:r>
            <a:r>
              <a:rPr lang="fr-FR" sz="2400" dirty="0">
                <a:solidFill>
                  <a:srgbClr val="FFFF00"/>
                </a:solidFill>
              </a:rPr>
              <a:t>Enregistrer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A la première utilisation, l’utilisateur doit indiquer un emplacement et un nom de document.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Une fois l’opération effectuée, les autres </a:t>
            </a:r>
            <a:r>
              <a:rPr lang="fr-FR" sz="2400" dirty="0">
                <a:solidFill>
                  <a:srgbClr val="FFFF00"/>
                </a:solidFill>
              </a:rPr>
              <a:t>CTRL</a:t>
            </a:r>
            <a:r>
              <a:rPr lang="fr-FR" sz="2400" dirty="0"/>
              <a:t> + </a:t>
            </a:r>
            <a:r>
              <a:rPr lang="fr-FR" sz="2400" dirty="0">
                <a:solidFill>
                  <a:srgbClr val="FFFF00"/>
                </a:solidFill>
              </a:rPr>
              <a:t>S</a:t>
            </a:r>
            <a:r>
              <a:rPr lang="fr-FR" sz="2400" dirty="0"/>
              <a:t> permettront d’enregistrer directement le classeur.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1443B0C-A416-F4F2-C652-9C698D2EB1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53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/>
      <p:bldP spid="22" grpId="0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Se déplacer dans les onglets de feuille…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Raccourcis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8A9F660-2EC3-D40B-7EE4-35ABE9CDF50C}"/>
              </a:ext>
            </a:extLst>
          </p:cNvPr>
          <p:cNvSpPr txBox="1">
            <a:spLocks/>
          </p:cNvSpPr>
          <p:nvPr/>
        </p:nvSpPr>
        <p:spPr>
          <a:xfrm>
            <a:off x="1072170" y="1648218"/>
            <a:ext cx="4968000" cy="9700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CTRL</a:t>
            </a:r>
            <a:r>
              <a:rPr lang="fr-FR" sz="3200" dirty="0"/>
              <a:t> + </a:t>
            </a:r>
            <a:r>
              <a:rPr lang="fr-FR" sz="3200" dirty="0">
                <a:solidFill>
                  <a:srgbClr val="FFFF00"/>
                </a:solidFill>
              </a:rPr>
              <a:t>PAGE PRÉCÉDENTE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Sélection de la feuille précédente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1B901CC6-677B-3C80-E337-C701619DF854}"/>
              </a:ext>
            </a:extLst>
          </p:cNvPr>
          <p:cNvSpPr txBox="1">
            <a:spLocks/>
          </p:cNvSpPr>
          <p:nvPr/>
        </p:nvSpPr>
        <p:spPr>
          <a:xfrm>
            <a:off x="6297313" y="1648218"/>
            <a:ext cx="4968000" cy="9700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CTRL</a:t>
            </a:r>
            <a:r>
              <a:rPr lang="fr-FR" sz="3200" dirty="0"/>
              <a:t> + </a:t>
            </a:r>
            <a:r>
              <a:rPr lang="fr-FR" sz="3200" dirty="0">
                <a:solidFill>
                  <a:srgbClr val="FFFF00"/>
                </a:solidFill>
              </a:rPr>
              <a:t>PAGE SUIVANTE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Sélection de la feuille suivante</a:t>
            </a:r>
            <a:endParaRPr lang="fr-FR" sz="2400" dirty="0">
              <a:solidFill>
                <a:srgbClr val="FFFF00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9B13BDB-E900-8AAD-8EA1-D85907549B2D}"/>
              </a:ext>
            </a:extLst>
          </p:cNvPr>
          <p:cNvGrpSpPr/>
          <p:nvPr/>
        </p:nvGrpSpPr>
        <p:grpSpPr>
          <a:xfrm>
            <a:off x="1307476" y="2895953"/>
            <a:ext cx="9944341" cy="3609342"/>
            <a:chOff x="1525985" y="1557002"/>
            <a:chExt cx="9900000" cy="4104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CC80F52-C870-1F5E-0596-3108F562E530}"/>
                </a:ext>
              </a:extLst>
            </p:cNvPr>
            <p:cNvSpPr/>
            <p:nvPr/>
          </p:nvSpPr>
          <p:spPr>
            <a:xfrm>
              <a:off x="1525985" y="1557002"/>
              <a:ext cx="9900000" cy="4104000"/>
            </a:xfrm>
            <a:prstGeom prst="roundRect">
              <a:avLst>
                <a:gd name="adj" fmla="val 6429"/>
              </a:avLst>
            </a:prstGeom>
            <a:solidFill>
              <a:schemeClr val="bg2"/>
            </a:solidFill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BFF36C8-B02F-D4AE-AAA0-AA13057D1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551" y="1699723"/>
              <a:ext cx="9647292" cy="3833794"/>
            </a:xfrm>
            <a:prstGeom prst="rect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3F988AA-5B52-C856-1441-F16B767B0DA2}"/>
              </a:ext>
            </a:extLst>
          </p:cNvPr>
          <p:cNvSpPr/>
          <p:nvPr/>
        </p:nvSpPr>
        <p:spPr>
          <a:xfrm>
            <a:off x="1744674" y="5178026"/>
            <a:ext cx="623876" cy="299048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333249E-89F3-9E2A-C2B9-E1D8D534326F}"/>
              </a:ext>
            </a:extLst>
          </p:cNvPr>
          <p:cNvSpPr/>
          <p:nvPr/>
        </p:nvSpPr>
        <p:spPr>
          <a:xfrm>
            <a:off x="8666846" y="3708245"/>
            <a:ext cx="410547" cy="742462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B3F15F00-CD52-476F-2AA0-C0E9F5A066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18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2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7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/>
      <p:bldP spid="22" grpId="0"/>
      <p:bldP spid="7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Copier coller, annuler, répéter…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Raccourcis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8A9F660-2EC3-D40B-7EE4-35ABE9CDF50C}"/>
              </a:ext>
            </a:extLst>
          </p:cNvPr>
          <p:cNvSpPr txBox="1">
            <a:spLocks/>
          </p:cNvSpPr>
          <p:nvPr/>
        </p:nvSpPr>
        <p:spPr>
          <a:xfrm>
            <a:off x="299654" y="1666634"/>
            <a:ext cx="6151984" cy="9700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CTRL</a:t>
            </a:r>
            <a:r>
              <a:rPr lang="fr-FR" sz="3200" dirty="0"/>
              <a:t> + </a:t>
            </a:r>
            <a:r>
              <a:rPr lang="fr-FR" sz="3200" dirty="0">
                <a:solidFill>
                  <a:srgbClr val="FFFF00"/>
                </a:solidFill>
              </a:rPr>
              <a:t>C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Copier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1B901CC6-677B-3C80-E337-C701619DF854}"/>
              </a:ext>
            </a:extLst>
          </p:cNvPr>
          <p:cNvSpPr txBox="1">
            <a:spLocks/>
          </p:cNvSpPr>
          <p:nvPr/>
        </p:nvSpPr>
        <p:spPr>
          <a:xfrm>
            <a:off x="2191516" y="1666634"/>
            <a:ext cx="6151984" cy="9700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CTRL</a:t>
            </a:r>
            <a:r>
              <a:rPr lang="fr-FR" sz="3200" dirty="0"/>
              <a:t> + </a:t>
            </a:r>
            <a:r>
              <a:rPr lang="fr-FR" sz="3200" dirty="0">
                <a:solidFill>
                  <a:srgbClr val="FFFF00"/>
                </a:solidFill>
              </a:rPr>
              <a:t>V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Coller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23" name="Espace réservé du contenu 2">
            <a:extLst>
              <a:ext uri="{FF2B5EF4-FFF2-40B4-BE49-F238E27FC236}">
                <a16:creationId xmlns:a16="http://schemas.microsoft.com/office/drawing/2014/main" id="{20FB8565-DE72-A260-D452-7EC8FD5B1B8B}"/>
              </a:ext>
            </a:extLst>
          </p:cNvPr>
          <p:cNvSpPr txBox="1">
            <a:spLocks/>
          </p:cNvSpPr>
          <p:nvPr/>
        </p:nvSpPr>
        <p:spPr>
          <a:xfrm>
            <a:off x="299654" y="2795670"/>
            <a:ext cx="6151984" cy="9700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CTRL</a:t>
            </a:r>
            <a:r>
              <a:rPr lang="fr-FR" sz="3200" dirty="0"/>
              <a:t> + </a:t>
            </a:r>
            <a:r>
              <a:rPr lang="fr-FR" sz="3200" dirty="0">
                <a:solidFill>
                  <a:srgbClr val="FFFF00"/>
                </a:solidFill>
              </a:rPr>
              <a:t>X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Couper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1373EFFF-A4F8-B670-60E4-C1F0767FFF4E}"/>
              </a:ext>
            </a:extLst>
          </p:cNvPr>
          <p:cNvSpPr txBox="1">
            <a:spLocks/>
          </p:cNvSpPr>
          <p:nvPr/>
        </p:nvSpPr>
        <p:spPr>
          <a:xfrm>
            <a:off x="299654" y="3855653"/>
            <a:ext cx="11750352" cy="9700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CTRL</a:t>
            </a:r>
            <a:r>
              <a:rPr lang="fr-FR" sz="3200" dirty="0"/>
              <a:t> + </a:t>
            </a:r>
            <a:r>
              <a:rPr lang="fr-FR" sz="3200" dirty="0">
                <a:solidFill>
                  <a:srgbClr val="FFFF00"/>
                </a:solidFill>
              </a:rPr>
              <a:t>Z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Annuler la dernière action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5A99F0-D40B-92D9-F5E7-2E8BE10469CF}"/>
              </a:ext>
            </a:extLst>
          </p:cNvPr>
          <p:cNvSpPr txBox="1">
            <a:spLocks/>
          </p:cNvSpPr>
          <p:nvPr/>
        </p:nvSpPr>
        <p:spPr>
          <a:xfrm>
            <a:off x="2191516" y="2795670"/>
            <a:ext cx="6151984" cy="9700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CTRL</a:t>
            </a:r>
            <a:r>
              <a:rPr lang="fr-FR" sz="3200" dirty="0"/>
              <a:t> + </a:t>
            </a:r>
            <a:r>
              <a:rPr lang="fr-FR" sz="3200" dirty="0">
                <a:solidFill>
                  <a:srgbClr val="FFFF00"/>
                </a:solidFill>
              </a:rPr>
              <a:t>V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Coller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33969C8A-35B3-51DF-5DC4-B7C41884383E}"/>
              </a:ext>
            </a:extLst>
          </p:cNvPr>
          <p:cNvSpPr txBox="1">
            <a:spLocks/>
          </p:cNvSpPr>
          <p:nvPr/>
        </p:nvSpPr>
        <p:spPr>
          <a:xfrm>
            <a:off x="299654" y="4944927"/>
            <a:ext cx="11750352" cy="9700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CTRL</a:t>
            </a:r>
            <a:r>
              <a:rPr lang="fr-FR" sz="3200" dirty="0"/>
              <a:t> + </a:t>
            </a:r>
            <a:r>
              <a:rPr lang="fr-FR" sz="3200" dirty="0">
                <a:solidFill>
                  <a:srgbClr val="FFFF00"/>
                </a:solidFill>
              </a:rPr>
              <a:t>Y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Rétablir l’annulation ou répéter par exemple la dernière action de mise en forme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0312E995-2B46-3B42-535D-F975B48D97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27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/>
      <p:bldP spid="22" grpId="0"/>
      <p:bldP spid="23" grpId="0"/>
      <p:bldP spid="24" grpId="0"/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Saisir dans une cellule…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Raccourcis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33969C8A-35B3-51DF-5DC4-B7C41884383E}"/>
              </a:ext>
            </a:extLst>
          </p:cNvPr>
          <p:cNvSpPr txBox="1">
            <a:spLocks/>
          </p:cNvSpPr>
          <p:nvPr/>
        </p:nvSpPr>
        <p:spPr>
          <a:xfrm>
            <a:off x="220824" y="1303065"/>
            <a:ext cx="11750352" cy="1235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F2 </a:t>
            </a:r>
            <a:r>
              <a:rPr lang="fr-FR" sz="3200" dirty="0"/>
              <a:t>ou</a:t>
            </a:r>
            <a:r>
              <a:rPr lang="fr-FR" sz="3200" dirty="0">
                <a:solidFill>
                  <a:srgbClr val="FFFF00"/>
                </a:solidFill>
              </a:rPr>
              <a:t> double clic gauche </a:t>
            </a:r>
            <a:r>
              <a:rPr lang="fr-FR" sz="3200" dirty="0"/>
              <a:t>dans la cellule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Passage en mode modification (édition) de cellule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La majorité des outils présents dans le ruban deviennent alors indisponibles (outils grisés)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C6491E29-CF26-6568-EAF3-F3BA6951E6B8}"/>
              </a:ext>
            </a:extLst>
          </p:cNvPr>
          <p:cNvSpPr txBox="1">
            <a:spLocks/>
          </p:cNvSpPr>
          <p:nvPr/>
        </p:nvSpPr>
        <p:spPr>
          <a:xfrm>
            <a:off x="220824" y="2754288"/>
            <a:ext cx="11750352" cy="1235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Pour sortir du mode modification sans changer le contenu d’une cellule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/>
              <a:t>Outil </a:t>
            </a:r>
            <a:r>
              <a:rPr lang="fr-FR" sz="3200" dirty="0">
                <a:solidFill>
                  <a:srgbClr val="FFFF00"/>
                </a:solidFill>
              </a:rPr>
              <a:t>Annuler</a:t>
            </a:r>
            <a:r>
              <a:rPr lang="fr-FR" sz="3200" dirty="0"/>
              <a:t> ou touche</a:t>
            </a:r>
            <a:r>
              <a:rPr lang="fr-FR" sz="3200" dirty="0">
                <a:solidFill>
                  <a:srgbClr val="FFFF00"/>
                </a:solidFill>
              </a:rPr>
              <a:t> ESC (Échap)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F361770-D60D-F44A-C78C-1E520D5FB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934" y="4505710"/>
            <a:ext cx="4171500" cy="1188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5D2FDCE0-BAA1-F4B8-3FBA-91AB6D28319E}"/>
              </a:ext>
            </a:extLst>
          </p:cNvPr>
          <p:cNvGrpSpPr>
            <a:grpSpLocks noChangeAspect="1"/>
          </p:cNvGrpSpPr>
          <p:nvPr/>
        </p:nvGrpSpPr>
        <p:grpSpPr>
          <a:xfrm>
            <a:off x="4699176" y="3737462"/>
            <a:ext cx="7308000" cy="2652497"/>
            <a:chOff x="1525985" y="1557002"/>
            <a:chExt cx="9900000" cy="4104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4382A6C-8060-887F-6850-2DC65DFBF9F1}"/>
                </a:ext>
              </a:extLst>
            </p:cNvPr>
            <p:cNvSpPr/>
            <p:nvPr/>
          </p:nvSpPr>
          <p:spPr>
            <a:xfrm>
              <a:off x="1525985" y="1557002"/>
              <a:ext cx="9900000" cy="4104000"/>
            </a:xfrm>
            <a:prstGeom prst="roundRect">
              <a:avLst>
                <a:gd name="adj" fmla="val 6429"/>
              </a:avLst>
            </a:prstGeom>
            <a:solidFill>
              <a:schemeClr val="bg2"/>
            </a:solidFill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BAD9F63A-6590-7215-7FC6-9165536EC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551" y="1699723"/>
              <a:ext cx="9647292" cy="3833794"/>
            </a:xfrm>
            <a:prstGeom prst="rect">
              <a:avLst/>
            </a:prstGeom>
          </p:spPr>
        </p:pic>
      </p:grp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970E4EF-3ADC-5C2C-61C7-E0A1CC6000E0}"/>
              </a:ext>
            </a:extLst>
          </p:cNvPr>
          <p:cNvSpPr/>
          <p:nvPr/>
        </p:nvSpPr>
        <p:spPr>
          <a:xfrm>
            <a:off x="4990011" y="3989464"/>
            <a:ext cx="287383" cy="201600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" name="Graphique 1" descr="Logement avec un remplissage uni">
            <a:hlinkClick r:id="rId6" action="ppaction://hlinksldjump"/>
            <a:extLst>
              <a:ext uri="{FF2B5EF4-FFF2-40B4-BE49-F238E27FC236}">
                <a16:creationId xmlns:a16="http://schemas.microsoft.com/office/drawing/2014/main" id="{A514CCAC-730F-F5B8-4171-516380DF74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16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7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5" grpId="0"/>
      <p:bldP spid="6" grpId="0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Saisir dans une cellule…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Raccourcis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33969C8A-35B3-51DF-5DC4-B7C41884383E}"/>
              </a:ext>
            </a:extLst>
          </p:cNvPr>
          <p:cNvSpPr txBox="1">
            <a:spLocks/>
          </p:cNvSpPr>
          <p:nvPr/>
        </p:nvSpPr>
        <p:spPr>
          <a:xfrm>
            <a:off x="220824" y="1542882"/>
            <a:ext cx="6245290" cy="1049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ALT </a:t>
            </a:r>
            <a:r>
              <a:rPr lang="fr-FR" sz="3200" dirty="0"/>
              <a:t>+</a:t>
            </a:r>
            <a:r>
              <a:rPr lang="fr-FR" sz="3200" dirty="0">
                <a:solidFill>
                  <a:srgbClr val="FFFF00"/>
                </a:solidFill>
              </a:rPr>
              <a:t> Entrée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Insère une nouvelle ligne dans la même cellule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7C8AF76-84D8-C02B-E67B-42B01E39A99E}"/>
              </a:ext>
            </a:extLst>
          </p:cNvPr>
          <p:cNvGrpSpPr/>
          <p:nvPr/>
        </p:nvGrpSpPr>
        <p:grpSpPr>
          <a:xfrm>
            <a:off x="1291713" y="2754064"/>
            <a:ext cx="9944341" cy="3609342"/>
            <a:chOff x="1525985" y="1557002"/>
            <a:chExt cx="9900000" cy="4104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5725D-CD4B-ED0F-6624-2E1BAB60E131}"/>
                </a:ext>
              </a:extLst>
            </p:cNvPr>
            <p:cNvSpPr/>
            <p:nvPr/>
          </p:nvSpPr>
          <p:spPr>
            <a:xfrm>
              <a:off x="1525985" y="1557002"/>
              <a:ext cx="9900000" cy="4104000"/>
            </a:xfrm>
            <a:prstGeom prst="roundRect">
              <a:avLst>
                <a:gd name="adj" fmla="val 6429"/>
              </a:avLst>
            </a:prstGeom>
            <a:solidFill>
              <a:schemeClr val="bg2"/>
            </a:solidFill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D97E544-FC83-4C08-AF97-420DB9894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551" y="1699723"/>
              <a:ext cx="9647292" cy="3833794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427761F-FB9B-7BB4-41F6-563BC39F0235}"/>
              </a:ext>
            </a:extLst>
          </p:cNvPr>
          <p:cNvSpPr/>
          <p:nvPr/>
        </p:nvSpPr>
        <p:spPr>
          <a:xfrm>
            <a:off x="2879799" y="5036137"/>
            <a:ext cx="415191" cy="292613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6A358E1-A10B-9EF9-0C2A-FCE3BCFF3BDC}"/>
              </a:ext>
            </a:extLst>
          </p:cNvPr>
          <p:cNvSpPr/>
          <p:nvPr/>
        </p:nvSpPr>
        <p:spPr>
          <a:xfrm>
            <a:off x="7131234" y="3943062"/>
            <a:ext cx="483507" cy="707771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B5C0356-03AF-0B0E-D0EB-7A8146A4B2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1234" y="1420080"/>
            <a:ext cx="1647619" cy="129523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9" name="Graphique 8" descr="Logement avec un remplissage uni">
            <a:hlinkClick r:id="rId6" action="ppaction://hlinksldjump"/>
            <a:extLst>
              <a:ext uri="{FF2B5EF4-FFF2-40B4-BE49-F238E27FC236}">
                <a16:creationId xmlns:a16="http://schemas.microsoft.com/office/drawing/2014/main" id="{E45FF4CB-E5EF-7258-0531-89B467F88F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574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5" grpId="0"/>
      <p:bldP spid="12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Zoomer dans une feuille…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Raccourcis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33969C8A-35B3-51DF-5DC4-B7C41884383E}"/>
              </a:ext>
            </a:extLst>
          </p:cNvPr>
          <p:cNvSpPr txBox="1">
            <a:spLocks/>
          </p:cNvSpPr>
          <p:nvPr/>
        </p:nvSpPr>
        <p:spPr>
          <a:xfrm>
            <a:off x="220824" y="1728737"/>
            <a:ext cx="11750352" cy="1049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CTRL </a:t>
            </a:r>
            <a:r>
              <a:rPr lang="fr-FR" sz="3200" dirty="0"/>
              <a:t>+</a:t>
            </a:r>
            <a:r>
              <a:rPr lang="fr-FR" sz="3200" dirty="0">
                <a:solidFill>
                  <a:srgbClr val="FFFF00"/>
                </a:solidFill>
              </a:rPr>
              <a:t> Molette souris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Permet de modifier le facteur de zoom à l’écran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7C8AF76-84D8-C02B-E67B-42B01E39A99E}"/>
              </a:ext>
            </a:extLst>
          </p:cNvPr>
          <p:cNvGrpSpPr/>
          <p:nvPr/>
        </p:nvGrpSpPr>
        <p:grpSpPr>
          <a:xfrm>
            <a:off x="220824" y="2964803"/>
            <a:ext cx="7765093" cy="2633563"/>
            <a:chOff x="1525985" y="1557002"/>
            <a:chExt cx="9900000" cy="4104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8635725D-CD4B-ED0F-6624-2E1BAB60E131}"/>
                </a:ext>
              </a:extLst>
            </p:cNvPr>
            <p:cNvSpPr/>
            <p:nvPr/>
          </p:nvSpPr>
          <p:spPr>
            <a:xfrm>
              <a:off x="1525985" y="1557002"/>
              <a:ext cx="9900000" cy="4104000"/>
            </a:xfrm>
            <a:prstGeom prst="roundRect">
              <a:avLst>
                <a:gd name="adj" fmla="val 6429"/>
              </a:avLst>
            </a:prstGeom>
            <a:solidFill>
              <a:schemeClr val="bg2"/>
            </a:solidFill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D97E544-FC83-4C08-AF97-420DB9894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551" y="1699723"/>
              <a:ext cx="9647292" cy="3833794"/>
            </a:xfrm>
            <a:prstGeom prst="rect">
              <a:avLst/>
            </a:prstGeom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427761F-FB9B-7BB4-41F6-563BC39F0235}"/>
              </a:ext>
            </a:extLst>
          </p:cNvPr>
          <p:cNvSpPr/>
          <p:nvPr/>
        </p:nvSpPr>
        <p:spPr>
          <a:xfrm>
            <a:off x="549276" y="4632783"/>
            <a:ext cx="498473" cy="213506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575A3633-11EB-ACF6-559B-3D419D3310A1}"/>
              </a:ext>
            </a:extLst>
          </p:cNvPr>
          <p:cNvGrpSpPr/>
          <p:nvPr/>
        </p:nvGrpSpPr>
        <p:grpSpPr>
          <a:xfrm>
            <a:off x="10494496" y="3471991"/>
            <a:ext cx="1369564" cy="1440000"/>
            <a:chOff x="8659341" y="958407"/>
            <a:chExt cx="1369564" cy="144000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B769C15-267B-DC8C-B141-6CA9095442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59341" y="958407"/>
              <a:ext cx="1369564" cy="1440000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glow rad="101600">
                <a:schemeClr val="bg1">
                  <a:lumMod val="50000"/>
                  <a:alpha val="60000"/>
                </a:schemeClr>
              </a:glow>
            </a:effectLst>
          </p:spPr>
        </p:pic>
        <p:sp>
          <p:nvSpPr>
            <p:cNvPr id="8" name="Flèche : haut 7">
              <a:extLst>
                <a:ext uri="{FF2B5EF4-FFF2-40B4-BE49-F238E27FC236}">
                  <a16:creationId xmlns:a16="http://schemas.microsoft.com/office/drawing/2014/main" id="{E3A624AD-4E3B-645D-52BB-AECAFA113137}"/>
                </a:ext>
              </a:extLst>
            </p:cNvPr>
            <p:cNvSpPr/>
            <p:nvPr/>
          </p:nvSpPr>
          <p:spPr>
            <a:xfrm>
              <a:off x="8967516" y="1114164"/>
              <a:ext cx="180307" cy="267665"/>
            </a:xfrm>
            <a:prstGeom prst="upArrow">
              <a:avLst/>
            </a:prstGeom>
            <a:solidFill>
              <a:srgbClr val="00B05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glow rad="1016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Flèche : haut 8">
              <a:extLst>
                <a:ext uri="{FF2B5EF4-FFF2-40B4-BE49-F238E27FC236}">
                  <a16:creationId xmlns:a16="http://schemas.microsoft.com/office/drawing/2014/main" id="{B6B2C45F-D94F-688B-0945-EFAA20CF5F0A}"/>
                </a:ext>
              </a:extLst>
            </p:cNvPr>
            <p:cNvSpPr/>
            <p:nvPr/>
          </p:nvSpPr>
          <p:spPr>
            <a:xfrm flipH="1" flipV="1">
              <a:off x="8967516" y="1447539"/>
              <a:ext cx="180307" cy="267665"/>
            </a:xfrm>
            <a:prstGeom prst="upArrow">
              <a:avLst/>
            </a:prstGeom>
            <a:solidFill>
              <a:srgbClr val="00B050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glow rad="1016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1" name="Légende : flèche courbée à une bordure 10">
            <a:extLst>
              <a:ext uri="{FF2B5EF4-FFF2-40B4-BE49-F238E27FC236}">
                <a16:creationId xmlns:a16="http://schemas.microsoft.com/office/drawing/2014/main" id="{9E1EFCA0-9910-66DE-54EC-56CCF07D10FD}"/>
              </a:ext>
            </a:extLst>
          </p:cNvPr>
          <p:cNvSpPr/>
          <p:nvPr/>
        </p:nvSpPr>
        <p:spPr>
          <a:xfrm flipH="1">
            <a:off x="8310558" y="3090419"/>
            <a:ext cx="1684989" cy="614034"/>
          </a:xfrm>
          <a:prstGeom prst="accentCallout2">
            <a:avLst/>
          </a:prstGeom>
          <a:noFill/>
          <a:ln w="19050"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FF00"/>
                </a:solidFill>
              </a:rPr>
              <a:t>Zoom avant</a:t>
            </a:r>
          </a:p>
          <a:p>
            <a:pPr algn="ctr"/>
            <a:r>
              <a:rPr lang="fr-FR" sz="1400" dirty="0"/>
              <a:t>100% - 115% - 130%</a:t>
            </a:r>
          </a:p>
        </p:txBody>
      </p:sp>
      <p:sp>
        <p:nvSpPr>
          <p:cNvPr id="15" name="Légende : flèche courbée à une bordure 14">
            <a:extLst>
              <a:ext uri="{FF2B5EF4-FFF2-40B4-BE49-F238E27FC236}">
                <a16:creationId xmlns:a16="http://schemas.microsoft.com/office/drawing/2014/main" id="{38F380CD-C10C-5B0B-9CB7-CEFB2E16B9B1}"/>
              </a:ext>
            </a:extLst>
          </p:cNvPr>
          <p:cNvSpPr/>
          <p:nvPr/>
        </p:nvSpPr>
        <p:spPr>
          <a:xfrm flipH="1">
            <a:off x="8304808" y="4297957"/>
            <a:ext cx="1684989" cy="614034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4015"/>
              <a:gd name="adj6" fmla="val -46667"/>
            </a:avLst>
          </a:prstGeom>
          <a:noFill/>
          <a:ln w="19050"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FF00"/>
                </a:solidFill>
              </a:rPr>
              <a:t>Zoom arrière</a:t>
            </a:r>
          </a:p>
          <a:p>
            <a:pPr algn="ctr"/>
            <a:r>
              <a:rPr lang="fr-FR" sz="1400" dirty="0"/>
              <a:t>100% - 85% - 70%</a:t>
            </a:r>
          </a:p>
        </p:txBody>
      </p:sp>
      <p:pic>
        <p:nvPicPr>
          <p:cNvPr id="16" name="Graphique 15" descr="Logement avec un remplissage uni">
            <a:hlinkClick r:id="rId6" action="ppaction://hlinksldjump"/>
            <a:extLst>
              <a:ext uri="{FF2B5EF4-FFF2-40B4-BE49-F238E27FC236}">
                <a16:creationId xmlns:a16="http://schemas.microsoft.com/office/drawing/2014/main" id="{920066F9-D641-BC4B-2C4E-C0471CB805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38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7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2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5" grpId="0"/>
      <p:bldP spid="12" grpId="0" animBg="1"/>
      <p:bldP spid="11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Insérer ou supprimer des cellules ou des lignes…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Raccourcis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33969C8A-35B3-51DF-5DC4-B7C41884383E}"/>
              </a:ext>
            </a:extLst>
          </p:cNvPr>
          <p:cNvSpPr txBox="1">
            <a:spLocks/>
          </p:cNvSpPr>
          <p:nvPr/>
        </p:nvSpPr>
        <p:spPr>
          <a:xfrm>
            <a:off x="220824" y="1571087"/>
            <a:ext cx="11750352" cy="1049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CTRL </a:t>
            </a:r>
            <a:r>
              <a:rPr lang="fr-FR" sz="3200" dirty="0"/>
              <a:t>+</a:t>
            </a:r>
            <a:r>
              <a:rPr lang="fr-FR" sz="3200" dirty="0">
                <a:solidFill>
                  <a:srgbClr val="FFFF00"/>
                </a:solidFill>
              </a:rPr>
              <a:t> +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Insère une cellule ou une ligne en fonction de la sélection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DB4615D5-722D-E929-E274-CF533963EFFD}"/>
              </a:ext>
            </a:extLst>
          </p:cNvPr>
          <p:cNvSpPr txBox="1">
            <a:spLocks/>
          </p:cNvSpPr>
          <p:nvPr/>
        </p:nvSpPr>
        <p:spPr>
          <a:xfrm>
            <a:off x="220824" y="4129533"/>
            <a:ext cx="11750352" cy="1049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CTRL </a:t>
            </a:r>
            <a:r>
              <a:rPr lang="fr-FR" sz="3200" dirty="0"/>
              <a:t>+</a:t>
            </a:r>
            <a:r>
              <a:rPr lang="fr-FR" sz="3200" dirty="0">
                <a:solidFill>
                  <a:srgbClr val="FFFF00"/>
                </a:solidFill>
              </a:rPr>
              <a:t> -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Supprime une cellule ou une ligne en fonction de la sélection.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2DE530E-7814-C8F4-685C-DE12D14955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8011" y="1623485"/>
            <a:ext cx="2621959" cy="216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4C3ACF1-D05E-2C19-8A1A-ABA372BA77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8017" y="4151609"/>
            <a:ext cx="2709364" cy="216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2" name="Graphique 1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6B1A4DB3-DF3C-EAF7-02DE-8BF027870D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39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15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93174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Somme automatique…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Raccourcis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33969C8A-35B3-51DF-5DC4-B7C41884383E}"/>
              </a:ext>
            </a:extLst>
          </p:cNvPr>
          <p:cNvSpPr txBox="1">
            <a:spLocks/>
          </p:cNvSpPr>
          <p:nvPr/>
        </p:nvSpPr>
        <p:spPr>
          <a:xfrm>
            <a:off x="84637" y="1622443"/>
            <a:ext cx="11750352" cy="12293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ALT </a:t>
            </a:r>
            <a:r>
              <a:rPr lang="fr-FR" sz="3200" dirty="0"/>
              <a:t>+</a:t>
            </a:r>
            <a:r>
              <a:rPr lang="fr-FR" sz="3200" dirty="0">
                <a:solidFill>
                  <a:srgbClr val="FFFF00"/>
                </a:solidFill>
              </a:rPr>
              <a:t> =</a:t>
            </a:r>
            <a:r>
              <a:rPr lang="fr-FR" sz="2800" dirty="0">
                <a:solidFill>
                  <a:srgbClr val="FFFF00"/>
                </a:solidFill>
              </a:rPr>
              <a:t> </a:t>
            </a:r>
            <a:r>
              <a:rPr lang="fr-FR" sz="3200" dirty="0"/>
              <a:t>:</a:t>
            </a:r>
            <a:r>
              <a:rPr lang="fr-FR" sz="3200" dirty="0">
                <a:solidFill>
                  <a:srgbClr val="FFFF00"/>
                </a:solidFill>
              </a:rPr>
              <a:t> Fonction somme automatique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Une fois le raccourci exécuté à partir d’une seule cellule, retoucher si nécessaire la plage de cellules à cumuler.</a:t>
            </a:r>
          </a:p>
        </p:txBody>
      </p:sp>
      <p:pic>
        <p:nvPicPr>
          <p:cNvPr id="2" name="Graphique 1" descr="Flèche : courbe légère avec un remplissage uni">
            <a:extLst>
              <a:ext uri="{FF2B5EF4-FFF2-40B4-BE49-F238E27FC236}">
                <a16:creationId xmlns:a16="http://schemas.microsoft.com/office/drawing/2014/main" id="{50F54D8F-901F-717B-2D15-406AB7D7EC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04170" y="5651234"/>
            <a:ext cx="914400" cy="914400"/>
          </a:xfrm>
          <a:prstGeom prst="rect">
            <a:avLst/>
          </a:prstGeom>
          <a:effectLst>
            <a:glow rad="101600">
              <a:schemeClr val="bg1">
                <a:alpha val="40000"/>
              </a:schemeClr>
            </a:glow>
          </a:effectLst>
        </p:spPr>
      </p:pic>
      <p:pic>
        <p:nvPicPr>
          <p:cNvPr id="8" name="Graphique 7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8F840507-4DE4-091D-D90C-8E5198013C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D9BF677-FD2C-A317-D9A7-A26E5CA14C3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38625"/>
          <a:stretch/>
        </p:blipFill>
        <p:spPr>
          <a:xfrm>
            <a:off x="587245" y="3319116"/>
            <a:ext cx="5365919" cy="216190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5C73E61-AC6B-846F-C2C8-F6B5281861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97"/>
          <a:stretch/>
        </p:blipFill>
        <p:spPr bwMode="auto">
          <a:xfrm>
            <a:off x="6289438" y="3319116"/>
            <a:ext cx="5365919" cy="24003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141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16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93174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Somme automatique…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Raccourcis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33969C8A-35B3-51DF-5DC4-B7C41884383E}"/>
              </a:ext>
            </a:extLst>
          </p:cNvPr>
          <p:cNvSpPr txBox="1">
            <a:spLocks/>
          </p:cNvSpPr>
          <p:nvPr/>
        </p:nvSpPr>
        <p:spPr>
          <a:xfrm>
            <a:off x="84637" y="1252790"/>
            <a:ext cx="11750352" cy="12293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ALT </a:t>
            </a:r>
            <a:r>
              <a:rPr lang="fr-FR" sz="3200" dirty="0"/>
              <a:t>+</a:t>
            </a:r>
            <a:r>
              <a:rPr lang="fr-FR" sz="3200" dirty="0">
                <a:solidFill>
                  <a:srgbClr val="FFFF00"/>
                </a:solidFill>
              </a:rPr>
              <a:t> =</a:t>
            </a:r>
            <a:r>
              <a:rPr lang="fr-FR" sz="2800" dirty="0">
                <a:solidFill>
                  <a:srgbClr val="FFFF00"/>
                </a:solidFill>
              </a:rPr>
              <a:t> </a:t>
            </a:r>
            <a:r>
              <a:rPr lang="fr-FR" sz="3200" dirty="0"/>
              <a:t>:</a:t>
            </a:r>
            <a:r>
              <a:rPr lang="fr-FR" sz="3200" dirty="0">
                <a:solidFill>
                  <a:srgbClr val="FFFF00"/>
                </a:solidFill>
              </a:rPr>
              <a:t> Fonction somme automatique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Si une plage de cellules est déjà sélectionnée, ce raccourci peut inscrire directement les différents cumuls.</a:t>
            </a:r>
          </a:p>
        </p:txBody>
      </p:sp>
      <p:pic>
        <p:nvPicPr>
          <p:cNvPr id="2" name="Graphique 1" descr="Flèche : courbe légère avec un remplissage uni">
            <a:extLst>
              <a:ext uri="{FF2B5EF4-FFF2-40B4-BE49-F238E27FC236}">
                <a16:creationId xmlns:a16="http://schemas.microsoft.com/office/drawing/2014/main" id="{50F54D8F-901F-717B-2D15-406AB7D7EC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3649895">
            <a:off x="1728279" y="4074988"/>
            <a:ext cx="914400" cy="914400"/>
          </a:xfrm>
          <a:prstGeom prst="rect">
            <a:avLst/>
          </a:prstGeom>
          <a:effectLst>
            <a:glow rad="101600">
              <a:schemeClr val="bg1">
                <a:alpha val="40000"/>
              </a:schemeClr>
            </a:glow>
          </a:effectLst>
        </p:spPr>
      </p:pic>
      <p:pic>
        <p:nvPicPr>
          <p:cNvPr id="8" name="Graphique 7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8F840507-4DE4-091D-D90C-8E5198013C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670D1B-D0A5-CDA4-E7C3-AF4F28FC3D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1352" y="2449495"/>
            <a:ext cx="7632000" cy="19163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1BA0470-205F-4A19-DF04-6FF8ECCBA8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1356" y="4532187"/>
            <a:ext cx="7632000" cy="197600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10879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17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93174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Somme automatique…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Raccourcis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33969C8A-35B3-51DF-5DC4-B7C41884383E}"/>
              </a:ext>
            </a:extLst>
          </p:cNvPr>
          <p:cNvSpPr txBox="1">
            <a:spLocks/>
          </p:cNvSpPr>
          <p:nvPr/>
        </p:nvSpPr>
        <p:spPr>
          <a:xfrm>
            <a:off x="84637" y="1252790"/>
            <a:ext cx="11750352" cy="12293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ALT </a:t>
            </a:r>
            <a:r>
              <a:rPr lang="fr-FR" sz="3200" dirty="0"/>
              <a:t>+</a:t>
            </a:r>
            <a:r>
              <a:rPr lang="fr-FR" sz="3200" dirty="0">
                <a:solidFill>
                  <a:srgbClr val="FFFF00"/>
                </a:solidFill>
              </a:rPr>
              <a:t> =</a:t>
            </a:r>
            <a:r>
              <a:rPr lang="fr-FR" sz="2800" dirty="0">
                <a:solidFill>
                  <a:srgbClr val="FFFF00"/>
                </a:solidFill>
              </a:rPr>
              <a:t> </a:t>
            </a:r>
            <a:r>
              <a:rPr lang="fr-FR" sz="3200" dirty="0"/>
              <a:t>:</a:t>
            </a:r>
            <a:r>
              <a:rPr lang="fr-FR" sz="3200" dirty="0">
                <a:solidFill>
                  <a:srgbClr val="FFFF00"/>
                </a:solidFill>
              </a:rPr>
              <a:t> Fonction somme automatique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Si une plage de cellules est déjà sélectionnée, le raccourci peut inscrire directement les différents cumuls.</a:t>
            </a:r>
          </a:p>
        </p:txBody>
      </p:sp>
      <p:pic>
        <p:nvPicPr>
          <p:cNvPr id="2" name="Graphique 1" descr="Flèche : courbe légère avec un remplissage uni">
            <a:extLst>
              <a:ext uri="{FF2B5EF4-FFF2-40B4-BE49-F238E27FC236}">
                <a16:creationId xmlns:a16="http://schemas.microsoft.com/office/drawing/2014/main" id="{50F54D8F-901F-717B-2D15-406AB7D7EC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3649895">
            <a:off x="1864927" y="3900764"/>
            <a:ext cx="914400" cy="914400"/>
          </a:xfrm>
          <a:prstGeom prst="rect">
            <a:avLst/>
          </a:prstGeom>
          <a:effectLst>
            <a:glow rad="101600">
              <a:schemeClr val="bg1">
                <a:alpha val="40000"/>
              </a:schemeClr>
            </a:glow>
          </a:effectLst>
        </p:spPr>
      </p:pic>
      <p:pic>
        <p:nvPicPr>
          <p:cNvPr id="8" name="Graphique 7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8F840507-4DE4-091D-D90C-8E5198013C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0C81ED1-5EA6-DC8C-ADB4-8E621F9B34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7532" y="2264460"/>
            <a:ext cx="7920000" cy="209350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45B3230-5CB9-0623-49A3-E6979253C7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32548" y="4540513"/>
            <a:ext cx="7920000" cy="212939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90517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18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Autres raccourcis utiles…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Raccourcis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33969C8A-35B3-51DF-5DC4-B7C41884383E}"/>
              </a:ext>
            </a:extLst>
          </p:cNvPr>
          <p:cNvSpPr txBox="1">
            <a:spLocks/>
          </p:cNvSpPr>
          <p:nvPr/>
        </p:nvSpPr>
        <p:spPr>
          <a:xfrm>
            <a:off x="220824" y="1517081"/>
            <a:ext cx="11750352" cy="1049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CTRL </a:t>
            </a:r>
            <a:r>
              <a:rPr lang="fr-FR" sz="3200" dirty="0"/>
              <a:t>+</a:t>
            </a:r>
            <a:r>
              <a:rPr lang="fr-FR" sz="3200" dirty="0">
                <a:solidFill>
                  <a:srgbClr val="FFFF00"/>
                </a:solidFill>
              </a:rPr>
              <a:t> P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Affichage de la boite de dialogue </a:t>
            </a:r>
            <a:r>
              <a:rPr lang="fr-FR" sz="2400" dirty="0">
                <a:solidFill>
                  <a:srgbClr val="FFFF00"/>
                </a:solidFill>
              </a:rPr>
              <a:t>Imprimer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DB4615D5-722D-E929-E274-CF533963EFFD}"/>
              </a:ext>
            </a:extLst>
          </p:cNvPr>
          <p:cNvSpPr txBox="1">
            <a:spLocks/>
          </p:cNvSpPr>
          <p:nvPr/>
        </p:nvSpPr>
        <p:spPr>
          <a:xfrm>
            <a:off x="220824" y="2768232"/>
            <a:ext cx="11750352" cy="1049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CTRL </a:t>
            </a:r>
            <a:r>
              <a:rPr lang="fr-FR" sz="3200" dirty="0"/>
              <a:t>+</a:t>
            </a:r>
            <a:r>
              <a:rPr lang="fr-FR" sz="3200" dirty="0">
                <a:solidFill>
                  <a:srgbClr val="FFFF00"/>
                </a:solidFill>
              </a:rPr>
              <a:t> ;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Inscrit la </a:t>
            </a:r>
            <a:r>
              <a:rPr lang="fr-FR" sz="2400" dirty="0">
                <a:solidFill>
                  <a:srgbClr val="FFFF00"/>
                </a:solidFill>
              </a:rPr>
              <a:t>date du jour </a:t>
            </a:r>
            <a:r>
              <a:rPr lang="fr-FR" sz="2400" dirty="0"/>
              <a:t>dans une cellule. Cependant, cette date n’évoluera pas automatiquement.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24A42141-8703-3C87-5ECB-D60BA199E905}"/>
              </a:ext>
            </a:extLst>
          </p:cNvPr>
          <p:cNvSpPr txBox="1">
            <a:spLocks/>
          </p:cNvSpPr>
          <p:nvPr/>
        </p:nvSpPr>
        <p:spPr>
          <a:xfrm>
            <a:off x="220824" y="4184758"/>
            <a:ext cx="11750352" cy="1049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CTRL </a:t>
            </a:r>
            <a:r>
              <a:rPr lang="fr-FR" sz="3200" dirty="0"/>
              <a:t>+</a:t>
            </a:r>
            <a:r>
              <a:rPr lang="fr-FR" sz="3200" dirty="0">
                <a:solidFill>
                  <a:srgbClr val="FFFF00"/>
                </a:solidFill>
              </a:rPr>
              <a:t> B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Recopie vers le bas.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9C5971C-78A3-133C-0AF0-80DEB488CD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481" y="5212297"/>
            <a:ext cx="2138400" cy="10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B1898E7-AA6E-16EE-F82F-6C349E3AE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745" y="5212297"/>
            <a:ext cx="2162175" cy="10668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raphique 13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358C7E8E-4D41-94BA-6716-B8D78AA7E0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16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5" grpId="0"/>
      <p:bldP spid="6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19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Autres raccourcis utiles…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Raccourcis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8B2F1F5F-1D76-FC2A-35AA-1B07653D4D85}"/>
              </a:ext>
            </a:extLst>
          </p:cNvPr>
          <p:cNvSpPr txBox="1">
            <a:spLocks/>
          </p:cNvSpPr>
          <p:nvPr/>
        </p:nvSpPr>
        <p:spPr>
          <a:xfrm>
            <a:off x="419100" y="1572515"/>
            <a:ext cx="11750352" cy="10496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F5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Affiche la boîte de dialogue </a:t>
            </a:r>
            <a:r>
              <a:rPr lang="fr-FR" sz="2400" dirty="0">
                <a:solidFill>
                  <a:srgbClr val="FFFF00"/>
                </a:solidFill>
              </a:rPr>
              <a:t>Atteindre</a:t>
            </a:r>
            <a:r>
              <a:rPr lang="fr-FR" sz="2400" dirty="0"/>
              <a:t>.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32180028-2E06-ED32-7946-4CDB9BAB87FE}"/>
              </a:ext>
            </a:extLst>
          </p:cNvPr>
          <p:cNvSpPr txBox="1">
            <a:spLocks/>
          </p:cNvSpPr>
          <p:nvPr/>
        </p:nvSpPr>
        <p:spPr>
          <a:xfrm>
            <a:off x="325794" y="4658936"/>
            <a:ext cx="11750352" cy="1248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F4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Modifie le type de référence de cellules.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>
                <a:solidFill>
                  <a:srgbClr val="FFFF00"/>
                </a:solidFill>
              </a:rPr>
              <a:t>A1</a:t>
            </a:r>
            <a:r>
              <a:rPr lang="fr-FR" sz="2400" dirty="0"/>
              <a:t> -&gt; </a:t>
            </a:r>
            <a:r>
              <a:rPr lang="fr-FR" sz="2400" dirty="0">
                <a:solidFill>
                  <a:srgbClr val="FFFF00"/>
                </a:solidFill>
              </a:rPr>
              <a:t>$A$1</a:t>
            </a:r>
            <a:r>
              <a:rPr lang="fr-FR" sz="2400" dirty="0"/>
              <a:t> -&gt; </a:t>
            </a:r>
            <a:r>
              <a:rPr lang="fr-FR" sz="2400" dirty="0">
                <a:solidFill>
                  <a:srgbClr val="FFFF00"/>
                </a:solidFill>
              </a:rPr>
              <a:t>A$1</a:t>
            </a:r>
            <a:r>
              <a:rPr lang="fr-FR" sz="2400" dirty="0"/>
              <a:t> -&gt; </a:t>
            </a:r>
            <a:r>
              <a:rPr lang="fr-FR" sz="2400" dirty="0">
                <a:solidFill>
                  <a:srgbClr val="FFFF00"/>
                </a:solidFill>
              </a:rPr>
              <a:t>$A1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1F946BB-D55D-CC9B-2D7D-4A2265E2D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4906" y="1700668"/>
            <a:ext cx="2695238" cy="256190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CE39D93-C840-7C3A-D13E-F0BC9DB10E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852" y="1700668"/>
            <a:ext cx="3619048" cy="314285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7" name="Flèche : virage 6">
            <a:extLst>
              <a:ext uri="{FF2B5EF4-FFF2-40B4-BE49-F238E27FC236}">
                <a16:creationId xmlns:a16="http://schemas.microsoft.com/office/drawing/2014/main" id="{B4C8342E-E82E-9F2F-F94A-2CDFDF6A528F}"/>
              </a:ext>
            </a:extLst>
          </p:cNvPr>
          <p:cNvSpPr/>
          <p:nvPr/>
        </p:nvSpPr>
        <p:spPr>
          <a:xfrm flipV="1">
            <a:off x="5643563" y="4138879"/>
            <a:ext cx="2510289" cy="615568"/>
          </a:xfrm>
          <a:prstGeom prst="bentArrow">
            <a:avLst/>
          </a:prstGeom>
          <a:solidFill>
            <a:srgbClr val="00B050"/>
          </a:solidFill>
          <a:ln>
            <a:solidFill>
              <a:schemeClr val="bg1">
                <a:lumMod val="95000"/>
              </a:schemeClr>
            </a:solidFill>
          </a:ln>
          <a:effectLst>
            <a:glow rad="101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9" name="Graphique 8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26A816D9-3923-2F2D-6E81-7F7A551873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16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15" grpId="0"/>
      <p:bldP spid="16" grpId="0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20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Autres raccourcis utiles…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Raccourcis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33969C8A-35B3-51DF-5DC4-B7C41884383E}"/>
              </a:ext>
            </a:extLst>
          </p:cNvPr>
          <p:cNvSpPr txBox="1">
            <a:spLocks/>
          </p:cNvSpPr>
          <p:nvPr/>
        </p:nvSpPr>
        <p:spPr>
          <a:xfrm>
            <a:off x="220824" y="1303065"/>
            <a:ext cx="11750352" cy="14100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800" dirty="0">
                <a:solidFill>
                  <a:srgbClr val="FFFF00"/>
                </a:solidFill>
              </a:rPr>
              <a:t>CLIC GAUCHE </a:t>
            </a:r>
            <a:r>
              <a:rPr lang="fr-FR" sz="2400" dirty="0">
                <a:solidFill>
                  <a:srgbClr val="FFFF00"/>
                </a:solidFill>
              </a:rPr>
              <a:t>(contour de cellule ) </a:t>
            </a:r>
            <a:r>
              <a:rPr lang="fr-FR" sz="2800" dirty="0">
                <a:solidFill>
                  <a:srgbClr val="FFFF00"/>
                </a:solidFill>
              </a:rPr>
              <a:t>: Déplacement rapide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fr-FR" sz="2400" dirty="0"/>
              <a:t>Le pointeur de la souris doit être positionné sur le contour de la cellule, de façon à obtenir le symbole suivant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F042499-AAD3-FFBD-1085-F88AAFFDF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32" y="2660744"/>
            <a:ext cx="5057143" cy="12095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C7B515C-7590-DE26-20ED-D8BFC115AB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204" y="2903865"/>
            <a:ext cx="922596" cy="914608"/>
          </a:xfrm>
          <a:prstGeom prst="ellipse">
            <a:avLst/>
          </a:prstGeom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36FAA5A-9A89-101F-9B8B-695B466884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731" y="3972153"/>
            <a:ext cx="5040000" cy="246076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8DC79F1-B8DD-DCD7-3261-D7CAC048F7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9566" y="5017897"/>
            <a:ext cx="5196982" cy="1224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23" name="Graphique 22" descr="Flèche : courbe légère avec un remplissage uni">
            <a:extLst>
              <a:ext uri="{FF2B5EF4-FFF2-40B4-BE49-F238E27FC236}">
                <a16:creationId xmlns:a16="http://schemas.microsoft.com/office/drawing/2014/main" id="{B6569132-74DD-3E5C-1645-DF1F28DC2B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8800" y="5518514"/>
            <a:ext cx="914400" cy="914400"/>
          </a:xfrm>
          <a:prstGeom prst="rect">
            <a:avLst/>
          </a:prstGeom>
          <a:effectLst>
            <a:glow rad="101600">
              <a:schemeClr val="bg1">
                <a:alpha val="40000"/>
              </a:schemeClr>
            </a:glow>
          </a:effectLst>
        </p:spPr>
      </p:pic>
      <p:pic>
        <p:nvPicPr>
          <p:cNvPr id="2" name="Graphique 1" descr="Logement avec un remplissage uni">
            <a:hlinkClick r:id="rId9" action="ppaction://hlinksldjump"/>
            <a:extLst>
              <a:ext uri="{FF2B5EF4-FFF2-40B4-BE49-F238E27FC236}">
                <a16:creationId xmlns:a16="http://schemas.microsoft.com/office/drawing/2014/main" id="{CA892B02-AF07-065A-6094-E9328DF53C7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3" name="Graphique 2" descr="Flèche : courbe légère avec un remplissage uni">
            <a:extLst>
              <a:ext uri="{FF2B5EF4-FFF2-40B4-BE49-F238E27FC236}">
                <a16:creationId xmlns:a16="http://schemas.microsoft.com/office/drawing/2014/main" id="{4E355437-0139-2E6C-487E-081F1533DC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6200000" flipH="1">
            <a:off x="5454639" y="3658608"/>
            <a:ext cx="914400" cy="914400"/>
          </a:xfrm>
          <a:prstGeom prst="rect">
            <a:avLst/>
          </a:prstGeom>
          <a:effectLst>
            <a:glow rad="101600">
              <a:schemeClr val="bg1">
                <a:alpha val="40000"/>
              </a:schemeClr>
            </a:glow>
          </a:effectLst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938C1CEC-47F8-94EF-C1E1-5B3C4A24424F}"/>
              </a:ext>
            </a:extLst>
          </p:cNvPr>
          <p:cNvCxnSpPr>
            <a:cxnSpLocks/>
          </p:cNvCxnSpPr>
          <p:nvPr/>
        </p:nvCxnSpPr>
        <p:spPr>
          <a:xfrm flipH="1">
            <a:off x="2062163" y="4406630"/>
            <a:ext cx="2343656" cy="16637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043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21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Autres raccourcis utiles…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Raccourcis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33969C8A-35B3-51DF-5DC4-B7C41884383E}"/>
              </a:ext>
            </a:extLst>
          </p:cNvPr>
          <p:cNvSpPr txBox="1">
            <a:spLocks/>
          </p:cNvSpPr>
          <p:nvPr/>
        </p:nvSpPr>
        <p:spPr>
          <a:xfrm>
            <a:off x="220824" y="2087993"/>
            <a:ext cx="11750352" cy="14100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800" dirty="0">
                <a:solidFill>
                  <a:srgbClr val="FFFF00"/>
                </a:solidFill>
              </a:rPr>
              <a:t>CTRL </a:t>
            </a:r>
            <a:r>
              <a:rPr lang="fr-FR" sz="2800" dirty="0"/>
              <a:t>+</a:t>
            </a:r>
            <a:r>
              <a:rPr lang="fr-FR" sz="2800" dirty="0">
                <a:solidFill>
                  <a:srgbClr val="FFFF00"/>
                </a:solidFill>
              </a:rPr>
              <a:t> CLIC GAUCHE (contour de la cellule) : Copie rapide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Le pointeur de la souris doit être positionné sur le contour de la cellule, de façon à obtenir le symbole suivant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735D50-0FE5-48A0-BC28-68D626C4FC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946"/>
          <a:stretch/>
        </p:blipFill>
        <p:spPr>
          <a:xfrm>
            <a:off x="168955" y="4631285"/>
            <a:ext cx="5940000" cy="135473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DF7D47-6E54-427E-7709-0D52D4BB50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1359" y="4631285"/>
            <a:ext cx="5940000" cy="134425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820F743-38A5-DBE7-671E-4EF7FAEC2D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993" y="3189739"/>
            <a:ext cx="940014" cy="851094"/>
          </a:xfrm>
          <a:prstGeom prst="ellipse">
            <a:avLst/>
          </a:prstGeom>
          <a:ln>
            <a:solidFill>
              <a:schemeClr val="bg1"/>
            </a:solidFill>
          </a:ln>
          <a:effectLst>
            <a:glow rad="101600">
              <a:schemeClr val="bg1">
                <a:alpha val="40000"/>
              </a:schemeClr>
            </a:glow>
          </a:effectLst>
        </p:spPr>
      </p:pic>
      <p:pic>
        <p:nvPicPr>
          <p:cNvPr id="33" name="Graphique 32" descr="Flèche : courbe légère avec un remplissage uni">
            <a:extLst>
              <a:ext uri="{FF2B5EF4-FFF2-40B4-BE49-F238E27FC236}">
                <a16:creationId xmlns:a16="http://schemas.microsoft.com/office/drawing/2014/main" id="{B88DD294-61E4-EC7D-F8BB-4731A0FD47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38800" y="5954501"/>
            <a:ext cx="914400" cy="914400"/>
          </a:xfrm>
          <a:prstGeom prst="rect">
            <a:avLst/>
          </a:prstGeom>
          <a:effectLst>
            <a:glow rad="101600">
              <a:schemeClr val="bg1">
                <a:alpha val="40000"/>
              </a:schemeClr>
            </a:glow>
          </a:effectLst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C102DFD2-659C-0FFC-AA0D-8785D9428B4C}"/>
              </a:ext>
            </a:extLst>
          </p:cNvPr>
          <p:cNvGrpSpPr>
            <a:grpSpLocks noChangeAspect="1"/>
          </p:cNvGrpSpPr>
          <p:nvPr/>
        </p:nvGrpSpPr>
        <p:grpSpPr>
          <a:xfrm>
            <a:off x="8839711" y="1344080"/>
            <a:ext cx="2155060" cy="1152000"/>
            <a:chOff x="6766949" y="793202"/>
            <a:chExt cx="3278206" cy="1752381"/>
          </a:xfrm>
        </p:grpSpPr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52083CC1-7BEB-1B1A-0B3E-6E01CA3AC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66949" y="821667"/>
              <a:ext cx="2352675" cy="1695450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glow rad="101600">
                <a:schemeClr val="bg1">
                  <a:lumMod val="50000"/>
                  <a:alpha val="60000"/>
                </a:schemeClr>
              </a:glow>
            </a:effectLst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1132996C-4426-20A0-18AA-B82183AA7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378488" y="793202"/>
              <a:ext cx="1666667" cy="1752381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glow rad="101600">
                <a:schemeClr val="bg1">
                  <a:lumMod val="50000"/>
                  <a:alpha val="60000"/>
                </a:schemeClr>
              </a:glow>
            </a:effectLst>
          </p:spPr>
        </p:pic>
      </p:grpSp>
      <p:pic>
        <p:nvPicPr>
          <p:cNvPr id="2" name="Graphique 1" descr="Logement avec un remplissage uni">
            <a:hlinkClick r:id="rId10" action="ppaction://hlinksldjump"/>
            <a:extLst>
              <a:ext uri="{FF2B5EF4-FFF2-40B4-BE49-F238E27FC236}">
                <a16:creationId xmlns:a16="http://schemas.microsoft.com/office/drawing/2014/main" id="{FAC808B4-E9D6-02D0-473C-862C34CDFA3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755FC359-9FE9-6D8A-75E9-0B1E7A23BA45}"/>
              </a:ext>
            </a:extLst>
          </p:cNvPr>
          <p:cNvCxnSpPr>
            <a:cxnSpLocks/>
          </p:cNvCxnSpPr>
          <p:nvPr/>
        </p:nvCxnSpPr>
        <p:spPr>
          <a:xfrm flipH="1">
            <a:off x="1945532" y="5029202"/>
            <a:ext cx="3112040" cy="27421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34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22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Autres raccourcis utiles…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Raccourcis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33969C8A-35B3-51DF-5DC4-B7C41884383E}"/>
              </a:ext>
            </a:extLst>
          </p:cNvPr>
          <p:cNvSpPr txBox="1">
            <a:spLocks/>
          </p:cNvSpPr>
          <p:nvPr/>
        </p:nvSpPr>
        <p:spPr>
          <a:xfrm>
            <a:off x="220824" y="1943766"/>
            <a:ext cx="11750352" cy="10989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800" dirty="0">
                <a:solidFill>
                  <a:srgbClr val="FFFF00"/>
                </a:solidFill>
              </a:rPr>
              <a:t>MAJ </a:t>
            </a:r>
            <a:r>
              <a:rPr lang="fr-FR" sz="2800" dirty="0"/>
              <a:t>+</a:t>
            </a:r>
            <a:r>
              <a:rPr lang="fr-FR" sz="2800" dirty="0">
                <a:solidFill>
                  <a:srgbClr val="FFFF00"/>
                </a:solidFill>
              </a:rPr>
              <a:t> CLIC GAUCHE </a:t>
            </a:r>
            <a:r>
              <a:rPr lang="fr-FR" sz="2400" dirty="0">
                <a:solidFill>
                  <a:srgbClr val="FFFF00"/>
                </a:solidFill>
              </a:rPr>
              <a:t>(contour de cellule) </a:t>
            </a:r>
            <a:r>
              <a:rPr lang="fr-FR" sz="2800" dirty="0">
                <a:solidFill>
                  <a:srgbClr val="FFFF00"/>
                </a:solidFill>
              </a:rPr>
              <a:t>: Déplacement avec insertion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fr-FR" sz="2400" dirty="0"/>
              <a:t>Le pointeur de la souris doit être positionné sur le contour de la cellule, de façon à obtenir le symbole suivant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06A4683-06F2-0E4A-13D0-86B93179E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94" y="4413818"/>
            <a:ext cx="5784481" cy="1404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43EA5BC-FF0D-0997-F29E-CF9EFFFC3B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819" y="3066629"/>
            <a:ext cx="938363" cy="914608"/>
          </a:xfrm>
          <a:prstGeom prst="ellipse">
            <a:avLst/>
          </a:prstGeom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que 11" descr="Flèche : courbe légère avec un remplissage uni">
            <a:extLst>
              <a:ext uri="{FF2B5EF4-FFF2-40B4-BE49-F238E27FC236}">
                <a16:creationId xmlns:a16="http://schemas.microsoft.com/office/drawing/2014/main" id="{4C1F690B-0C9A-E59A-E9F0-A4C26BDDF3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38800" y="5872177"/>
            <a:ext cx="914400" cy="914400"/>
          </a:xfrm>
          <a:prstGeom prst="rect">
            <a:avLst/>
          </a:prstGeom>
          <a:effectLst>
            <a:glow rad="101600">
              <a:schemeClr val="bg1">
                <a:alpha val="40000"/>
              </a:schemeClr>
            </a:glow>
          </a:effectLst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AB6BD58-E19E-386C-7C9F-FDCCFC0174F6}"/>
              </a:ext>
            </a:extLst>
          </p:cNvPr>
          <p:cNvGrpSpPr>
            <a:grpSpLocks noChangeAspect="1"/>
          </p:cNvGrpSpPr>
          <p:nvPr/>
        </p:nvGrpSpPr>
        <p:grpSpPr>
          <a:xfrm>
            <a:off x="10029108" y="1242058"/>
            <a:ext cx="2070704" cy="1152000"/>
            <a:chOff x="7614018" y="508682"/>
            <a:chExt cx="3149888" cy="1752381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64E30E7-4745-672B-61B1-09D537362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14018" y="560960"/>
              <a:ext cx="2247900" cy="1647825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glow rad="101600">
                <a:schemeClr val="bg1">
                  <a:lumMod val="50000"/>
                  <a:alpha val="60000"/>
                </a:schemeClr>
              </a:glow>
            </a:effectLst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027C77C-50F2-FC06-13EB-4A9F2C1255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097239" y="508682"/>
              <a:ext cx="1666667" cy="1752381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glow rad="101600">
                <a:schemeClr val="bg1">
                  <a:lumMod val="50000"/>
                  <a:alpha val="60000"/>
                </a:schemeClr>
              </a:glow>
            </a:effectLst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52E08744-29AE-6FBF-77EF-6ACDDD1C5E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54373" y="4413818"/>
            <a:ext cx="5199427" cy="1404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8" name="Graphique 7" descr="Logement avec un remplissage uni">
            <a:hlinkClick r:id="rId10" action="ppaction://hlinksldjump"/>
            <a:extLst>
              <a:ext uri="{FF2B5EF4-FFF2-40B4-BE49-F238E27FC236}">
                <a16:creationId xmlns:a16="http://schemas.microsoft.com/office/drawing/2014/main" id="{7148B37E-6740-56F8-DF13-2AFFEA27523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F31975AE-51DA-11FD-1480-F6D8F3C8A862}"/>
              </a:ext>
            </a:extLst>
          </p:cNvPr>
          <p:cNvCxnSpPr>
            <a:cxnSpLocks/>
          </p:cNvCxnSpPr>
          <p:nvPr/>
        </p:nvCxnSpPr>
        <p:spPr>
          <a:xfrm flipH="1">
            <a:off x="2188724" y="4893011"/>
            <a:ext cx="2568102" cy="321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350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23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Autres raccourcis utiles…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Raccourcis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33969C8A-35B3-51DF-5DC4-B7C41884383E}"/>
              </a:ext>
            </a:extLst>
          </p:cNvPr>
          <p:cNvSpPr txBox="1">
            <a:spLocks/>
          </p:cNvSpPr>
          <p:nvPr/>
        </p:nvSpPr>
        <p:spPr>
          <a:xfrm>
            <a:off x="220824" y="1961372"/>
            <a:ext cx="11750352" cy="14100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800" dirty="0">
                <a:solidFill>
                  <a:srgbClr val="FFFF00"/>
                </a:solidFill>
              </a:rPr>
              <a:t>CTRL </a:t>
            </a:r>
            <a:r>
              <a:rPr lang="fr-FR" sz="2800" dirty="0"/>
              <a:t>+</a:t>
            </a:r>
            <a:r>
              <a:rPr lang="fr-FR" sz="2800" dirty="0">
                <a:solidFill>
                  <a:srgbClr val="FFFF00"/>
                </a:solidFill>
              </a:rPr>
              <a:t> MAJ </a:t>
            </a:r>
            <a:r>
              <a:rPr lang="fr-FR" sz="2800" dirty="0"/>
              <a:t>+</a:t>
            </a:r>
            <a:r>
              <a:rPr lang="fr-FR" sz="2800" dirty="0">
                <a:solidFill>
                  <a:srgbClr val="FFFF00"/>
                </a:solidFill>
              </a:rPr>
              <a:t> CLIC GAUCHE </a:t>
            </a:r>
            <a:r>
              <a:rPr lang="fr-FR" sz="2400" dirty="0">
                <a:solidFill>
                  <a:srgbClr val="FFFF00"/>
                </a:solidFill>
              </a:rPr>
              <a:t>(contour de cellule) </a:t>
            </a:r>
            <a:r>
              <a:rPr lang="fr-FR" sz="2800" dirty="0">
                <a:solidFill>
                  <a:srgbClr val="FFFF00"/>
                </a:solidFill>
              </a:rPr>
              <a:t>: Copie avec insertion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Pointeur de la souris sur le contour de la cellule : Le pointeur de la souris doit prendre la forme suivante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06A4683-06F2-0E4A-13D0-86B93179E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726" y="4476024"/>
            <a:ext cx="5784481" cy="1404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5037D74-3F59-4857-9B22-39425BC08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993" y="3255326"/>
            <a:ext cx="940014" cy="851094"/>
          </a:xfrm>
          <a:prstGeom prst="ellipse">
            <a:avLst/>
          </a:prstGeom>
          <a:ln>
            <a:solidFill>
              <a:schemeClr val="bg1"/>
            </a:solidFill>
          </a:ln>
          <a:effectLst>
            <a:glow rad="101600">
              <a:schemeClr val="bg1">
                <a:alpha val="40000"/>
              </a:schemeClr>
            </a:glo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75F4A9-0B64-8DBB-1DF9-1D7CC95721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3969" y="4476024"/>
            <a:ext cx="4996305" cy="1404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2" name="Graphique 1" descr="Flèche : courbe légère avec un remplissage uni">
            <a:extLst>
              <a:ext uri="{FF2B5EF4-FFF2-40B4-BE49-F238E27FC236}">
                <a16:creationId xmlns:a16="http://schemas.microsoft.com/office/drawing/2014/main" id="{50F54D8F-901F-717B-2D15-406AB7D7EC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51607" y="5909869"/>
            <a:ext cx="914400" cy="914400"/>
          </a:xfrm>
          <a:prstGeom prst="rect">
            <a:avLst/>
          </a:prstGeom>
          <a:effectLst>
            <a:glow rad="101600">
              <a:schemeClr val="bg1">
                <a:alpha val="40000"/>
              </a:schemeClr>
            </a:glow>
          </a:effectLst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0F5E68F-3D27-7EE9-9147-D8F2E869697D}"/>
              </a:ext>
            </a:extLst>
          </p:cNvPr>
          <p:cNvGrpSpPr>
            <a:grpSpLocks noChangeAspect="1"/>
          </p:cNvGrpSpPr>
          <p:nvPr/>
        </p:nvGrpSpPr>
        <p:grpSpPr>
          <a:xfrm>
            <a:off x="9981084" y="1183559"/>
            <a:ext cx="2181732" cy="1152000"/>
            <a:chOff x="7593382" y="493335"/>
            <a:chExt cx="3318770" cy="1752381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284A6A3-8D1D-5CE1-92B3-FAE44C52209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593382" y="521800"/>
              <a:ext cx="2314575" cy="1695450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glow rad="101600">
                <a:schemeClr val="bg1">
                  <a:lumMod val="50000"/>
                  <a:alpha val="60000"/>
                </a:schemeClr>
              </a:glow>
            </a:effectLst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F81627F-16A8-9C1E-526C-C130527F5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245485" y="493335"/>
              <a:ext cx="1666667" cy="1752381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glow rad="101600">
                <a:schemeClr val="bg1">
                  <a:lumMod val="50000"/>
                  <a:alpha val="60000"/>
                </a:schemeClr>
              </a:glow>
            </a:effectLst>
          </p:spPr>
        </p:pic>
      </p:grpSp>
      <p:pic>
        <p:nvPicPr>
          <p:cNvPr id="8" name="Graphique 7" descr="Logement avec un remplissage uni">
            <a:hlinkClick r:id="rId10" action="ppaction://hlinksldjump"/>
            <a:extLst>
              <a:ext uri="{FF2B5EF4-FFF2-40B4-BE49-F238E27FC236}">
                <a16:creationId xmlns:a16="http://schemas.microsoft.com/office/drawing/2014/main" id="{8F840507-4DE4-091D-D90C-8E5198013C4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5E5A05F2-5088-1599-FCBD-62F51D8F1161}"/>
              </a:ext>
            </a:extLst>
          </p:cNvPr>
          <p:cNvCxnSpPr>
            <a:cxnSpLocks/>
          </p:cNvCxnSpPr>
          <p:nvPr/>
        </p:nvCxnSpPr>
        <p:spPr>
          <a:xfrm flipH="1">
            <a:off x="2772384" y="4941649"/>
            <a:ext cx="2568102" cy="3210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970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5" grpId="0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2131</TotalTime>
  <Words>1023</Words>
  <Application>Microsoft Office PowerPoint</Application>
  <PresentationFormat>Grand écran</PresentationFormat>
  <Paragraphs>195</Paragraphs>
  <Slides>23</Slides>
  <Notes>23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311</cp:revision>
  <dcterms:created xsi:type="dcterms:W3CDTF">2022-09-28T14:03:26Z</dcterms:created>
  <dcterms:modified xsi:type="dcterms:W3CDTF">2023-01-23T10:54:15Z</dcterms:modified>
</cp:coreProperties>
</file>