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8" r:id="rId2"/>
    <p:sldId id="260" r:id="rId3"/>
    <p:sldId id="269" r:id="rId4"/>
    <p:sldId id="261" r:id="rId5"/>
    <p:sldId id="270" r:id="rId6"/>
    <p:sldId id="272" r:id="rId7"/>
    <p:sldId id="273" r:id="rId8"/>
    <p:sldId id="274" r:id="rId9"/>
    <p:sldId id="262" r:id="rId10"/>
    <p:sldId id="275" r:id="rId11"/>
    <p:sldId id="276" r:id="rId12"/>
    <p:sldId id="277" r:id="rId13"/>
    <p:sldId id="279" r:id="rId14"/>
    <p:sldId id="280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0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6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1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9.xml"/><Relationship Id="rId19" Type="http://schemas.openxmlformats.org/officeDocument/2006/relationships/slide" Target="../slides/slide13.xml"/><Relationship Id="rId4" Type="http://schemas.openxmlformats.org/officeDocument/2006/relationships/slide" Target="../slides/slide4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4.xm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Paramétrer les cellules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Activer la protection des cellules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Quelques options de protection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E08E63C5-58C5-44BB-9050-3F556114F51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Remarques importantes</a:t>
          </a:r>
        </a:p>
      </dgm:t>
    </dgm:pt>
    <dgm:pt modelId="{F4C960B9-86FE-4927-B0F1-57F50E886B32}" type="parTrans" cxnId="{9AC145D5-EC4F-4290-96BF-69B1BB7B9D3D}">
      <dgm:prSet/>
      <dgm:spPr/>
      <dgm:t>
        <a:bodyPr/>
        <a:lstStyle/>
        <a:p>
          <a:endParaRPr lang="fr-FR"/>
        </a:p>
      </dgm:t>
    </dgm:pt>
    <dgm:pt modelId="{D1A02333-2175-41DD-875A-C801AB77933A}" type="sibTrans" cxnId="{9AC145D5-EC4F-4290-96BF-69B1BB7B9D3D}">
      <dgm:prSet/>
      <dgm:spPr/>
      <dgm:t>
        <a:bodyPr/>
        <a:lstStyle/>
        <a:p>
          <a:endParaRPr lang="fr-FR"/>
        </a:p>
      </dgm:t>
    </dgm:pt>
    <dgm:pt modelId="{BE89F15D-ECA8-43F2-BE66-85FA823164E6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Activer la protection du classeur</a:t>
          </a:r>
        </a:p>
      </dgm:t>
    </dgm:pt>
    <dgm:pt modelId="{71F3F1CB-1632-4DB5-8FD9-A003691A8E25}" type="parTrans" cxnId="{DECCA0FE-2659-4E05-9FA1-8CCD92FD725D}">
      <dgm:prSet/>
      <dgm:spPr/>
      <dgm:t>
        <a:bodyPr/>
        <a:lstStyle/>
        <a:p>
          <a:endParaRPr lang="fr-FR"/>
        </a:p>
      </dgm:t>
    </dgm:pt>
    <dgm:pt modelId="{0D3160C9-15E4-4D00-9F50-1F11485D0FCA}" type="sibTrans" cxnId="{DECCA0FE-2659-4E05-9FA1-8CCD92FD725D}">
      <dgm:prSet/>
      <dgm:spPr/>
      <dgm:t>
        <a:bodyPr/>
        <a:lstStyle/>
        <a:p>
          <a:endParaRPr lang="fr-FR"/>
        </a:p>
      </dgm:t>
    </dgm:pt>
    <dgm:pt modelId="{21DE85D3-6EF2-4F92-BA77-1452642F6DD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Ôter la protection du classeur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204D170-B8D8-49BC-A0CC-BA6659B3A040}" type="parTrans" cxnId="{86A0110A-4CB6-46AB-BD8D-208CC23651C8}">
      <dgm:prSet/>
      <dgm:spPr/>
      <dgm:t>
        <a:bodyPr/>
        <a:lstStyle/>
        <a:p>
          <a:endParaRPr lang="fr-FR"/>
        </a:p>
      </dgm:t>
    </dgm:pt>
    <dgm:pt modelId="{F9F8DE45-F67B-4119-968D-01AB014347EF}" type="sibTrans" cxnId="{86A0110A-4CB6-46AB-BD8D-208CC23651C8}">
      <dgm:prSet/>
      <dgm:spPr/>
      <dgm:t>
        <a:bodyPr/>
        <a:lstStyle/>
        <a:p>
          <a:endParaRPr lang="fr-FR"/>
        </a:p>
      </dgm:t>
    </dgm:pt>
    <dgm:pt modelId="{C3D591D4-0880-4219-A709-7C665481257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Ôter la protection de la feuille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64928C05-8FBF-499A-8FC2-B52491E04A26}" type="parTrans" cxnId="{6132B410-F017-4356-8125-E02C6756657A}">
      <dgm:prSet/>
      <dgm:spPr/>
      <dgm:t>
        <a:bodyPr/>
        <a:lstStyle/>
        <a:p>
          <a:endParaRPr lang="fr-FR"/>
        </a:p>
      </dgm:t>
    </dgm:pt>
    <dgm:pt modelId="{692F4BD1-7246-45EC-8B7A-8BD64A7642B9}" type="sibTrans" cxnId="{6132B410-F017-4356-8125-E02C6756657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8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8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8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8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8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8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8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8">
        <dgm:presLayoutVars>
          <dgm:chMax val="0"/>
          <dgm:chPref val="0"/>
        </dgm:presLayoutVars>
      </dgm:prSet>
      <dgm:spPr/>
    </dgm:pt>
    <dgm:pt modelId="{B1606C43-4F0A-4908-B813-45DD7BE5714F}" type="pres">
      <dgm:prSet presAssocID="{D99C9B80-BA48-46B7-8B67-372E2AFD9E86}" presName="sibTrans" presStyleCnt="0"/>
      <dgm:spPr/>
    </dgm:pt>
    <dgm:pt modelId="{08BC51D2-6CBF-4888-91D3-9A0FC4F0189F}" type="pres">
      <dgm:prSet presAssocID="{E08E63C5-58C5-44BB-9050-3F556114F513}" presName="compNode" presStyleCnt="0"/>
      <dgm:spPr/>
    </dgm:pt>
    <dgm:pt modelId="{60D7C6D6-6223-4488-8B1D-517ABA3B4F89}" type="pres">
      <dgm:prSet presAssocID="{E08E63C5-58C5-44BB-9050-3F556114F513}" presName="bgRect" presStyleLbl="bgShp" presStyleIdx="4" presStyleCnt="8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15B64F38-B447-453E-A28D-7E26E75A42D0}" type="pres">
      <dgm:prSet presAssocID="{E08E63C5-58C5-44BB-9050-3F556114F513}" presName="iconRect" presStyleLbl="node1" presStyleIdx="4" presStyleCnt="8"/>
      <dgm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3DC4A-E765-4E21-A0C5-9ABB7758DD8E}" type="pres">
      <dgm:prSet presAssocID="{E08E63C5-58C5-44BB-9050-3F556114F513}" presName="spaceRect" presStyleCnt="0"/>
      <dgm:spPr/>
    </dgm:pt>
    <dgm:pt modelId="{6CF81E7B-1083-4C72-ACB9-230C2E13646D}" type="pres">
      <dgm:prSet presAssocID="{E08E63C5-58C5-44BB-9050-3F556114F513}" presName="parTx" presStyleLbl="revTx" presStyleIdx="4" presStyleCnt="8">
        <dgm:presLayoutVars>
          <dgm:chMax val="0"/>
          <dgm:chPref val="0"/>
        </dgm:presLayoutVars>
      </dgm:prSet>
      <dgm:spPr/>
    </dgm:pt>
    <dgm:pt modelId="{AC073EEA-C079-4BD2-861E-B547DBE71C10}" type="pres">
      <dgm:prSet presAssocID="{D1A02333-2175-41DD-875A-C801AB77933A}" presName="sibTrans" presStyleCnt="0"/>
      <dgm:spPr/>
    </dgm:pt>
    <dgm:pt modelId="{10AF7B6D-F747-47F4-AA0A-FC0782CA5FC5}" type="pres">
      <dgm:prSet presAssocID="{BE89F15D-ECA8-43F2-BE66-85FA823164E6}" presName="compNode" presStyleCnt="0"/>
      <dgm:spPr/>
    </dgm:pt>
    <dgm:pt modelId="{E16BC955-8123-4C3C-92A8-60F2C70EABF7}" type="pres">
      <dgm:prSet presAssocID="{BE89F15D-ECA8-43F2-BE66-85FA823164E6}" presName="bgRect" presStyleLbl="bgShp" presStyleIdx="5" presStyleCnt="8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E7E51FC-39DD-4403-A1E1-B24F65961099}" type="pres">
      <dgm:prSet presAssocID="{BE89F15D-ECA8-43F2-BE66-85FA823164E6}" presName="iconRect" presStyleLbl="node1" presStyleIdx="5" presStyleCnt="8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88BFFF-8093-4BA9-9D21-E143B203EE88}" type="pres">
      <dgm:prSet presAssocID="{BE89F15D-ECA8-43F2-BE66-85FA823164E6}" presName="spaceRect" presStyleCnt="0"/>
      <dgm:spPr/>
    </dgm:pt>
    <dgm:pt modelId="{E95C0A03-0071-4EF4-87A9-BFB6CC7075E7}" type="pres">
      <dgm:prSet presAssocID="{BE89F15D-ECA8-43F2-BE66-85FA823164E6}" presName="parTx" presStyleLbl="revTx" presStyleIdx="5" presStyleCnt="8">
        <dgm:presLayoutVars>
          <dgm:chMax val="0"/>
          <dgm:chPref val="0"/>
        </dgm:presLayoutVars>
      </dgm:prSet>
      <dgm:spPr/>
    </dgm:pt>
    <dgm:pt modelId="{D480CAA4-94D4-4C5B-B653-34263CEE16AC}" type="pres">
      <dgm:prSet presAssocID="{0D3160C9-15E4-4D00-9F50-1F11485D0FCA}" presName="sibTrans" presStyleCnt="0"/>
      <dgm:spPr/>
    </dgm:pt>
    <dgm:pt modelId="{A4CD31F9-69F2-4881-9549-68624F13AA68}" type="pres">
      <dgm:prSet presAssocID="{21DE85D3-6EF2-4F92-BA77-1452642F6DD0}" presName="compNode" presStyleCnt="0"/>
      <dgm:spPr/>
    </dgm:pt>
    <dgm:pt modelId="{E4BFB7BA-1FA2-4CAC-94E9-17D4209E9345}" type="pres">
      <dgm:prSet presAssocID="{21DE85D3-6EF2-4F92-BA77-1452642F6DD0}" presName="bgRect" presStyleLbl="bgShp" presStyleIdx="6" presStyleCnt="8"/>
      <dgm:spPr>
        <a:xfrm>
          <a:off x="0" y="4603356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FB2D022A-02E7-4B7F-B98D-6D5C6D6E3D4F}" type="pres">
      <dgm:prSet presAssocID="{21DE85D3-6EF2-4F92-BA77-1452642F6DD0}" presName="iconRect" presStyleLbl="node1" presStyleIdx="6" presStyleCnt="8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1699915D-4762-44C5-9E24-8E6E52195653}" type="pres">
      <dgm:prSet presAssocID="{21DE85D3-6EF2-4F92-BA77-1452642F6DD0}" presName="spaceRect" presStyleCnt="0"/>
      <dgm:spPr/>
    </dgm:pt>
    <dgm:pt modelId="{EEBBF520-A71F-4590-B674-3DDE1CDA1C3E}" type="pres">
      <dgm:prSet presAssocID="{21DE85D3-6EF2-4F92-BA77-1452642F6DD0}" presName="parTx" presStyleLbl="revTx" presStyleIdx="6" presStyleCnt="8">
        <dgm:presLayoutVars>
          <dgm:chMax val="0"/>
          <dgm:chPref val="0"/>
        </dgm:presLayoutVars>
      </dgm:prSet>
      <dgm:spPr/>
    </dgm:pt>
    <dgm:pt modelId="{86A9F379-6FB9-4947-8185-65C1918101F7}" type="pres">
      <dgm:prSet presAssocID="{F9F8DE45-F67B-4119-968D-01AB014347EF}" presName="sibTrans" presStyleCnt="0"/>
      <dgm:spPr/>
    </dgm:pt>
    <dgm:pt modelId="{D147B1C6-B72A-47C5-8425-F823522DA01F}" type="pres">
      <dgm:prSet presAssocID="{C3D591D4-0880-4219-A709-7C6654812575}" presName="compNode" presStyleCnt="0"/>
      <dgm:spPr/>
    </dgm:pt>
    <dgm:pt modelId="{FFC3EAEB-B8F6-42AE-AB79-797BE8122CAA}" type="pres">
      <dgm:prSet presAssocID="{C3D591D4-0880-4219-A709-7C6654812575}" presName="bgRect" presStyleLbl="bgShp" presStyleIdx="7" presStyleCnt="8"/>
      <dgm:spPr>
        <a:xfrm>
          <a:off x="0" y="537046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48DA921A-89D9-4D38-BAE1-B8B093C8D169}" type="pres">
      <dgm:prSet presAssocID="{C3D591D4-0880-4219-A709-7C6654812575}" presName="iconRect" presStyleLbl="node1" presStyleIdx="7" presStyleCnt="8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3B16182F-6564-4E99-92EA-358910EF4E97}" type="pres">
      <dgm:prSet presAssocID="{C3D591D4-0880-4219-A709-7C6654812575}" presName="spaceRect" presStyleCnt="0"/>
      <dgm:spPr/>
    </dgm:pt>
    <dgm:pt modelId="{0630570E-4E4F-4709-AE21-957E1C3E5D22}" type="pres">
      <dgm:prSet presAssocID="{C3D591D4-0880-4219-A709-7C6654812575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86A0110A-4CB6-46AB-BD8D-208CC23651C8}" srcId="{162F69A6-0780-49EA-A6A8-3965C12489B2}" destId="{21DE85D3-6EF2-4F92-BA77-1452642F6DD0}" srcOrd="6" destOrd="0" parTransId="{5204D170-B8D8-49BC-A0CC-BA6659B3A040}" sibTransId="{F9F8DE45-F67B-4119-968D-01AB014347EF}"/>
    <dgm:cxn modelId="{B414550B-9137-41D0-9A3B-EAB60A6494E4}" type="presOf" srcId="{E08E63C5-58C5-44BB-9050-3F556114F513}" destId="{6CF81E7B-1083-4C72-ACB9-230C2E13646D}" srcOrd="0" destOrd="0" presId="urn:microsoft.com/office/officeart/2018/2/layout/IconVerticalSolidList#1"/>
    <dgm:cxn modelId="{6132B410-F017-4356-8125-E02C6756657A}" srcId="{162F69A6-0780-49EA-A6A8-3965C12489B2}" destId="{C3D591D4-0880-4219-A709-7C6654812575}" srcOrd="7" destOrd="0" parTransId="{64928C05-8FBF-499A-8FC2-B52491E04A26}" sibTransId="{692F4BD1-7246-45EC-8B7A-8BD64A7642B9}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8FF65041-3E46-4C1C-90F7-1705B3FEF355}" type="presOf" srcId="{21DE85D3-6EF2-4F92-BA77-1452642F6DD0}" destId="{EEBBF520-A71F-4590-B674-3DDE1CDA1C3E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7C0DC26D-002C-4824-9850-CABA2AB5A07F}" type="presOf" srcId="{BE89F15D-ECA8-43F2-BE66-85FA823164E6}" destId="{E95C0A03-0071-4EF4-87A9-BFB6CC7075E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14CC369E-B55D-464F-8A71-C0471D1C0256}" type="presOf" srcId="{C3D591D4-0880-4219-A709-7C6654812575}" destId="{0630570E-4E4F-4709-AE21-957E1C3E5D22}" srcOrd="0" destOrd="0" presId="urn:microsoft.com/office/officeart/2018/2/layout/IconVerticalSolidList#1"/>
    <dgm:cxn modelId="{9AC145D5-EC4F-4290-96BF-69B1BB7B9D3D}" srcId="{162F69A6-0780-49EA-A6A8-3965C12489B2}" destId="{E08E63C5-58C5-44BB-9050-3F556114F513}" srcOrd="4" destOrd="0" parTransId="{F4C960B9-86FE-4927-B0F1-57F50E886B32}" sibTransId="{D1A02333-2175-41DD-875A-C801AB77933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DECCA0FE-2659-4E05-9FA1-8CCD92FD725D}" srcId="{162F69A6-0780-49EA-A6A8-3965C12489B2}" destId="{BE89F15D-ECA8-43F2-BE66-85FA823164E6}" srcOrd="5" destOrd="0" parTransId="{71F3F1CB-1632-4DB5-8FD9-A003691A8E25}" sibTransId="{0D3160C9-15E4-4D00-9F50-1F11485D0FCA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C584D29C-19F6-451D-B2E8-AF7B882672FF}" type="presParOf" srcId="{05261D3E-3CC7-4C85-9E09-D67FC777908C}" destId="{B1606C43-4F0A-4908-B813-45DD7BE5714F}" srcOrd="7" destOrd="0" presId="urn:microsoft.com/office/officeart/2018/2/layout/IconVerticalSolidList#1"/>
    <dgm:cxn modelId="{232D145A-A541-445B-BF14-5E40AB969E6E}" type="presParOf" srcId="{05261D3E-3CC7-4C85-9E09-D67FC777908C}" destId="{08BC51D2-6CBF-4888-91D3-9A0FC4F0189F}" srcOrd="8" destOrd="0" presId="urn:microsoft.com/office/officeart/2018/2/layout/IconVerticalSolidList#1"/>
    <dgm:cxn modelId="{E88AE1C2-81EF-4D39-B5D8-BE21AE302219}" type="presParOf" srcId="{08BC51D2-6CBF-4888-91D3-9A0FC4F0189F}" destId="{60D7C6D6-6223-4488-8B1D-517ABA3B4F89}" srcOrd="0" destOrd="0" presId="urn:microsoft.com/office/officeart/2018/2/layout/IconVerticalSolidList#1"/>
    <dgm:cxn modelId="{144328A3-D773-4925-902E-B99EF34D2D1B}" type="presParOf" srcId="{08BC51D2-6CBF-4888-91D3-9A0FC4F0189F}" destId="{15B64F38-B447-453E-A28D-7E26E75A42D0}" srcOrd="1" destOrd="0" presId="urn:microsoft.com/office/officeart/2018/2/layout/IconVerticalSolidList#1"/>
    <dgm:cxn modelId="{1BAD2F20-5390-4B4C-98B1-164ED3C656F4}" type="presParOf" srcId="{08BC51D2-6CBF-4888-91D3-9A0FC4F0189F}" destId="{6873DC4A-E765-4E21-A0C5-9ABB7758DD8E}" srcOrd="2" destOrd="0" presId="urn:microsoft.com/office/officeart/2018/2/layout/IconVerticalSolidList#1"/>
    <dgm:cxn modelId="{D85781E6-CB27-4AAD-8D89-8A8623B65C9F}" type="presParOf" srcId="{08BC51D2-6CBF-4888-91D3-9A0FC4F0189F}" destId="{6CF81E7B-1083-4C72-ACB9-230C2E13646D}" srcOrd="3" destOrd="0" presId="urn:microsoft.com/office/officeart/2018/2/layout/IconVerticalSolidList#1"/>
    <dgm:cxn modelId="{0A9C971D-43DA-40EE-B708-F8163224D858}" type="presParOf" srcId="{05261D3E-3CC7-4C85-9E09-D67FC777908C}" destId="{AC073EEA-C079-4BD2-861E-B547DBE71C10}" srcOrd="9" destOrd="0" presId="urn:microsoft.com/office/officeart/2018/2/layout/IconVerticalSolidList#1"/>
    <dgm:cxn modelId="{883022A2-8083-4584-8EBA-E37DB0B619D8}" type="presParOf" srcId="{05261D3E-3CC7-4C85-9E09-D67FC777908C}" destId="{10AF7B6D-F747-47F4-AA0A-FC0782CA5FC5}" srcOrd="10" destOrd="0" presId="urn:microsoft.com/office/officeart/2018/2/layout/IconVerticalSolidList#1"/>
    <dgm:cxn modelId="{90D2D854-ED65-4FA4-ADCF-89A563D830DE}" type="presParOf" srcId="{10AF7B6D-F747-47F4-AA0A-FC0782CA5FC5}" destId="{E16BC955-8123-4C3C-92A8-60F2C70EABF7}" srcOrd="0" destOrd="0" presId="urn:microsoft.com/office/officeart/2018/2/layout/IconVerticalSolidList#1"/>
    <dgm:cxn modelId="{B2E257A6-DEFF-4D91-9B7C-6BB9E4538B32}" type="presParOf" srcId="{10AF7B6D-F747-47F4-AA0A-FC0782CA5FC5}" destId="{DE7E51FC-39DD-4403-A1E1-B24F65961099}" srcOrd="1" destOrd="0" presId="urn:microsoft.com/office/officeart/2018/2/layout/IconVerticalSolidList#1"/>
    <dgm:cxn modelId="{A5D079AF-1F03-4742-9302-4F899799B01C}" type="presParOf" srcId="{10AF7B6D-F747-47F4-AA0A-FC0782CA5FC5}" destId="{DA88BFFF-8093-4BA9-9D21-E143B203EE88}" srcOrd="2" destOrd="0" presId="urn:microsoft.com/office/officeart/2018/2/layout/IconVerticalSolidList#1"/>
    <dgm:cxn modelId="{CA430E3A-5573-4012-A504-3D78D9F07214}" type="presParOf" srcId="{10AF7B6D-F747-47F4-AA0A-FC0782CA5FC5}" destId="{E95C0A03-0071-4EF4-87A9-BFB6CC7075E7}" srcOrd="3" destOrd="0" presId="urn:microsoft.com/office/officeart/2018/2/layout/IconVerticalSolidList#1"/>
    <dgm:cxn modelId="{F4D6037F-0EDB-41C5-9ABC-3F038B47156C}" type="presParOf" srcId="{05261D3E-3CC7-4C85-9E09-D67FC777908C}" destId="{D480CAA4-94D4-4C5B-B653-34263CEE16AC}" srcOrd="11" destOrd="0" presId="urn:microsoft.com/office/officeart/2018/2/layout/IconVerticalSolidList#1"/>
    <dgm:cxn modelId="{14CED7B1-74BC-4AFC-B13A-7F4DB459BE82}" type="presParOf" srcId="{05261D3E-3CC7-4C85-9E09-D67FC777908C}" destId="{A4CD31F9-69F2-4881-9549-68624F13AA68}" srcOrd="12" destOrd="0" presId="urn:microsoft.com/office/officeart/2018/2/layout/IconVerticalSolidList#1"/>
    <dgm:cxn modelId="{55ACA8D9-5036-4F97-8815-4F59F695BA3D}" type="presParOf" srcId="{A4CD31F9-69F2-4881-9549-68624F13AA68}" destId="{E4BFB7BA-1FA2-4CAC-94E9-17D4209E9345}" srcOrd="0" destOrd="0" presId="urn:microsoft.com/office/officeart/2018/2/layout/IconVerticalSolidList#1"/>
    <dgm:cxn modelId="{28433B10-4AE7-4080-9430-E138D8E1A311}" type="presParOf" srcId="{A4CD31F9-69F2-4881-9549-68624F13AA68}" destId="{FB2D022A-02E7-4B7F-B98D-6D5C6D6E3D4F}" srcOrd="1" destOrd="0" presId="urn:microsoft.com/office/officeart/2018/2/layout/IconVerticalSolidList#1"/>
    <dgm:cxn modelId="{DE00069A-97C9-4E18-8574-258CBD6CE9DD}" type="presParOf" srcId="{A4CD31F9-69F2-4881-9549-68624F13AA68}" destId="{1699915D-4762-44C5-9E24-8E6E52195653}" srcOrd="2" destOrd="0" presId="urn:microsoft.com/office/officeart/2018/2/layout/IconVerticalSolidList#1"/>
    <dgm:cxn modelId="{B2160506-9C71-4D34-9F5A-4438F7289279}" type="presParOf" srcId="{A4CD31F9-69F2-4881-9549-68624F13AA68}" destId="{EEBBF520-A71F-4590-B674-3DDE1CDA1C3E}" srcOrd="3" destOrd="0" presId="urn:microsoft.com/office/officeart/2018/2/layout/IconVerticalSolidList#1"/>
    <dgm:cxn modelId="{24768942-7CA4-4B76-AC06-DBCA374DD3DA}" type="presParOf" srcId="{05261D3E-3CC7-4C85-9E09-D67FC777908C}" destId="{86A9F379-6FB9-4947-8185-65C1918101F7}" srcOrd="13" destOrd="0" presId="urn:microsoft.com/office/officeart/2018/2/layout/IconVerticalSolidList#1"/>
    <dgm:cxn modelId="{4FBA6CCF-B088-4CDA-BE8B-12A8273387C9}" type="presParOf" srcId="{05261D3E-3CC7-4C85-9E09-D67FC777908C}" destId="{D147B1C6-B72A-47C5-8425-F823522DA01F}" srcOrd="14" destOrd="0" presId="urn:microsoft.com/office/officeart/2018/2/layout/IconVerticalSolidList#1"/>
    <dgm:cxn modelId="{801A02CC-489E-4575-8367-F9FFF20A11E8}" type="presParOf" srcId="{D147B1C6-B72A-47C5-8425-F823522DA01F}" destId="{FFC3EAEB-B8F6-42AE-AB79-797BE8122CAA}" srcOrd="0" destOrd="0" presId="urn:microsoft.com/office/officeart/2018/2/layout/IconVerticalSolidList#1"/>
    <dgm:cxn modelId="{571C9E83-110E-4218-A2B3-040CBF8EDBE8}" type="presParOf" srcId="{D147B1C6-B72A-47C5-8425-F823522DA01F}" destId="{48DA921A-89D9-4D38-BAE1-B8B093C8D169}" srcOrd="1" destOrd="0" presId="urn:microsoft.com/office/officeart/2018/2/layout/IconVerticalSolidList#1"/>
    <dgm:cxn modelId="{B198FD9F-A9DB-48AF-8A9D-BC72E6168277}" type="presParOf" srcId="{D147B1C6-B72A-47C5-8425-F823522DA01F}" destId="{3B16182F-6564-4E99-92EA-358910EF4E97}" srcOrd="2" destOrd="0" presId="urn:microsoft.com/office/officeart/2018/2/layout/IconVerticalSolidList#1"/>
    <dgm:cxn modelId="{02D7B3E7-0010-40DD-BC18-7C10C2E6EC45}" type="presParOf" srcId="{D147B1C6-B72A-47C5-8425-F823522DA01F}" destId="{0630570E-4E4F-4709-AE21-957E1C3E5D22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613683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85639" y="138809"/>
          <a:ext cx="337525" cy="3375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708804" y="73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730"/>
        <a:ext cx="6082518" cy="613683"/>
      </dsp:txXfrm>
    </dsp:sp>
    <dsp:sp modelId="{FA3369E0-5B38-4FDD-A9F5-22B9810A03F7}">
      <dsp:nvSpPr>
        <dsp:cNvPr id="0" name=""/>
        <dsp:cNvSpPr/>
      </dsp:nvSpPr>
      <dsp:spPr>
        <a:xfrm>
          <a:off x="0" y="767834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85639" y="905913"/>
          <a:ext cx="337525" cy="3375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708804" y="767834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Paramétrer les cellules</a:t>
          </a:r>
        </a:p>
      </dsp:txBody>
      <dsp:txXfrm>
        <a:off x="708804" y="767834"/>
        <a:ext cx="6082518" cy="613683"/>
      </dsp:txXfrm>
    </dsp:sp>
    <dsp:sp modelId="{DB8ABDAA-976A-4A84-A3C3-277080E19DCA}">
      <dsp:nvSpPr>
        <dsp:cNvPr id="0" name=""/>
        <dsp:cNvSpPr/>
      </dsp:nvSpPr>
      <dsp:spPr>
        <a:xfrm>
          <a:off x="0" y="1534939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185639" y="1673018"/>
          <a:ext cx="337525" cy="3375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708804" y="1534939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Activer la protection des cellules</a:t>
          </a:r>
        </a:p>
      </dsp:txBody>
      <dsp:txXfrm>
        <a:off x="708804" y="1534939"/>
        <a:ext cx="6082518" cy="613683"/>
      </dsp:txXfrm>
    </dsp:sp>
    <dsp:sp modelId="{C2FCE80A-DCA0-4D7F-8F72-19CB2337E588}">
      <dsp:nvSpPr>
        <dsp:cNvPr id="0" name=""/>
        <dsp:cNvSpPr/>
      </dsp:nvSpPr>
      <dsp:spPr>
        <a:xfrm>
          <a:off x="0" y="2302043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185639" y="2440122"/>
          <a:ext cx="337525" cy="3375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708804" y="2302043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Quelques options de protection</a:t>
          </a:r>
        </a:p>
      </dsp:txBody>
      <dsp:txXfrm>
        <a:off x="708804" y="2302043"/>
        <a:ext cx="6082518" cy="613683"/>
      </dsp:txXfrm>
    </dsp:sp>
    <dsp:sp modelId="{60D7C6D6-6223-4488-8B1D-517ABA3B4F89}">
      <dsp:nvSpPr>
        <dsp:cNvPr id="0" name=""/>
        <dsp:cNvSpPr/>
      </dsp:nvSpPr>
      <dsp:spPr>
        <a:xfrm>
          <a:off x="0" y="3069147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64F38-B447-453E-A28D-7E26E75A42D0}">
      <dsp:nvSpPr>
        <dsp:cNvPr id="0" name=""/>
        <dsp:cNvSpPr/>
      </dsp:nvSpPr>
      <dsp:spPr>
        <a:xfrm>
          <a:off x="185639" y="3207226"/>
          <a:ext cx="337525" cy="3375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81E7B-1083-4C72-ACB9-230C2E13646D}">
      <dsp:nvSpPr>
        <dsp:cNvPr id="0" name=""/>
        <dsp:cNvSpPr/>
      </dsp:nvSpPr>
      <dsp:spPr>
        <a:xfrm>
          <a:off x="708804" y="3069147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Remarques importantes</a:t>
          </a:r>
        </a:p>
      </dsp:txBody>
      <dsp:txXfrm>
        <a:off x="708804" y="3069147"/>
        <a:ext cx="6082518" cy="613683"/>
      </dsp:txXfrm>
    </dsp:sp>
    <dsp:sp modelId="{E16BC955-8123-4C3C-92A8-60F2C70EABF7}">
      <dsp:nvSpPr>
        <dsp:cNvPr id="0" name=""/>
        <dsp:cNvSpPr/>
      </dsp:nvSpPr>
      <dsp:spPr>
        <a:xfrm>
          <a:off x="0" y="3836252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E51FC-39DD-4403-A1E1-B24F65961099}">
      <dsp:nvSpPr>
        <dsp:cNvPr id="0" name=""/>
        <dsp:cNvSpPr/>
      </dsp:nvSpPr>
      <dsp:spPr>
        <a:xfrm>
          <a:off x="185639" y="3974331"/>
          <a:ext cx="337525" cy="33752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C0A03-0071-4EF4-87A9-BFB6CC7075E7}">
      <dsp:nvSpPr>
        <dsp:cNvPr id="0" name=""/>
        <dsp:cNvSpPr/>
      </dsp:nvSpPr>
      <dsp:spPr>
        <a:xfrm>
          <a:off x="708804" y="3836252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Activer la protection du classeur</a:t>
          </a:r>
        </a:p>
      </dsp:txBody>
      <dsp:txXfrm>
        <a:off x="708804" y="3836252"/>
        <a:ext cx="6082518" cy="613683"/>
      </dsp:txXfrm>
    </dsp:sp>
    <dsp:sp modelId="{E4BFB7BA-1FA2-4CAC-94E9-17D4209E9345}">
      <dsp:nvSpPr>
        <dsp:cNvPr id="0" name=""/>
        <dsp:cNvSpPr/>
      </dsp:nvSpPr>
      <dsp:spPr>
        <a:xfrm>
          <a:off x="0" y="4603356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D022A-02E7-4B7F-B98D-6D5C6D6E3D4F}">
      <dsp:nvSpPr>
        <dsp:cNvPr id="0" name=""/>
        <dsp:cNvSpPr/>
      </dsp:nvSpPr>
      <dsp:spPr>
        <a:xfrm>
          <a:off x="185639" y="4741435"/>
          <a:ext cx="337525" cy="33752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BBF520-A71F-4590-B674-3DDE1CDA1C3E}">
      <dsp:nvSpPr>
        <dsp:cNvPr id="0" name=""/>
        <dsp:cNvSpPr/>
      </dsp:nvSpPr>
      <dsp:spPr>
        <a:xfrm>
          <a:off x="708804" y="4603356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Ôter la protection du classeur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4603356"/>
        <a:ext cx="6082518" cy="613683"/>
      </dsp:txXfrm>
    </dsp:sp>
    <dsp:sp modelId="{FFC3EAEB-B8F6-42AE-AB79-797BE8122CAA}">
      <dsp:nvSpPr>
        <dsp:cNvPr id="0" name=""/>
        <dsp:cNvSpPr/>
      </dsp:nvSpPr>
      <dsp:spPr>
        <a:xfrm>
          <a:off x="0" y="537046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DA921A-89D9-4D38-BAE1-B8B093C8D169}">
      <dsp:nvSpPr>
        <dsp:cNvPr id="0" name=""/>
        <dsp:cNvSpPr/>
      </dsp:nvSpPr>
      <dsp:spPr>
        <a:xfrm>
          <a:off x="185639" y="5508539"/>
          <a:ext cx="337525" cy="33752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0570E-4E4F-4709-AE21-957E1C3E5D22}">
      <dsp:nvSpPr>
        <dsp:cNvPr id="0" name=""/>
        <dsp:cNvSpPr/>
      </dsp:nvSpPr>
      <dsp:spPr>
        <a:xfrm>
          <a:off x="708804" y="537046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Ôter la protection de la feuille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5370460"/>
        <a:ext cx="6082518" cy="613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17/03/2023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17/03/2023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85333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97213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23003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74038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83761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83399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6821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47162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30238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78640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74304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646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134328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2050939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-1" y="4482972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Protection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5D4C3E7-1B86-B8A8-CE34-49E2639A7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858" y="277535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1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06404" cy="3838057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Le module de protection va permettre principalement de </a:t>
            </a:r>
            <a:r>
              <a:rPr lang="fr-FR" sz="3200" dirty="0">
                <a:solidFill>
                  <a:srgbClr val="FFFF00"/>
                </a:solidFill>
              </a:rPr>
              <a:t>préserver les formules </a:t>
            </a:r>
            <a:r>
              <a:rPr lang="fr-FR" sz="3200" dirty="0"/>
              <a:t>dans les cellules.</a:t>
            </a:r>
            <a:endParaRPr lang="fr-FR" sz="3200" noProof="1"/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Ainsi, l’utilisateur ne pourra </a:t>
            </a:r>
            <a:r>
              <a:rPr lang="fr-FR" sz="3200" noProof="1">
                <a:solidFill>
                  <a:srgbClr val="FFFF00"/>
                </a:solidFill>
              </a:rPr>
              <a:t>ni modifier ni écraser </a:t>
            </a:r>
            <a:r>
              <a:rPr lang="fr-FR" sz="3200" noProof="1"/>
              <a:t>une formule de calcul par inadvertance.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Cette protection sera mise en place avec un </a:t>
            </a:r>
            <a:r>
              <a:rPr lang="fr-FR" sz="3200" noProof="1">
                <a:solidFill>
                  <a:srgbClr val="FFFF00"/>
                </a:solidFill>
              </a:rPr>
              <a:t>mot de passe </a:t>
            </a:r>
            <a:r>
              <a:rPr lang="fr-FR" sz="3200" noProof="1"/>
              <a:t>ce qui permettra au concepteur ou à la personne autorisée, à ôter cette dernière pour apporter d’éventuelles modifications.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PROTECTION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6DF7905-7787-F034-3CB6-3DB3F74CE5D3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AF3D806-C530-DBC3-7B39-9765D05F1C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>
              <a:latin typeface="Bahnschrift SemiBold Condensed" panose="020B0502040204020203" pitchFamily="34" charset="0"/>
            </a:endParaRP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546B16B4-EF1C-FB7C-3592-162C3012E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29FA9510-DFD8-85F0-B13E-60A422171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96" y="1007684"/>
            <a:ext cx="10806404" cy="506610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protection s’applique sur deux éléments, à savoir :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fr-FR" sz="4400" noProof="1">
                <a:solidFill>
                  <a:srgbClr val="FFFF00"/>
                </a:solidFill>
              </a:rPr>
              <a:t>Feuille</a:t>
            </a:r>
            <a:r>
              <a:rPr lang="fr-FR" sz="3000" noProof="1"/>
              <a:t> et </a:t>
            </a:r>
            <a:r>
              <a:rPr lang="fr-FR" sz="4400" noProof="1">
                <a:solidFill>
                  <a:srgbClr val="FFFF00"/>
                </a:solidFill>
              </a:rPr>
              <a:t>Classeur</a:t>
            </a:r>
            <a:endParaRPr lang="fr-FR" sz="3000" noProof="1">
              <a:solidFill>
                <a:srgbClr val="FFFF00"/>
              </a:solidFill>
            </a:endParaRPr>
          </a:p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200" noProof="1"/>
              <a:t>La protection « </a:t>
            </a:r>
            <a:r>
              <a:rPr lang="fr-FR" sz="3200" noProof="1">
                <a:solidFill>
                  <a:srgbClr val="FFFF00"/>
                </a:solidFill>
              </a:rPr>
              <a:t>Feuille </a:t>
            </a:r>
            <a:r>
              <a:rPr lang="fr-FR" sz="3200" noProof="1"/>
              <a:t>» va permettre de protéger le contenu de certaines cellules, d’empêcher l’insertion ou la suppression de lignes ou de colones,…</a:t>
            </a:r>
          </a:p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3200" noProof="1"/>
              <a:t>La protection « </a:t>
            </a:r>
            <a:r>
              <a:rPr lang="fr-FR" sz="3200" noProof="1">
                <a:solidFill>
                  <a:srgbClr val="FFFF00"/>
                </a:solidFill>
              </a:rPr>
              <a:t>Classeur </a:t>
            </a:r>
            <a:r>
              <a:rPr lang="fr-FR" sz="3200" noProof="1"/>
              <a:t>» va intervenir sur la </a:t>
            </a:r>
            <a:r>
              <a:rPr lang="fr-FR" sz="3200" noProof="1">
                <a:solidFill>
                  <a:srgbClr val="FFFF00"/>
                </a:solidFill>
              </a:rPr>
              <a:t>structure du classeur</a:t>
            </a:r>
            <a:r>
              <a:rPr lang="fr-FR" sz="3200" noProof="1"/>
              <a:t>. Ainsi il sera impossible par exemple de supprimer ou d’ajouter une feuille.</a:t>
            </a:r>
          </a:p>
        </p:txBody>
      </p:sp>
    </p:spTree>
    <p:extLst>
      <p:ext uri="{BB962C8B-B14F-4D97-AF65-F5344CB8AC3E}">
        <p14:creationId xmlns:p14="http://schemas.microsoft.com/office/powerpoint/2010/main" val="7468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6DC961-304A-0023-810E-4A9D55A55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167" y="4582209"/>
            <a:ext cx="6649614" cy="184642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070519B-0F80-6067-622D-36347BB0434F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Paramétrer les cellules…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4BE0ECE-E750-2699-3E10-2DDEB6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30A6790E-1399-4C9D-6E51-F29A050D0E96}"/>
              </a:ext>
            </a:extLst>
          </p:cNvPr>
          <p:cNvSpPr txBox="1">
            <a:spLocks/>
          </p:cNvSpPr>
          <p:nvPr/>
        </p:nvSpPr>
        <p:spPr>
          <a:xfrm>
            <a:off x="314130" y="1490484"/>
            <a:ext cx="11563739" cy="1047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les plages de cellules dans lesquelles la saisie est acceptée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C8B942F-494E-3EF8-0E6D-3C5121F095F6}"/>
              </a:ext>
            </a:extLst>
          </p:cNvPr>
          <p:cNvSpPr txBox="1">
            <a:spLocks/>
          </p:cNvSpPr>
          <p:nvPr/>
        </p:nvSpPr>
        <p:spPr>
          <a:xfrm>
            <a:off x="332789" y="2703716"/>
            <a:ext cx="11563739" cy="1047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Accueil </a:t>
            </a:r>
            <a:r>
              <a:rPr lang="fr-FR" sz="3300" dirty="0"/>
              <a:t>puis cliquer dans le </a:t>
            </a:r>
            <a:r>
              <a:rPr lang="fr-FR" sz="3200" dirty="0">
                <a:solidFill>
                  <a:srgbClr val="FFFF00"/>
                </a:solidFill>
              </a:rPr>
              <a:t>lanceur </a:t>
            </a:r>
            <a:r>
              <a:rPr lang="fr-FR" sz="3300" dirty="0"/>
              <a:t>du groupe </a:t>
            </a:r>
            <a:r>
              <a:rPr lang="fr-FR" sz="3300" dirty="0">
                <a:solidFill>
                  <a:srgbClr val="FFFF00"/>
                </a:solidFill>
              </a:rPr>
              <a:t>Police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noProof="1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E7C32F5A-2755-D8EE-FFC1-75C246DBFA19}"/>
              </a:ext>
            </a:extLst>
          </p:cNvPr>
          <p:cNvSpPr/>
          <p:nvPr/>
        </p:nvSpPr>
        <p:spPr>
          <a:xfrm rot="16200000" flipH="1" flipV="1">
            <a:off x="3611331" y="4326091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5" grpId="0" uiExpand="1" build="p"/>
      <p:bldP spid="8" grpId="0" uiExpand="1" build="p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0FCD17AE-512E-DF52-7646-265BB0C346BF}"/>
              </a:ext>
            </a:extLst>
          </p:cNvPr>
          <p:cNvGrpSpPr/>
          <p:nvPr/>
        </p:nvGrpSpPr>
        <p:grpSpPr>
          <a:xfrm>
            <a:off x="3620278" y="2887744"/>
            <a:ext cx="6153207" cy="3473731"/>
            <a:chOff x="3775788" y="2739554"/>
            <a:chExt cx="4640424" cy="238638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E4B9D50-9CF8-5F15-CA9D-72C79C1CB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60311"/>
            <a:stretch/>
          </p:blipFill>
          <p:spPr>
            <a:xfrm>
              <a:off x="3775788" y="2739554"/>
              <a:ext cx="4640424" cy="1580519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60E98B4-98D5-8A86-C8CF-93466A9B65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79763"/>
            <a:stretch/>
          </p:blipFill>
          <p:spPr>
            <a:xfrm>
              <a:off x="3775788" y="4320073"/>
              <a:ext cx="4640424" cy="80586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</p:grp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9DACA88-4F47-F8BD-BB08-69D509281622}"/>
              </a:ext>
            </a:extLst>
          </p:cNvPr>
          <p:cNvSpPr txBox="1">
            <a:spLocks/>
          </p:cNvSpPr>
          <p:nvPr/>
        </p:nvSpPr>
        <p:spPr>
          <a:xfrm>
            <a:off x="0" y="816861"/>
            <a:ext cx="11448661" cy="5267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0" algn="just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Protection</a:t>
            </a:r>
            <a:r>
              <a:rPr lang="fr-FR" sz="3200" dirty="0"/>
              <a:t> puis décocher l’option </a:t>
            </a:r>
            <a:r>
              <a:rPr lang="fr-FR" sz="3200" dirty="0">
                <a:solidFill>
                  <a:srgbClr val="FFFF00"/>
                </a:solidFill>
              </a:rPr>
              <a:t>Verrouillée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49349CB-CB78-A3C5-2C32-11589A335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2FFA58-0577-2C88-E4C6-4A5BB64861CE}"/>
              </a:ext>
            </a:extLst>
          </p:cNvPr>
          <p:cNvSpPr txBox="1">
            <a:spLocks/>
          </p:cNvSpPr>
          <p:nvPr/>
        </p:nvSpPr>
        <p:spPr>
          <a:xfrm>
            <a:off x="36239" y="1440469"/>
            <a:ext cx="11804308" cy="991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0" algn="just"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fr-FR" sz="3200" dirty="0"/>
              <a:t>Cocher la rubrique </a:t>
            </a:r>
            <a:r>
              <a:rPr lang="fr-FR" sz="3200" dirty="0">
                <a:solidFill>
                  <a:srgbClr val="FFFF00"/>
                </a:solidFill>
              </a:rPr>
              <a:t>Masquée</a:t>
            </a:r>
            <a:r>
              <a:rPr lang="fr-FR" sz="3200" dirty="0"/>
              <a:t> si vous souhaitez masquer l’affichage des formules dans la barre de formule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  <a:endParaRPr lang="fr-FR" sz="3200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B6A391C8-B14E-1EB0-8035-AE91A9B6E6A0}"/>
              </a:ext>
            </a:extLst>
          </p:cNvPr>
          <p:cNvSpPr/>
          <p:nvPr/>
        </p:nvSpPr>
        <p:spPr>
          <a:xfrm rot="16200000" flipH="1" flipV="1">
            <a:off x="7427551" y="2970599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419632F-15F2-56FE-AF1D-A51A8C1111B7}"/>
              </a:ext>
            </a:extLst>
          </p:cNvPr>
          <p:cNvSpPr/>
          <p:nvPr/>
        </p:nvSpPr>
        <p:spPr>
          <a:xfrm rot="10800000" flipH="1" flipV="1">
            <a:off x="3246604" y="3695235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866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uiExpand="1" build="p"/>
      <p:bldP spid="3" grpId="0" uiExpand="1" build="p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1191"/>
            <a:ext cx="11843060" cy="559616"/>
          </a:xfrm>
        </p:spPr>
        <p:txBody>
          <a:bodyPr rtlCol="0">
            <a:noAutofit/>
          </a:bodyPr>
          <a:lstStyle/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Révision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Protéger la feuille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endParaRPr lang="fr-FR" sz="3200" noProof="1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59087CB-D749-EBC0-4351-063201C5335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Activer la protection des cellules…</a:t>
            </a:r>
          </a:p>
        </p:txBody>
      </p:sp>
      <p:pic>
        <p:nvPicPr>
          <p:cNvPr id="5" name="Graphique 4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7C10EA65-4061-D912-0A5E-93C9E48BA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BAC087-B545-E7F2-40E9-8FD94199F95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203"/>
          <a:stretch/>
        </p:blipFill>
        <p:spPr>
          <a:xfrm>
            <a:off x="500063" y="3268984"/>
            <a:ext cx="11191875" cy="12615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B62C467-AB2E-6DB3-CF6F-1CC02777B374}"/>
              </a:ext>
            </a:extLst>
          </p:cNvPr>
          <p:cNvSpPr/>
          <p:nvPr/>
        </p:nvSpPr>
        <p:spPr>
          <a:xfrm rot="16200000" flipH="1" flipV="1">
            <a:off x="4703012" y="2926752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A26968-6064-600C-FB65-F412A144AAE5}"/>
              </a:ext>
            </a:extLst>
          </p:cNvPr>
          <p:cNvSpPr/>
          <p:nvPr/>
        </p:nvSpPr>
        <p:spPr>
          <a:xfrm>
            <a:off x="9315450" y="3587750"/>
            <a:ext cx="517526" cy="75565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95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305EB57-2503-292A-8E68-F97D988ED871}"/>
              </a:ext>
            </a:extLst>
          </p:cNvPr>
          <p:cNvSpPr txBox="1">
            <a:spLocks/>
          </p:cNvSpPr>
          <p:nvPr/>
        </p:nvSpPr>
        <p:spPr>
          <a:xfrm>
            <a:off x="0" y="984336"/>
            <a:ext cx="11915192" cy="9191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000" dirty="0"/>
              <a:t>Entrer un mot de passe et laisser cocher pour l’instant les deux premières options puis valider par </a:t>
            </a:r>
            <a:r>
              <a:rPr lang="fr-FR" sz="3000" dirty="0">
                <a:solidFill>
                  <a:srgbClr val="FFFF00"/>
                </a:solidFill>
              </a:rPr>
              <a:t>OK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noProof="1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A5355B0-2B99-95DA-1CD9-4E00938A0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8" y="2014308"/>
            <a:ext cx="3536304" cy="46125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EBD7CF8-BB32-42F6-E188-216FA0B000CF}"/>
              </a:ext>
            </a:extLst>
          </p:cNvPr>
          <p:cNvSpPr/>
          <p:nvPr/>
        </p:nvSpPr>
        <p:spPr>
          <a:xfrm>
            <a:off x="4406900" y="3238500"/>
            <a:ext cx="2535076" cy="3810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F52A9DD6-28BE-E13B-CA30-E5AF09154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06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305EB57-2503-292A-8E68-F97D988ED871}"/>
              </a:ext>
            </a:extLst>
          </p:cNvPr>
          <p:cNvSpPr txBox="1">
            <a:spLocks/>
          </p:cNvSpPr>
          <p:nvPr/>
        </p:nvSpPr>
        <p:spPr>
          <a:xfrm>
            <a:off x="0" y="984336"/>
            <a:ext cx="11915192" cy="891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000" dirty="0"/>
              <a:t>Confirmer le mot de passe puis valider par </a:t>
            </a:r>
            <a:r>
              <a:rPr lang="fr-FR" sz="3000" dirty="0">
                <a:solidFill>
                  <a:srgbClr val="FFFF00"/>
                </a:solidFill>
              </a:rPr>
              <a:t>OK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noProof="1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64B47B6-4E58-8A39-664D-75F96345E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4472" y="1698171"/>
            <a:ext cx="3426248" cy="19531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F0CB0669-C70E-63B9-714A-095770AE8757}"/>
              </a:ext>
            </a:extLst>
          </p:cNvPr>
          <p:cNvSpPr txBox="1">
            <a:spLocks/>
          </p:cNvSpPr>
          <p:nvPr/>
        </p:nvSpPr>
        <p:spPr>
          <a:xfrm>
            <a:off x="177209" y="3862939"/>
            <a:ext cx="11915192" cy="8911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000" dirty="0"/>
              <a:t>La protection est désormais effective ! Un message d’information apparaîtra lors de la tentative d’écriture sur une cellule verrouillée.</a:t>
            </a: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noProof="1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51B1EB8-EECD-FA97-140C-54B42CE4A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710" y="4924784"/>
            <a:ext cx="11276190" cy="10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A4983567-FFA7-BD90-D383-E41AD149C5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4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A66170-F9A3-EAE1-B8DB-99D058895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107" y="1250022"/>
            <a:ext cx="3691762" cy="48153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EDDEDEF9-3958-CABC-B960-93302E81C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" y="1745707"/>
            <a:ext cx="4825696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dirty="0"/>
              <a:t>Possibilité ou non de sélectionner les cellules verrouillées</a:t>
            </a:r>
          </a:p>
          <a:p>
            <a:pPr marL="457200" lvl="1" indent="0" algn="just">
              <a:spcAft>
                <a:spcPts val="1200"/>
              </a:spcAft>
              <a:buNone/>
            </a:pPr>
            <a:endParaRPr lang="fr-FR" sz="2000" dirty="0"/>
          </a:p>
          <a:p>
            <a:pPr algn="just">
              <a:spcAft>
                <a:spcPts val="1200"/>
              </a:spcAft>
            </a:pPr>
            <a:endParaRPr lang="fr-FR" dirty="0"/>
          </a:p>
        </p:txBody>
      </p: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B414D4B3-0D0E-0D93-420D-F30C9CC1A7F5}"/>
              </a:ext>
            </a:extLst>
          </p:cNvPr>
          <p:cNvCxnSpPr>
            <a:cxnSpLocks/>
          </p:cNvCxnSpPr>
          <p:nvPr/>
        </p:nvCxnSpPr>
        <p:spPr>
          <a:xfrm>
            <a:off x="4884235" y="1938415"/>
            <a:ext cx="3487872" cy="704477"/>
          </a:xfrm>
          <a:prstGeom prst="bentConnector3">
            <a:avLst/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 : en angle 38">
            <a:extLst>
              <a:ext uri="{FF2B5EF4-FFF2-40B4-BE49-F238E27FC236}">
                <a16:creationId xmlns:a16="http://schemas.microsoft.com/office/drawing/2014/main" id="{5F89811C-1086-0FB7-3FB4-D351AB01969E}"/>
              </a:ext>
            </a:extLst>
          </p:cNvPr>
          <p:cNvCxnSpPr>
            <a:cxnSpLocks/>
          </p:cNvCxnSpPr>
          <p:nvPr/>
        </p:nvCxnSpPr>
        <p:spPr>
          <a:xfrm flipV="1">
            <a:off x="4884235" y="4652152"/>
            <a:ext cx="3487872" cy="965808"/>
          </a:xfrm>
          <a:prstGeom prst="bentConnector3">
            <a:avLst>
              <a:gd name="adj1" fmla="val 50000"/>
            </a:avLst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1512956-192F-5368-C5AD-338F29B67404}"/>
              </a:ext>
            </a:extLst>
          </p:cNvPr>
          <p:cNvSpPr txBox="1">
            <a:spLocks/>
          </p:cNvSpPr>
          <p:nvPr/>
        </p:nvSpPr>
        <p:spPr>
          <a:xfrm>
            <a:off x="8522" y="5319466"/>
            <a:ext cx="4825696" cy="72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dirty="0"/>
              <a:t>Possibilité ou non d’utiliser le module de filtre automatique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B8D0B3E-CD79-0317-749F-EC318D829F1D}"/>
              </a:ext>
            </a:extLst>
          </p:cNvPr>
          <p:cNvSpPr txBox="1">
            <a:spLocks/>
          </p:cNvSpPr>
          <p:nvPr/>
        </p:nvSpPr>
        <p:spPr>
          <a:xfrm>
            <a:off x="8522" y="2951814"/>
            <a:ext cx="4825696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dirty="0"/>
              <a:t>Possibilité ou non d’insérer des lignes et des colonnes</a:t>
            </a:r>
            <a:endParaRPr lang="fr-FR" sz="2000" dirty="0"/>
          </a:p>
          <a:p>
            <a:pPr algn="just">
              <a:spcAft>
                <a:spcPts val="1200"/>
              </a:spcAft>
            </a:pPr>
            <a:endParaRPr lang="fr-FR" dirty="0"/>
          </a:p>
        </p:txBody>
      </p:sp>
      <p:cxnSp>
        <p:nvCxnSpPr>
          <p:cNvPr id="9" name="Connecteur : en angle 8">
            <a:extLst>
              <a:ext uri="{FF2B5EF4-FFF2-40B4-BE49-F238E27FC236}">
                <a16:creationId xmlns:a16="http://schemas.microsoft.com/office/drawing/2014/main" id="{E121F6D3-87C2-232A-2893-83D80E25F653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4884235" y="3136412"/>
            <a:ext cx="3487872" cy="521281"/>
          </a:xfrm>
          <a:prstGeom prst="bentConnector3">
            <a:avLst/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32937961-C256-8BB3-617B-E90856E28046}"/>
              </a:ext>
            </a:extLst>
          </p:cNvPr>
          <p:cNvSpPr txBox="1">
            <a:spLocks/>
          </p:cNvSpPr>
          <p:nvPr/>
        </p:nvSpPr>
        <p:spPr>
          <a:xfrm>
            <a:off x="8522" y="3632117"/>
            <a:ext cx="4825696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dirty="0"/>
              <a:t>Possibilité ou non d’insérer des lignes et des colonnes</a:t>
            </a:r>
            <a:endParaRPr lang="fr-FR" sz="2000" dirty="0"/>
          </a:p>
          <a:p>
            <a:pPr algn="just">
              <a:spcAft>
                <a:spcPts val="1200"/>
              </a:spcAft>
            </a:pPr>
            <a:endParaRPr lang="fr-FR" dirty="0"/>
          </a:p>
        </p:txBody>
      </p: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43D160A5-1AFF-030C-1985-07D2E1B75973}"/>
              </a:ext>
            </a:extLst>
          </p:cNvPr>
          <p:cNvCxnSpPr>
            <a:cxnSpLocks/>
          </p:cNvCxnSpPr>
          <p:nvPr/>
        </p:nvCxnSpPr>
        <p:spPr>
          <a:xfrm>
            <a:off x="4884235" y="3806722"/>
            <a:ext cx="3487872" cy="388306"/>
          </a:xfrm>
          <a:prstGeom prst="bentConnector3">
            <a:avLst/>
          </a:prstGeom>
          <a:ln w="12700">
            <a:solidFill>
              <a:srgbClr val="FFFF00"/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61AC9C79-B21B-3983-D2DE-D1A7CB0E8FB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Quelques options de protection…</a:t>
            </a:r>
          </a:p>
        </p:txBody>
      </p:sp>
      <p:pic>
        <p:nvPicPr>
          <p:cNvPr id="4" name="Graphique 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11A303A-2140-0630-8A81-526DAFE71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  <p:bldP spid="42" grpId="0" animBg="1"/>
      <p:bldP spid="6" grpId="0"/>
      <p:bldP spid="8" grpId="0"/>
      <p:bldP spid="15" grpId="0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EC6D416-8DE7-C18B-33F8-D0E95773D3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Remarques importantes…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49A630A-F9ED-1B6E-9E03-16B983FC1852}"/>
              </a:ext>
            </a:extLst>
          </p:cNvPr>
          <p:cNvSpPr txBox="1">
            <a:spLocks/>
          </p:cNvSpPr>
          <p:nvPr/>
        </p:nvSpPr>
        <p:spPr>
          <a:xfrm>
            <a:off x="0" y="1777445"/>
            <a:ext cx="11915192" cy="1283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000" dirty="0"/>
              <a:t>La protection qui vient d’être activée, protège le contenu de certaines cellules mais il reste néanmoins possible de supprimer l’intégralité de la feuille !</a:t>
            </a: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noProof="1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3263EC9-3E60-979B-40BE-8B73BDD9526F}"/>
              </a:ext>
            </a:extLst>
          </p:cNvPr>
          <p:cNvSpPr txBox="1">
            <a:spLocks/>
          </p:cNvSpPr>
          <p:nvPr/>
        </p:nvSpPr>
        <p:spPr>
          <a:xfrm>
            <a:off x="0" y="3365640"/>
            <a:ext cx="11915192" cy="6667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000" dirty="0"/>
              <a:t>Pour cela, il est nécessaire de procéder à la protection du classeur.</a:t>
            </a: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noProof="1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338F102-F410-F1B9-8F84-247124F8D69D}"/>
              </a:ext>
            </a:extLst>
          </p:cNvPr>
          <p:cNvSpPr txBox="1">
            <a:spLocks/>
          </p:cNvSpPr>
          <p:nvPr/>
        </p:nvSpPr>
        <p:spPr>
          <a:xfrm>
            <a:off x="0" y="4146852"/>
            <a:ext cx="11915192" cy="9342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000" dirty="0"/>
              <a:t>Il sera alors impossible de renommer, de déplacer ou de supprimer une feuille dans le classeur.</a:t>
            </a:r>
            <a:endParaRPr lang="fr-FR" sz="3000" dirty="0">
              <a:solidFill>
                <a:srgbClr val="FFFF00"/>
              </a:solidFill>
            </a:endParaRP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000" noProof="1"/>
          </a:p>
        </p:txBody>
      </p:sp>
      <p:pic>
        <p:nvPicPr>
          <p:cNvPr id="10" name="Graphique 9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718CF28D-73A7-329A-D1CA-E295D4F4D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6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070519B-0F80-6067-622D-36347BB0434F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Activer la protection du classeur…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9E666F6-BD68-DC25-9866-1185E0102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81984"/>
            <a:ext cx="11843060" cy="559616"/>
          </a:xfrm>
        </p:spPr>
        <p:txBody>
          <a:bodyPr rtlCol="0">
            <a:noAutofit/>
          </a:bodyPr>
          <a:lstStyle/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Révision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Protéger le classeur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endParaRPr lang="fr-FR" sz="3200" noProof="1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93721C5-3FC2-0853-641C-08E4AEE8D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09" y="2395031"/>
            <a:ext cx="11752381" cy="12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DAAE42-BC0A-291D-E589-9502EA887B24}"/>
              </a:ext>
            </a:extLst>
          </p:cNvPr>
          <p:cNvSpPr/>
          <p:nvPr/>
        </p:nvSpPr>
        <p:spPr>
          <a:xfrm>
            <a:off x="10095722" y="2640564"/>
            <a:ext cx="615821" cy="87707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F89469-7D5B-EA0A-01D3-68E4038C2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059" y="4817665"/>
            <a:ext cx="2742857" cy="17238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6FF8D4F-E85E-2349-FC1F-5DDAD90BE221}"/>
              </a:ext>
            </a:extLst>
          </p:cNvPr>
          <p:cNvSpPr txBox="1">
            <a:spLocks/>
          </p:cNvSpPr>
          <p:nvPr/>
        </p:nvSpPr>
        <p:spPr>
          <a:xfrm>
            <a:off x="0" y="4126446"/>
            <a:ext cx="1184306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Saisir le mot de passe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200" noProof="1"/>
          </a:p>
        </p:txBody>
      </p:sp>
      <p:pic>
        <p:nvPicPr>
          <p:cNvPr id="14" name="Graphique 13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626CF0E-108A-21AB-6035-4AABBECA9D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88551226-3247-2D85-2B7D-11C0A836835C}"/>
              </a:ext>
            </a:extLst>
          </p:cNvPr>
          <p:cNvSpPr/>
          <p:nvPr/>
        </p:nvSpPr>
        <p:spPr>
          <a:xfrm rot="16200000" flipH="1" flipV="1">
            <a:off x="4488408" y="2022763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4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 build="p"/>
      <p:bldP spid="10" grpId="0" animBg="1"/>
      <p:bldP spid="13" grpId="0" build="p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6FF8D4F-E85E-2349-FC1F-5DDAD90BE221}"/>
              </a:ext>
            </a:extLst>
          </p:cNvPr>
          <p:cNvSpPr txBox="1">
            <a:spLocks/>
          </p:cNvSpPr>
          <p:nvPr/>
        </p:nvSpPr>
        <p:spPr>
          <a:xfrm>
            <a:off x="0" y="842066"/>
            <a:ext cx="1184306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Confirmer le mot de passe puis valider à nouveau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AF5ECF1-E630-037B-DE7C-0EB02C783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196" y="1486421"/>
            <a:ext cx="2866667" cy="1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6633335E-E8BA-A925-8DFA-AA13A57B143C}"/>
              </a:ext>
            </a:extLst>
          </p:cNvPr>
          <p:cNvSpPr txBox="1">
            <a:spLocks/>
          </p:cNvSpPr>
          <p:nvPr/>
        </p:nvSpPr>
        <p:spPr>
          <a:xfrm>
            <a:off x="-1" y="3562937"/>
            <a:ext cx="1184306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La protection du classeur est en place !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DA060AA-E59B-647A-44C9-0D0FCE35A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061" y="3469411"/>
            <a:ext cx="3458058" cy="32275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D00EDC5E-602A-F76B-4D79-474193793824}"/>
              </a:ext>
            </a:extLst>
          </p:cNvPr>
          <p:cNvSpPr txBox="1">
            <a:spLocks/>
          </p:cNvSpPr>
          <p:nvPr/>
        </p:nvSpPr>
        <p:spPr>
          <a:xfrm>
            <a:off x="0" y="4537334"/>
            <a:ext cx="7361853" cy="1409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Les options 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Insérer</a:t>
            </a:r>
            <a:r>
              <a:rPr lang="fr-FR" sz="2400" dirty="0"/>
              <a:t>, </a:t>
            </a:r>
            <a:r>
              <a:rPr lang="fr-FR" sz="2400" dirty="0">
                <a:solidFill>
                  <a:srgbClr val="FFFF00"/>
                </a:solidFill>
              </a:rPr>
              <a:t>Supprimer</a:t>
            </a:r>
            <a:r>
              <a:rPr lang="fr-FR" sz="2400" dirty="0"/>
              <a:t>, </a:t>
            </a:r>
            <a:r>
              <a:rPr lang="fr-FR" sz="2400" dirty="0">
                <a:solidFill>
                  <a:srgbClr val="FFFF00"/>
                </a:solidFill>
              </a:rPr>
              <a:t>Renommer</a:t>
            </a:r>
            <a:r>
              <a:rPr lang="fr-FR" sz="2400" dirty="0"/>
              <a:t>,</a:t>
            </a:r>
            <a:r>
              <a:rPr lang="fr-FR" sz="2400" dirty="0">
                <a:solidFill>
                  <a:srgbClr val="FFFF00"/>
                </a:solidFill>
              </a:rPr>
              <a:t> Déplacer ou copier…</a:t>
            </a:r>
            <a:r>
              <a:rPr lang="fr-FR" sz="2400" dirty="0"/>
              <a:t> 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deviennent inactives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617265-3171-5243-116C-6B05F23E0587}"/>
              </a:ext>
            </a:extLst>
          </p:cNvPr>
          <p:cNvSpPr/>
          <p:nvPr/>
        </p:nvSpPr>
        <p:spPr>
          <a:xfrm>
            <a:off x="9024937" y="3562937"/>
            <a:ext cx="2224181" cy="1151938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Graphique 1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5E146195-17E2-9312-AA46-B50B673C1D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6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3" grpId="0" build="p"/>
      <p:bldP spid="11" grpId="0" build="p"/>
      <p:bldP spid="16" grpId="0" uiExpand="1" build="p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A116096-5FA8-9A6A-7E19-0D1623016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00" y="2473847"/>
            <a:ext cx="11400000" cy="1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070519B-0F80-6067-622D-36347BB0434F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Ôter la protection du classeur…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9E666F6-BD68-DC25-9866-1185E0102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81984"/>
            <a:ext cx="11843060" cy="559616"/>
          </a:xfrm>
        </p:spPr>
        <p:txBody>
          <a:bodyPr rtlCol="0">
            <a:noAutofit/>
          </a:bodyPr>
          <a:lstStyle/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Révision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Protéger le classeur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endParaRPr lang="fr-FR" sz="3200" noProof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AAE42-BC0A-291D-E589-9502EA887B24}"/>
              </a:ext>
            </a:extLst>
          </p:cNvPr>
          <p:cNvSpPr/>
          <p:nvPr/>
        </p:nvSpPr>
        <p:spPr>
          <a:xfrm>
            <a:off x="8903494" y="2828925"/>
            <a:ext cx="554831" cy="71437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6FF8D4F-E85E-2349-FC1F-5DDAD90BE221}"/>
              </a:ext>
            </a:extLst>
          </p:cNvPr>
          <p:cNvSpPr txBox="1">
            <a:spLocks/>
          </p:cNvSpPr>
          <p:nvPr/>
        </p:nvSpPr>
        <p:spPr>
          <a:xfrm>
            <a:off x="0" y="4126446"/>
            <a:ext cx="1184306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Saisir le mot de passe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200" noProof="1"/>
          </a:p>
        </p:txBody>
      </p:sp>
      <p:pic>
        <p:nvPicPr>
          <p:cNvPr id="14" name="Graphique 13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626CF0E-108A-21AB-6035-4AABBECA9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88551226-3247-2D85-2B7D-11C0A836835C}"/>
              </a:ext>
            </a:extLst>
          </p:cNvPr>
          <p:cNvSpPr/>
          <p:nvPr/>
        </p:nvSpPr>
        <p:spPr>
          <a:xfrm rot="16200000" flipH="1" flipV="1">
            <a:off x="4675019" y="2128510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3D3A872-36B5-F882-0D5D-88CA6EB6ED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3996" y="4911450"/>
            <a:ext cx="3993380" cy="12246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4441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 build="p"/>
      <p:bldP spid="10" grpId="0" animBg="1"/>
      <p:bldP spid="13" grpId="0" build="p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2889B46-3A64-D0A4-9AB8-2A996780A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38" y="2543671"/>
            <a:ext cx="11409524" cy="1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AF8234A-ABD7-6E9C-564D-12C8BADEC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310" y="4911450"/>
            <a:ext cx="3993381" cy="12246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</a:t>
            </a:r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070519B-0F80-6067-622D-36347BB0434F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Ôter la protection de la feuille…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A9E666F6-BD68-DC25-9866-1185E0102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81984"/>
            <a:ext cx="11843060" cy="559616"/>
          </a:xfrm>
        </p:spPr>
        <p:txBody>
          <a:bodyPr rtlCol="0">
            <a:noAutofit/>
          </a:bodyPr>
          <a:lstStyle/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Révision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Ôter la protection de la feuille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None/>
            </a:pPr>
            <a:endParaRPr lang="fr-FR" sz="3200" noProof="1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DAAE42-BC0A-291D-E589-9502EA887B24}"/>
              </a:ext>
            </a:extLst>
          </p:cNvPr>
          <p:cNvSpPr/>
          <p:nvPr/>
        </p:nvSpPr>
        <p:spPr>
          <a:xfrm>
            <a:off x="7923780" y="2861918"/>
            <a:ext cx="978920" cy="81473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6FF8D4F-E85E-2349-FC1F-5DDAD90BE221}"/>
              </a:ext>
            </a:extLst>
          </p:cNvPr>
          <p:cNvSpPr txBox="1">
            <a:spLocks/>
          </p:cNvSpPr>
          <p:nvPr/>
        </p:nvSpPr>
        <p:spPr>
          <a:xfrm>
            <a:off x="0" y="4126446"/>
            <a:ext cx="1184306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Saisir le mot de passe 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  <a:p>
            <a:pPr marL="457200" lvl="1" indent="0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endParaRPr lang="fr-FR" sz="3200" noProof="1"/>
          </a:p>
        </p:txBody>
      </p:sp>
      <p:pic>
        <p:nvPicPr>
          <p:cNvPr id="14" name="Graphique 13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626CF0E-108A-21AB-6035-4AABBECA9D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88551226-3247-2D85-2B7D-11C0A836835C}"/>
              </a:ext>
            </a:extLst>
          </p:cNvPr>
          <p:cNvSpPr/>
          <p:nvPr/>
        </p:nvSpPr>
        <p:spPr>
          <a:xfrm rot="16200000" flipH="1" flipV="1">
            <a:off x="4675019" y="2165834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40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build="p"/>
      <p:bldP spid="7" grpId="0" build="p"/>
      <p:bldP spid="10" grpId="0" animBg="1"/>
      <p:bldP spid="13" grpId="0" build="p"/>
      <p:bldP spid="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499</TotalTime>
  <Words>543</Words>
  <Application>Microsoft Office PowerPoint</Application>
  <PresentationFormat>Grand écran</PresentationFormat>
  <Paragraphs>92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Bahnschrift SemiBold Condensed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191</cp:revision>
  <dcterms:created xsi:type="dcterms:W3CDTF">2022-09-28T14:03:26Z</dcterms:created>
  <dcterms:modified xsi:type="dcterms:W3CDTF">2023-03-17T09:54:41Z</dcterms:modified>
</cp:coreProperties>
</file>