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7" r:id="rId2"/>
    <p:sldId id="260" r:id="rId3"/>
    <p:sldId id="261" r:id="rId4"/>
    <p:sldId id="263" r:id="rId5"/>
    <p:sldId id="262" r:id="rId6"/>
    <p:sldId id="264" r:id="rId7"/>
    <p:sldId id="265" r:id="rId8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54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330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slide" Target="../slides/slide6.xml"/><Relationship Id="rId3" Type="http://schemas.openxmlformats.org/officeDocument/2006/relationships/image" Target="../media/image3.svg"/><Relationship Id="rId7" Type="http://schemas.openxmlformats.org/officeDocument/2006/relationships/slide" Target="../slides/slide5.xml"/><Relationship Id="rId12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5" Type="http://schemas.openxmlformats.org/officeDocument/2006/relationships/image" Target="../media/image11.svg"/><Relationship Id="rId10" Type="http://schemas.openxmlformats.org/officeDocument/2006/relationships/slide" Target="../slides/slide4.xml"/><Relationship Id="rId4" Type="http://schemas.openxmlformats.org/officeDocument/2006/relationships/slide" Target="../slides/slide3.xml"/><Relationship Id="rId9" Type="http://schemas.openxmlformats.org/officeDocument/2006/relationships/image" Target="../media/image7.svg"/><Relationship Id="rId14" Type="http://schemas.openxmlformats.org/officeDocument/2006/relationships/image" Target="../media/image10.pn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10" Type="http://schemas.openxmlformats.org/officeDocument/2006/relationships/image" Target="../media/image11.svg"/><Relationship Id="rId4" Type="http://schemas.openxmlformats.org/officeDocument/2006/relationships/image" Target="../media/image5.svg"/><Relationship Id="rId9" Type="http://schemas.openxmlformats.org/officeDocument/2006/relationships/image" Target="../media/image10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2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6725F05C-DA91-46F3-99D3-D6E50E046C74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2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arguments</a:t>
          </a:r>
        </a:p>
      </dgm:t>
    </dgm:pt>
    <dgm:pt modelId="{38A8C2BA-1E2D-47C0-96C2-C719AE50F5AD}" type="parTrans" cxnId="{9B57699B-6F68-46C9-8477-D303C3170D21}">
      <dgm:prSet/>
      <dgm:spPr/>
      <dgm:t>
        <a:bodyPr/>
        <a:lstStyle/>
        <a:p>
          <a:endParaRPr lang="fr-FR"/>
        </a:p>
      </dgm:t>
    </dgm:pt>
    <dgm:pt modelId="{77DD0113-C9EA-4950-BA22-E5590D3CB4E8}" type="sibTrans" cxnId="{9B57699B-6F68-46C9-8477-D303C3170D21}">
      <dgm:prSet/>
      <dgm:spPr/>
      <dgm:t>
        <a:bodyPr/>
        <a:lstStyle/>
        <a:p>
          <a:endParaRPr lang="fr-FR"/>
        </a:p>
      </dgm:t>
    </dgm:pt>
    <dgm:pt modelId="{69D05B2F-58C4-4188-BDDC-88319A1F90C1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2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 n°1</a:t>
          </a:r>
        </a:p>
      </dgm:t>
    </dgm:pt>
    <dgm:pt modelId="{51ECF148-4836-4EF7-B97C-67ABD3B13CF3}" type="parTrans" cxnId="{1E107CDA-1432-46C9-920B-255F657B0999}">
      <dgm:prSet/>
      <dgm:spPr/>
      <dgm:t>
        <a:bodyPr/>
        <a:lstStyle/>
        <a:p>
          <a:endParaRPr lang="fr-FR"/>
        </a:p>
      </dgm:t>
    </dgm:pt>
    <dgm:pt modelId="{9FDC5AFE-E080-4C78-BBD1-8214CDCA982C}" type="sibTrans" cxnId="{1E107CDA-1432-46C9-920B-255F657B0999}">
      <dgm:prSet/>
      <dgm:spPr/>
      <dgm:t>
        <a:bodyPr/>
        <a:lstStyle/>
        <a:p>
          <a:endParaRPr lang="fr-FR"/>
        </a:p>
      </dgm:t>
    </dgm:pt>
    <dgm:pt modelId="{7317487E-ECCD-46D8-ABE8-24720627FFD7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2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 n°2</a:t>
          </a:r>
        </a:p>
      </dgm:t>
    </dgm:pt>
    <dgm:pt modelId="{A129A4E2-4805-4F64-BD59-205561D79E90}" type="parTrans" cxnId="{8E834F0F-30E7-45BA-937C-5A82544E327C}">
      <dgm:prSet/>
      <dgm:spPr/>
      <dgm:t>
        <a:bodyPr/>
        <a:lstStyle/>
        <a:p>
          <a:endParaRPr lang="fr-FR"/>
        </a:p>
      </dgm:t>
    </dgm:pt>
    <dgm:pt modelId="{55A9B9CD-4377-4A6A-A2A0-BC0DBAB9254E}" type="sibTrans" cxnId="{8E834F0F-30E7-45BA-937C-5A82544E327C}">
      <dgm:prSet/>
      <dgm:spPr/>
      <dgm:t>
        <a:bodyPr/>
        <a:lstStyle/>
        <a:p>
          <a:endParaRPr lang="fr-FR"/>
        </a:p>
      </dgm:t>
    </dgm:pt>
    <dgm:pt modelId="{FD436421-2AC2-4554-9A34-75082675194A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32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 n°3</a:t>
          </a:r>
        </a:p>
      </dgm:t>
    </dgm:pt>
    <dgm:pt modelId="{A00CFABA-87C2-4491-A4A1-F917C6CE8FFA}" type="parTrans" cxnId="{B666B52C-5D8A-4637-A35F-36FDB03E9B4D}">
      <dgm:prSet/>
      <dgm:spPr/>
      <dgm:t>
        <a:bodyPr/>
        <a:lstStyle/>
        <a:p>
          <a:endParaRPr lang="fr-FR"/>
        </a:p>
      </dgm:t>
    </dgm:pt>
    <dgm:pt modelId="{E1E1B7C3-F2F2-4409-B3F1-3BA68A220A66}" type="sibTrans" cxnId="{B666B52C-5D8A-4637-A35F-36FDB03E9B4D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5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5">
        <dgm:presLayoutVars>
          <dgm:chMax val="0"/>
          <dgm:chPref val="0"/>
        </dgm:presLayoutVars>
      </dgm:prSet>
      <dgm:spPr/>
    </dgm:pt>
    <dgm:pt modelId="{6DB59E6C-6EB9-4A45-8148-A50AF1EDFEC7}" type="pres">
      <dgm:prSet presAssocID="{2DAA2C1D-14F6-4BCA-B047-0B53ADD46F43}" presName="sibTrans" presStyleCnt="0"/>
      <dgm:spPr/>
    </dgm:pt>
    <dgm:pt modelId="{39464BEA-E0D0-4154-9146-D43E315D9D48}" type="pres">
      <dgm:prSet presAssocID="{6725F05C-DA91-46F3-99D3-D6E50E046C74}" presName="compNode" presStyleCnt="0"/>
      <dgm:spPr/>
    </dgm:pt>
    <dgm:pt modelId="{13D0DB2B-E0BB-4748-8109-2A16A8E41567}" type="pres">
      <dgm:prSet presAssocID="{6725F05C-DA91-46F3-99D3-D6E50E046C74}" presName="bgRect" presStyleLbl="bgShp" presStyleIdx="1" presStyleCnt="5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077E7D46-8C4C-4D69-A94E-2DCE3EE0C56D}" type="pres">
      <dgm:prSet presAssocID="{6725F05C-DA91-46F3-99D3-D6E50E046C74}" presName="iconRect" presStyleLbl="node1" presStyleIdx="1" presStyleCnt="5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648ABE75-F5B0-4712-8FFC-14C88ADBDA95}" type="pres">
      <dgm:prSet presAssocID="{6725F05C-DA91-46F3-99D3-D6E50E046C74}" presName="spaceRect" presStyleCnt="0"/>
      <dgm:spPr/>
    </dgm:pt>
    <dgm:pt modelId="{ADE35914-346C-4A5B-9D69-AAA1294848FB}" type="pres">
      <dgm:prSet presAssocID="{6725F05C-DA91-46F3-99D3-D6E50E046C74}" presName="parTx" presStyleLbl="revTx" presStyleIdx="1" presStyleCnt="5">
        <dgm:presLayoutVars>
          <dgm:chMax val="0"/>
          <dgm:chPref val="0"/>
        </dgm:presLayoutVars>
      </dgm:prSet>
      <dgm:spPr/>
    </dgm:pt>
    <dgm:pt modelId="{18C39DFE-FA99-4EB9-BADB-1157A6705857}" type="pres">
      <dgm:prSet presAssocID="{77DD0113-C9EA-4950-BA22-E5590D3CB4E8}" presName="sibTrans" presStyleCnt="0"/>
      <dgm:spPr/>
    </dgm:pt>
    <dgm:pt modelId="{B3282044-B8B5-40BD-ABD8-33C399E8677E}" type="pres">
      <dgm:prSet presAssocID="{69D05B2F-58C4-4188-BDDC-88319A1F90C1}" presName="compNode" presStyleCnt="0"/>
      <dgm:spPr/>
    </dgm:pt>
    <dgm:pt modelId="{313CD4E9-FDEB-4998-A6A0-FC6E810F01D9}" type="pres">
      <dgm:prSet presAssocID="{69D05B2F-58C4-4188-BDDC-88319A1F90C1}" presName="bgRect" presStyleLbl="bgShp" presStyleIdx="2" presStyleCnt="5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7CBDAD85-815D-4244-8336-327FE0F28FAA}" type="pres">
      <dgm:prSet presAssocID="{69D05B2F-58C4-4188-BDDC-88319A1F90C1}" presName="iconRect" presStyleLbl="node1" presStyleIdx="2" presStyleCnt="5"/>
      <dgm:spPr>
        <a:blipFill>
          <a:blip xmlns:r="http://schemas.openxmlformats.org/officeDocument/2006/relationships"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2F00ED60-65F4-4036-8704-C976369EB85F}" type="pres">
      <dgm:prSet presAssocID="{69D05B2F-58C4-4188-BDDC-88319A1F90C1}" presName="spaceRect" presStyleCnt="0"/>
      <dgm:spPr/>
    </dgm:pt>
    <dgm:pt modelId="{A5C6FF15-1124-4090-98DE-28CC55F2A56A}" type="pres">
      <dgm:prSet presAssocID="{69D05B2F-58C4-4188-BDDC-88319A1F90C1}" presName="parTx" presStyleLbl="revTx" presStyleIdx="2" presStyleCnt="5">
        <dgm:presLayoutVars>
          <dgm:chMax val="0"/>
          <dgm:chPref val="0"/>
        </dgm:presLayoutVars>
      </dgm:prSet>
      <dgm:spPr/>
    </dgm:pt>
    <dgm:pt modelId="{87C90C72-743E-4A1C-8378-788E7AA73BF4}" type="pres">
      <dgm:prSet presAssocID="{9FDC5AFE-E080-4C78-BBD1-8214CDCA982C}" presName="sibTrans" presStyleCnt="0"/>
      <dgm:spPr/>
    </dgm:pt>
    <dgm:pt modelId="{989B821C-B99F-4490-9701-3DF1959AF8B4}" type="pres">
      <dgm:prSet presAssocID="{7317487E-ECCD-46D8-ABE8-24720627FFD7}" presName="compNode" presStyleCnt="0"/>
      <dgm:spPr/>
    </dgm:pt>
    <dgm:pt modelId="{2E19034F-E53A-4250-93B7-AF010D97DFED}" type="pres">
      <dgm:prSet presAssocID="{7317487E-ECCD-46D8-ABE8-24720627FFD7}" presName="bgRect" presStyleLbl="bgShp" presStyleIdx="3" presStyleCnt="5"/>
      <dgm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205D9CF0-3118-426A-B4A6-F8B71310E464}" type="pres">
      <dgm:prSet presAssocID="{7317487E-ECCD-46D8-ABE8-24720627FFD7}" presName="iconRect" presStyleLbl="node1" presStyleIdx="3" presStyleCnt="5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CE47DD48-BDEC-4784-A73E-404A00C1883C}" type="pres">
      <dgm:prSet presAssocID="{7317487E-ECCD-46D8-ABE8-24720627FFD7}" presName="spaceRect" presStyleCnt="0"/>
      <dgm:spPr/>
    </dgm:pt>
    <dgm:pt modelId="{5A725516-AA82-43B9-A81F-5959ABF17CF3}" type="pres">
      <dgm:prSet presAssocID="{7317487E-ECCD-46D8-ABE8-24720627FFD7}" presName="parTx" presStyleLbl="revTx" presStyleIdx="3" presStyleCnt="5">
        <dgm:presLayoutVars>
          <dgm:chMax val="0"/>
          <dgm:chPref val="0"/>
        </dgm:presLayoutVars>
      </dgm:prSet>
      <dgm:spPr/>
    </dgm:pt>
    <dgm:pt modelId="{7C8EBD5D-F394-49F7-8682-669DC23DA67B}" type="pres">
      <dgm:prSet presAssocID="{55A9B9CD-4377-4A6A-A2A0-BC0DBAB9254E}" presName="sibTrans" presStyleCnt="0"/>
      <dgm:spPr/>
    </dgm:pt>
    <dgm:pt modelId="{CE02B432-CCA0-4708-9E0A-CE29E8156A36}" type="pres">
      <dgm:prSet presAssocID="{FD436421-2AC2-4554-9A34-75082675194A}" presName="compNode" presStyleCnt="0"/>
      <dgm:spPr/>
    </dgm:pt>
    <dgm:pt modelId="{6168651E-553D-4B36-8F9B-7C5E7FA2571B}" type="pres">
      <dgm:prSet presAssocID="{FD436421-2AC2-4554-9A34-75082675194A}" presName="bgRect" presStyleLbl="bgShp" presStyleIdx="4" presStyleCnt="5"/>
      <dgm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3" action="ppaction://hlinksldjump"/>
          </dgm14:cNvPr>
        </a:ext>
      </dgm:extLst>
    </dgm:pt>
    <dgm:pt modelId="{BBEEA660-64B2-41CE-B659-56553F6E6580}" type="pres">
      <dgm:prSet presAssocID="{FD436421-2AC2-4554-9A34-75082675194A}" presName="iconRect" presStyleLbl="node1" presStyleIdx="4" presStyleCnt="5"/>
      <dgm:spPr>
        <a:blipFill>
          <a:blip xmlns:r="http://schemas.openxmlformats.org/officeDocument/2006/relationships"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5 avec un remplissage uni"/>
        </a:ext>
      </dgm:extLst>
    </dgm:pt>
    <dgm:pt modelId="{54BBC28B-07AE-42EA-BC97-8448F7E52878}" type="pres">
      <dgm:prSet presAssocID="{FD436421-2AC2-4554-9A34-75082675194A}" presName="spaceRect" presStyleCnt="0"/>
      <dgm:spPr/>
    </dgm:pt>
    <dgm:pt modelId="{BA890295-2774-4724-AA41-8C136A27EFD9}" type="pres">
      <dgm:prSet presAssocID="{FD436421-2AC2-4554-9A34-75082675194A}" presName="parTx" presStyleLbl="revTx" presStyleIdx="4" presStyleCnt="5">
        <dgm:presLayoutVars>
          <dgm:chMax val="0"/>
          <dgm:chPref val="0"/>
        </dgm:presLayoutVars>
      </dgm:prSet>
      <dgm:spPr/>
    </dgm:pt>
  </dgm:ptLst>
  <dgm:cxnLst>
    <dgm:cxn modelId="{8E834F0F-30E7-45BA-937C-5A82544E327C}" srcId="{162F69A6-0780-49EA-A6A8-3965C12489B2}" destId="{7317487E-ECCD-46D8-ABE8-24720627FFD7}" srcOrd="3" destOrd="0" parTransId="{A129A4E2-4805-4F64-BD59-205561D79E90}" sibTransId="{55A9B9CD-4377-4A6A-A2A0-BC0DBAB9254E}"/>
    <dgm:cxn modelId="{B959021B-2625-4787-8738-6A5C419868C6}" type="presOf" srcId="{6725F05C-DA91-46F3-99D3-D6E50E046C74}" destId="{ADE35914-346C-4A5B-9D69-AAA1294848FB}" srcOrd="0" destOrd="0" presId="urn:microsoft.com/office/officeart/2018/2/layout/IconVerticalSolidList#1"/>
    <dgm:cxn modelId="{86E25627-9F33-42E3-9202-FC6813B395A9}" type="presOf" srcId="{FD436421-2AC2-4554-9A34-75082675194A}" destId="{BA890295-2774-4724-AA41-8C136A27EFD9}" srcOrd="0" destOrd="0" presId="urn:microsoft.com/office/officeart/2018/2/layout/IconVerticalSolidList#1"/>
    <dgm:cxn modelId="{B666B52C-5D8A-4637-A35F-36FDB03E9B4D}" srcId="{162F69A6-0780-49EA-A6A8-3965C12489B2}" destId="{FD436421-2AC2-4554-9A34-75082675194A}" srcOrd="4" destOrd="0" parTransId="{A00CFABA-87C2-4491-A4A1-F917C6CE8FFA}" sibTransId="{E1E1B7C3-F2F2-4409-B3F1-3BA68A220A66}"/>
    <dgm:cxn modelId="{9B57699B-6F68-46C9-8477-D303C3170D21}" srcId="{162F69A6-0780-49EA-A6A8-3965C12489B2}" destId="{6725F05C-DA91-46F3-99D3-D6E50E046C74}" srcOrd="1" destOrd="0" parTransId="{38A8C2BA-1E2D-47C0-96C2-C719AE50F5AD}" sibTransId="{77DD0113-C9EA-4950-BA22-E5590D3CB4E8}"/>
    <dgm:cxn modelId="{57E5D39F-18FA-4187-A253-2F89AD62B802}" type="presOf" srcId="{69D05B2F-58C4-4188-BDDC-88319A1F90C1}" destId="{A5C6FF15-1124-4090-98DE-28CC55F2A56A}" srcOrd="0" destOrd="0" presId="urn:microsoft.com/office/officeart/2018/2/layout/IconVerticalSolidList#1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1E107CDA-1432-46C9-920B-255F657B0999}" srcId="{162F69A6-0780-49EA-A6A8-3965C12489B2}" destId="{69D05B2F-58C4-4188-BDDC-88319A1F90C1}" srcOrd="2" destOrd="0" parTransId="{51ECF148-4836-4EF7-B97C-67ABD3B13CF3}" sibTransId="{9FDC5AFE-E080-4C78-BBD1-8214CDCA982C}"/>
    <dgm:cxn modelId="{73E3E1E5-E2AA-44F6-A738-CE3B22A22930}" type="presOf" srcId="{7317487E-ECCD-46D8-ABE8-24720627FFD7}" destId="{5A725516-AA82-43B9-A81F-5959ABF17CF3}" srcOrd="0" destOrd="0" presId="urn:microsoft.com/office/officeart/2018/2/layout/IconVerticalSolidList#1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993F7F74-72E4-4FBC-BAB4-EE6DAF2487B2}" type="presParOf" srcId="{05261D3E-3CC7-4C85-9E09-D67FC777908C}" destId="{6DB59E6C-6EB9-4A45-8148-A50AF1EDFEC7}" srcOrd="1" destOrd="0" presId="urn:microsoft.com/office/officeart/2018/2/layout/IconVerticalSolidList#1"/>
    <dgm:cxn modelId="{A90C5F6E-EF10-4D29-84A2-CCF902FDEEFA}" type="presParOf" srcId="{05261D3E-3CC7-4C85-9E09-D67FC777908C}" destId="{39464BEA-E0D0-4154-9146-D43E315D9D48}" srcOrd="2" destOrd="0" presId="urn:microsoft.com/office/officeart/2018/2/layout/IconVerticalSolidList#1"/>
    <dgm:cxn modelId="{897E7DA9-93D3-4A32-B076-CDAEA1BA2BA2}" type="presParOf" srcId="{39464BEA-E0D0-4154-9146-D43E315D9D48}" destId="{13D0DB2B-E0BB-4748-8109-2A16A8E41567}" srcOrd="0" destOrd="0" presId="urn:microsoft.com/office/officeart/2018/2/layout/IconVerticalSolidList#1"/>
    <dgm:cxn modelId="{276B5C17-1183-4672-B1C8-5909FF731EBB}" type="presParOf" srcId="{39464BEA-E0D0-4154-9146-D43E315D9D48}" destId="{077E7D46-8C4C-4D69-A94E-2DCE3EE0C56D}" srcOrd="1" destOrd="0" presId="urn:microsoft.com/office/officeart/2018/2/layout/IconVerticalSolidList#1"/>
    <dgm:cxn modelId="{BE7653C3-151D-479C-8D1D-C1DF28BE712A}" type="presParOf" srcId="{39464BEA-E0D0-4154-9146-D43E315D9D48}" destId="{648ABE75-F5B0-4712-8FFC-14C88ADBDA95}" srcOrd="2" destOrd="0" presId="urn:microsoft.com/office/officeart/2018/2/layout/IconVerticalSolidList#1"/>
    <dgm:cxn modelId="{F13D49E4-6363-49D2-A9DD-4CFA8A6A4CD7}" type="presParOf" srcId="{39464BEA-E0D0-4154-9146-D43E315D9D48}" destId="{ADE35914-346C-4A5B-9D69-AAA1294848FB}" srcOrd="3" destOrd="0" presId="urn:microsoft.com/office/officeart/2018/2/layout/IconVerticalSolidList#1"/>
    <dgm:cxn modelId="{C17E2176-A8AE-42B2-A709-A7062CC19653}" type="presParOf" srcId="{05261D3E-3CC7-4C85-9E09-D67FC777908C}" destId="{18C39DFE-FA99-4EB9-BADB-1157A6705857}" srcOrd="3" destOrd="0" presId="urn:microsoft.com/office/officeart/2018/2/layout/IconVerticalSolidList#1"/>
    <dgm:cxn modelId="{E1086AFB-63B7-4192-AF58-A484E888D24D}" type="presParOf" srcId="{05261D3E-3CC7-4C85-9E09-D67FC777908C}" destId="{B3282044-B8B5-40BD-ABD8-33C399E8677E}" srcOrd="4" destOrd="0" presId="urn:microsoft.com/office/officeart/2018/2/layout/IconVerticalSolidList#1"/>
    <dgm:cxn modelId="{E3EEB404-1210-44FB-8F02-919FCC8DA33B}" type="presParOf" srcId="{B3282044-B8B5-40BD-ABD8-33C399E8677E}" destId="{313CD4E9-FDEB-4998-A6A0-FC6E810F01D9}" srcOrd="0" destOrd="0" presId="urn:microsoft.com/office/officeart/2018/2/layout/IconVerticalSolidList#1"/>
    <dgm:cxn modelId="{E10F72FE-B8F4-44B3-922C-75AE84047432}" type="presParOf" srcId="{B3282044-B8B5-40BD-ABD8-33C399E8677E}" destId="{7CBDAD85-815D-4244-8336-327FE0F28FAA}" srcOrd="1" destOrd="0" presId="urn:microsoft.com/office/officeart/2018/2/layout/IconVerticalSolidList#1"/>
    <dgm:cxn modelId="{1F509987-CA0C-4457-9A60-B16A88FE9606}" type="presParOf" srcId="{B3282044-B8B5-40BD-ABD8-33C399E8677E}" destId="{2F00ED60-65F4-4036-8704-C976369EB85F}" srcOrd="2" destOrd="0" presId="urn:microsoft.com/office/officeart/2018/2/layout/IconVerticalSolidList#1"/>
    <dgm:cxn modelId="{54DEB691-D33B-454A-A740-FDE53200F116}" type="presParOf" srcId="{B3282044-B8B5-40BD-ABD8-33C399E8677E}" destId="{A5C6FF15-1124-4090-98DE-28CC55F2A56A}" srcOrd="3" destOrd="0" presId="urn:microsoft.com/office/officeart/2018/2/layout/IconVerticalSolidList#1"/>
    <dgm:cxn modelId="{34F107FB-3E93-486E-AE50-B1498F766EBC}" type="presParOf" srcId="{05261D3E-3CC7-4C85-9E09-D67FC777908C}" destId="{87C90C72-743E-4A1C-8378-788E7AA73BF4}" srcOrd="5" destOrd="0" presId="urn:microsoft.com/office/officeart/2018/2/layout/IconVerticalSolidList#1"/>
    <dgm:cxn modelId="{FA9E83E7-0915-4C16-B7D3-F8D359A9409A}" type="presParOf" srcId="{05261D3E-3CC7-4C85-9E09-D67FC777908C}" destId="{989B821C-B99F-4490-9701-3DF1959AF8B4}" srcOrd="6" destOrd="0" presId="urn:microsoft.com/office/officeart/2018/2/layout/IconVerticalSolidList#1"/>
    <dgm:cxn modelId="{86E3AFFF-37D0-449B-AC33-2846C99D9258}" type="presParOf" srcId="{989B821C-B99F-4490-9701-3DF1959AF8B4}" destId="{2E19034F-E53A-4250-93B7-AF010D97DFED}" srcOrd="0" destOrd="0" presId="urn:microsoft.com/office/officeart/2018/2/layout/IconVerticalSolidList#1"/>
    <dgm:cxn modelId="{29B69BE4-3AF5-49AD-9A79-0AA19DB456B3}" type="presParOf" srcId="{989B821C-B99F-4490-9701-3DF1959AF8B4}" destId="{205D9CF0-3118-426A-B4A6-F8B71310E464}" srcOrd="1" destOrd="0" presId="urn:microsoft.com/office/officeart/2018/2/layout/IconVerticalSolidList#1"/>
    <dgm:cxn modelId="{4E5DB104-D2F9-4620-A2C2-3E3926A70E37}" type="presParOf" srcId="{989B821C-B99F-4490-9701-3DF1959AF8B4}" destId="{CE47DD48-BDEC-4784-A73E-404A00C1883C}" srcOrd="2" destOrd="0" presId="urn:microsoft.com/office/officeart/2018/2/layout/IconVerticalSolidList#1"/>
    <dgm:cxn modelId="{6303EE98-F9E9-48E2-ADD3-728149AF6558}" type="presParOf" srcId="{989B821C-B99F-4490-9701-3DF1959AF8B4}" destId="{5A725516-AA82-43B9-A81F-5959ABF17CF3}" srcOrd="3" destOrd="0" presId="urn:microsoft.com/office/officeart/2018/2/layout/IconVerticalSolidList#1"/>
    <dgm:cxn modelId="{2DBA72F3-DD06-48A5-878B-4B9498CEB8DE}" type="presParOf" srcId="{05261D3E-3CC7-4C85-9E09-D67FC777908C}" destId="{7C8EBD5D-F394-49F7-8682-669DC23DA67B}" srcOrd="7" destOrd="0" presId="urn:microsoft.com/office/officeart/2018/2/layout/IconVerticalSolidList#1"/>
    <dgm:cxn modelId="{8E62C641-F3F4-4BC9-9DBB-9C0E65869DFE}" type="presParOf" srcId="{05261D3E-3CC7-4C85-9E09-D67FC777908C}" destId="{CE02B432-CCA0-4708-9E0A-CE29E8156A36}" srcOrd="8" destOrd="0" presId="urn:microsoft.com/office/officeart/2018/2/layout/IconVerticalSolidList#1"/>
    <dgm:cxn modelId="{BB1E4F08-8145-4E66-AD8A-99DA054B21A1}" type="presParOf" srcId="{CE02B432-CCA0-4708-9E0A-CE29E8156A36}" destId="{6168651E-553D-4B36-8F9B-7C5E7FA2571B}" srcOrd="0" destOrd="0" presId="urn:microsoft.com/office/officeart/2018/2/layout/IconVerticalSolidList#1"/>
    <dgm:cxn modelId="{65CB8771-8709-4F40-9BC4-B62ECFF63638}" type="presParOf" srcId="{CE02B432-CCA0-4708-9E0A-CE29E8156A36}" destId="{BBEEA660-64B2-41CE-B659-56553F6E6580}" srcOrd="1" destOrd="0" presId="urn:microsoft.com/office/officeart/2018/2/layout/IconVerticalSolidList#1"/>
    <dgm:cxn modelId="{2936DC51-1B40-4519-9E9B-FA3403CED8D5}" type="presParOf" srcId="{CE02B432-CCA0-4708-9E0A-CE29E8156A36}" destId="{54BBC28B-07AE-42EA-BC97-8448F7E52878}" srcOrd="2" destOrd="0" presId="urn:microsoft.com/office/officeart/2018/2/layout/IconVerticalSolidList#1"/>
    <dgm:cxn modelId="{84E4B592-90FD-4F83-9646-0DF0B8728171}" type="presParOf" srcId="{CE02B432-CCA0-4708-9E0A-CE29E8156A36}" destId="{BA890295-2774-4724-AA41-8C136A27EFD9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4675"/>
          <a:ext cx="6791323" cy="995920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301265" y="228757"/>
          <a:ext cx="547756" cy="547756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150288" y="4675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Rôle</a:t>
          </a:r>
        </a:p>
      </dsp:txBody>
      <dsp:txXfrm>
        <a:off x="1150288" y="4675"/>
        <a:ext cx="5641034" cy="995920"/>
      </dsp:txXfrm>
    </dsp:sp>
    <dsp:sp modelId="{13D0DB2B-E0BB-4748-8109-2A16A8E41567}">
      <dsp:nvSpPr>
        <dsp:cNvPr id="0" name=""/>
        <dsp:cNvSpPr/>
      </dsp:nvSpPr>
      <dsp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7E7D46-8C4C-4D69-A94E-2DCE3EE0C56D}">
      <dsp:nvSpPr>
        <dsp:cNvPr id="0" name=""/>
        <dsp:cNvSpPr/>
      </dsp:nvSpPr>
      <dsp:spPr>
        <a:xfrm>
          <a:off x="301265" y="1473658"/>
          <a:ext cx="547756" cy="547756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E35914-346C-4A5B-9D69-AAA1294848FB}">
      <dsp:nvSpPr>
        <dsp:cNvPr id="0" name=""/>
        <dsp:cNvSpPr/>
      </dsp:nvSpPr>
      <dsp:spPr>
        <a:xfrm>
          <a:off x="1150288" y="1249576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Les arguments</a:t>
          </a:r>
        </a:p>
      </dsp:txBody>
      <dsp:txXfrm>
        <a:off x="1150288" y="1249576"/>
        <a:ext cx="5641034" cy="995920"/>
      </dsp:txXfrm>
    </dsp:sp>
    <dsp:sp modelId="{313CD4E9-FDEB-4998-A6A0-FC6E810F01D9}">
      <dsp:nvSpPr>
        <dsp:cNvPr id="0" name=""/>
        <dsp:cNvSpPr/>
      </dsp:nvSpPr>
      <dsp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BDAD85-815D-4244-8336-327FE0F28FAA}">
      <dsp:nvSpPr>
        <dsp:cNvPr id="0" name=""/>
        <dsp:cNvSpPr/>
      </dsp:nvSpPr>
      <dsp:spPr>
        <a:xfrm>
          <a:off x="301265" y="2718559"/>
          <a:ext cx="547756" cy="547756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C6FF15-1124-4090-98DE-28CC55F2A56A}">
      <dsp:nvSpPr>
        <dsp:cNvPr id="0" name=""/>
        <dsp:cNvSpPr/>
      </dsp:nvSpPr>
      <dsp:spPr>
        <a:xfrm>
          <a:off x="1150288" y="24944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 n°1</a:t>
          </a:r>
        </a:p>
      </dsp:txBody>
      <dsp:txXfrm>
        <a:off x="1150288" y="2494477"/>
        <a:ext cx="5641034" cy="995920"/>
      </dsp:txXfrm>
    </dsp:sp>
    <dsp:sp modelId="{2E19034F-E53A-4250-93B7-AF010D97DFED}">
      <dsp:nvSpPr>
        <dsp:cNvPr id="0" name=""/>
        <dsp:cNvSpPr/>
      </dsp:nvSpPr>
      <dsp:spPr>
        <a:xfrm>
          <a:off x="0" y="37393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5D9CF0-3118-426A-B4A6-F8B71310E464}">
      <dsp:nvSpPr>
        <dsp:cNvPr id="0" name=""/>
        <dsp:cNvSpPr/>
      </dsp:nvSpPr>
      <dsp:spPr>
        <a:xfrm>
          <a:off x="301265" y="3963460"/>
          <a:ext cx="547756" cy="547756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725516-AA82-43B9-A81F-5959ABF17CF3}">
      <dsp:nvSpPr>
        <dsp:cNvPr id="0" name=""/>
        <dsp:cNvSpPr/>
      </dsp:nvSpPr>
      <dsp:spPr>
        <a:xfrm>
          <a:off x="1150288" y="3739377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 n°2</a:t>
          </a:r>
        </a:p>
      </dsp:txBody>
      <dsp:txXfrm>
        <a:off x="1150288" y="3739377"/>
        <a:ext cx="5641034" cy="995920"/>
      </dsp:txXfrm>
    </dsp:sp>
    <dsp:sp modelId="{6168651E-553D-4B36-8F9B-7C5E7FA2571B}">
      <dsp:nvSpPr>
        <dsp:cNvPr id="0" name=""/>
        <dsp:cNvSpPr/>
      </dsp:nvSpPr>
      <dsp:spPr>
        <a:xfrm>
          <a:off x="0" y="4984278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EEA660-64B2-41CE-B659-56553F6E6580}">
      <dsp:nvSpPr>
        <dsp:cNvPr id="0" name=""/>
        <dsp:cNvSpPr/>
      </dsp:nvSpPr>
      <dsp:spPr>
        <a:xfrm>
          <a:off x="301265" y="5208360"/>
          <a:ext cx="547756" cy="547756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890295-2774-4724-AA41-8C136A27EFD9}">
      <dsp:nvSpPr>
        <dsp:cNvPr id="0" name=""/>
        <dsp:cNvSpPr/>
      </dsp:nvSpPr>
      <dsp:spPr>
        <a:xfrm>
          <a:off x="1150288" y="4984278"/>
          <a:ext cx="5641034" cy="9959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5402" tIns="105402" rIns="105402" bIns="105402" numCol="1" spcCol="1270" rtlCol="0" anchor="ctr" anchorCtr="0">
          <a:noAutofit/>
        </a:bodyPr>
        <a:lstStyle/>
        <a:p>
          <a:pPr marL="0" lvl="0" indent="0" algn="l" defTabSz="14224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32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Exemple n°3</a:t>
          </a:r>
        </a:p>
      </dsp:txBody>
      <dsp:txXfrm>
        <a:off x="1150288" y="4984278"/>
        <a:ext cx="5641034" cy="99592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18/04/2023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18/04/2023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1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8417425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4497552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847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065174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168214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6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762650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7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26323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slide" Target="slide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Espace réservé du contenu 2" descr="Espace réservé du contenu de liste">
            <a:extLst>
              <a:ext uri="{FF2B5EF4-FFF2-40B4-BE49-F238E27FC236}">
                <a16:creationId xmlns:a16="http://schemas.microsoft.com/office/drawing/2014/main" id="{4DBF5C5D-E8C1-4EFB-87B6-B4245AB407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09275646"/>
              </p:ext>
            </p:extLst>
          </p:nvPr>
        </p:nvGraphicFramePr>
        <p:xfrm>
          <a:off x="5399055" y="106644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Espace réservé du numéro de diapositive 19">
            <a:extLst>
              <a:ext uri="{FF2B5EF4-FFF2-40B4-BE49-F238E27FC236}">
                <a16:creationId xmlns:a16="http://schemas.microsoft.com/office/drawing/2014/main" id="{3AEC0301-E9AA-4478-9E23-C372DBDCE6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1</a:t>
            </a:fld>
            <a:endParaRPr lang="fr-FR" dirty="0"/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E94FC760-44D8-EED2-3B2C-FE9A517EEDF3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D9C7E8B-8B59-FD54-46EB-2014C73861AF}"/>
              </a:ext>
            </a:extLst>
          </p:cNvPr>
          <p:cNvSpPr txBox="1"/>
          <p:nvPr/>
        </p:nvSpPr>
        <p:spPr>
          <a:xfrm>
            <a:off x="0" y="4389085"/>
            <a:ext cx="5399055" cy="546807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PRENDRE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A2CE9FE8-BF53-D4FD-F481-C03DF25348B3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39905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>
            <a:extLst>
              <a:ext uri="{FF2B5EF4-FFF2-40B4-BE49-F238E27FC236}">
                <a16:creationId xmlns:a16="http://schemas.microsoft.com/office/drawing/2014/main" id="{0D65BC6C-8A18-48BA-9097-50016BBD37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7535" y="158403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6839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0" grpId="0">
        <p:bldAsOne/>
      </p:bldGraphic>
      <p:bldP spid="6" grpId="0"/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A6A4B49-27C8-46B6-8B11-AD7E8F615E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798" y="1555029"/>
            <a:ext cx="10806404" cy="917584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800" dirty="0"/>
              <a:t>La fonction </a:t>
            </a:r>
            <a:r>
              <a:rPr lang="fr-FR" sz="2800" dirty="0">
                <a:solidFill>
                  <a:srgbClr val="FFFF00"/>
                </a:solidFill>
              </a:rPr>
              <a:t>PRENDRE </a:t>
            </a:r>
            <a:r>
              <a:rPr lang="fr-FR" sz="2800" dirty="0"/>
              <a:t>renvoie un nombre spécifié de lignes ou de colonnes contiguës à partir du début ou de la fin d'un tableau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PRENDRE</a:t>
            </a:r>
          </a:p>
        </p:txBody>
      </p:sp>
      <p:pic>
        <p:nvPicPr>
          <p:cNvPr id="7" name="Graphique 6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32C8CD4F-F855-A39E-BD77-D5E83268FE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7B67FF12-08A2-D217-5266-C431849451AC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Rôle…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0D129922-5527-00DE-910F-B02C2CDD868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9743" y="2981527"/>
            <a:ext cx="11952514" cy="3015882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1" name="Flèche : droite 10">
            <a:extLst>
              <a:ext uri="{FF2B5EF4-FFF2-40B4-BE49-F238E27FC236}">
                <a16:creationId xmlns:a16="http://schemas.microsoft.com/office/drawing/2014/main" id="{209D17F3-68F0-BBBF-8AE5-9FE719335C2E}"/>
              </a:ext>
            </a:extLst>
          </p:cNvPr>
          <p:cNvSpPr>
            <a:spLocks noChangeAspect="1"/>
          </p:cNvSpPr>
          <p:nvPr/>
        </p:nvSpPr>
        <p:spPr>
          <a:xfrm rot="5400000">
            <a:off x="9531860" y="3228805"/>
            <a:ext cx="375877" cy="400389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9832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8" grpId="0" build="p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2934DE9-1653-4F9E-B307-C53A27B218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18" name="Espace réservé du contenu 2">
            <a:extLst>
              <a:ext uri="{FF2B5EF4-FFF2-40B4-BE49-F238E27FC236}">
                <a16:creationId xmlns:a16="http://schemas.microsoft.com/office/drawing/2014/main" id="{A7BDF9F5-5F33-21A7-8149-9298D78B86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547" y="4649363"/>
            <a:ext cx="11557047" cy="1892112"/>
          </a:xfrm>
        </p:spPr>
        <p:txBody>
          <a:bodyPr rtlCol="0">
            <a:noAutofit/>
          </a:bodyPr>
          <a:lstStyle/>
          <a:p>
            <a:pPr marL="0" indent="0" algn="just">
              <a:spcBef>
                <a:spcPts val="0"/>
              </a:spcBef>
              <a:spcAft>
                <a:spcPts val="600"/>
              </a:spcAft>
              <a:buNone/>
              <a:tabLst>
                <a:tab pos="1343025" algn="l"/>
              </a:tabLst>
            </a:pPr>
            <a:r>
              <a:rPr lang="fr-FR" sz="2400" dirty="0">
                <a:solidFill>
                  <a:srgbClr val="FFFF00"/>
                </a:solidFill>
              </a:rPr>
              <a:t>Array</a:t>
            </a:r>
            <a:r>
              <a:rPr lang="fr-FR" sz="2400" dirty="0"/>
              <a:t>	: Tableau à partir duquel on doit extraire les lignes et colonnes</a:t>
            </a:r>
          </a:p>
          <a:p>
            <a:pPr marL="1520825" indent="-1520825" algn="just">
              <a:spcBef>
                <a:spcPts val="0"/>
              </a:spcBef>
              <a:spcAft>
                <a:spcPts val="600"/>
              </a:spcAft>
              <a:buNone/>
              <a:tabLst>
                <a:tab pos="1343025" algn="l"/>
              </a:tabLst>
            </a:pPr>
            <a:r>
              <a:rPr lang="fr-FR" sz="2400" dirty="0">
                <a:solidFill>
                  <a:srgbClr val="FFFF00"/>
                </a:solidFill>
              </a:rPr>
              <a:t>Rows</a:t>
            </a:r>
            <a:r>
              <a:rPr lang="fr-FR" sz="2400" dirty="0"/>
              <a:t>	: Nombre de lignes à prendre. Une valeur négative permet d’extraire à partir de la fin du tableau</a:t>
            </a:r>
          </a:p>
          <a:p>
            <a:pPr marL="1520825" indent="-1520825" algn="just">
              <a:spcBef>
                <a:spcPts val="0"/>
              </a:spcBef>
              <a:spcAft>
                <a:spcPts val="600"/>
              </a:spcAft>
              <a:buNone/>
              <a:tabLst>
                <a:tab pos="1343025" algn="l"/>
              </a:tabLst>
            </a:pPr>
            <a:r>
              <a:rPr lang="fr-FR" sz="2400" dirty="0">
                <a:solidFill>
                  <a:srgbClr val="FFFF00"/>
                </a:solidFill>
              </a:rPr>
              <a:t>Columns</a:t>
            </a:r>
            <a:r>
              <a:rPr lang="fr-FR" sz="2400" dirty="0"/>
              <a:t>	: Nombre de colonnes à prendre. Une valeur négative permet d’extraire à partir de la fin du tableau</a:t>
            </a:r>
          </a:p>
        </p:txBody>
      </p:sp>
      <p:sp>
        <p:nvSpPr>
          <p:cNvPr id="20" name="Titre 1">
            <a:extLst>
              <a:ext uri="{FF2B5EF4-FFF2-40B4-BE49-F238E27FC236}">
                <a16:creationId xmlns:a16="http://schemas.microsoft.com/office/drawing/2014/main" id="{46CF1C9D-7FFC-FFDA-0172-0061348E93D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PRENDRE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0BC31936-E0DD-8DE6-8358-8ABD46A3FF4D}"/>
              </a:ext>
            </a:extLst>
          </p:cNvPr>
          <p:cNvSpPr txBox="1">
            <a:spLocks/>
          </p:cNvSpPr>
          <p:nvPr/>
        </p:nvSpPr>
        <p:spPr>
          <a:xfrm>
            <a:off x="0" y="809910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Les arguments…</a:t>
            </a:r>
          </a:p>
        </p:txBody>
      </p:sp>
      <p:pic>
        <p:nvPicPr>
          <p:cNvPr id="5" name="Graphique 4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B8C4C7DD-E355-52CE-824D-2355B9D9BAC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7D7855D5-F31D-9B1C-2099-2245D20958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33412" y="1279256"/>
            <a:ext cx="6511315" cy="319010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87980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9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25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/>
      <p:bldP spid="20" grpId="0" animBg="1"/>
      <p:bldP spid="2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5">
            <a:extLst>
              <a:ext uri="{FF2B5EF4-FFF2-40B4-BE49-F238E27FC236}">
                <a16:creationId xmlns:a16="http://schemas.microsoft.com/office/drawing/2014/main" id="{1EF51919-30D6-9A51-113C-609AB003D8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321" y="1867796"/>
            <a:ext cx="10815735" cy="4781617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8C9971-C7D2-435E-9037-EB3D7CCAF1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42" name="Titre 1">
            <a:extLst>
              <a:ext uri="{FF2B5EF4-FFF2-40B4-BE49-F238E27FC236}">
                <a16:creationId xmlns:a16="http://schemas.microsoft.com/office/drawing/2014/main" id="{3DD874CF-7821-4DAC-8C13-6E1A2931C45F}"/>
              </a:ext>
            </a:extLst>
          </p:cNvPr>
          <p:cNvSpPr txBox="1">
            <a:spLocks/>
          </p:cNvSpPr>
          <p:nvPr/>
        </p:nvSpPr>
        <p:spPr>
          <a:xfrm>
            <a:off x="0" y="1787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PRENDRE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51173DD-28F0-D7B8-8429-FDF3777AB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918" y="1363082"/>
            <a:ext cx="10173301" cy="452018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400" dirty="0"/>
              <a:t>Extraction de la totalité du tableau sur les </a:t>
            </a:r>
            <a:r>
              <a:rPr lang="fr-FR" sz="2400" dirty="0">
                <a:solidFill>
                  <a:srgbClr val="FFFF00"/>
                </a:solidFill>
              </a:rPr>
              <a:t>3 premières colonnes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BFFAACC0-45CC-8FDD-FB6E-64FD6D57EE13}"/>
              </a:ext>
            </a:extLst>
          </p:cNvPr>
          <p:cNvSpPr txBox="1">
            <a:spLocks/>
          </p:cNvSpPr>
          <p:nvPr/>
        </p:nvSpPr>
        <p:spPr>
          <a:xfrm>
            <a:off x="0" y="725935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 n°1…</a:t>
            </a: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068F1E05-F7A4-5A65-A8D6-5E10965A05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566895D6-0673-72ED-4B2C-B75F4B6077A6}"/>
              </a:ext>
            </a:extLst>
          </p:cNvPr>
          <p:cNvSpPr txBox="1">
            <a:spLocks/>
          </p:cNvSpPr>
          <p:nvPr/>
        </p:nvSpPr>
        <p:spPr>
          <a:xfrm>
            <a:off x="2755641" y="808011"/>
            <a:ext cx="9436359" cy="4520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400" i="1" dirty="0"/>
              <a:t>Pour les exemples suivants, le tableau structuré est nommé </a:t>
            </a:r>
            <a:r>
              <a:rPr lang="fr-FR" sz="2400" i="1" dirty="0">
                <a:solidFill>
                  <a:srgbClr val="FFFF00"/>
                </a:solidFill>
              </a:rPr>
              <a:t>tbl_Statistique</a:t>
            </a:r>
          </a:p>
        </p:txBody>
      </p:sp>
    </p:spTree>
    <p:extLst>
      <p:ext uri="{BB962C8B-B14F-4D97-AF65-F5344CB8AC3E}">
        <p14:creationId xmlns:p14="http://schemas.microsoft.com/office/powerpoint/2010/main" val="2375262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9" grpId="0" build="p"/>
      <p:bldP spid="2" grpId="0" build="p"/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>
            <a:extLst>
              <a:ext uri="{FF2B5EF4-FFF2-40B4-BE49-F238E27FC236}">
                <a16:creationId xmlns:a16="http://schemas.microsoft.com/office/drawing/2014/main" id="{B4D50497-623E-14D8-D378-41884D7644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215" y="1892631"/>
            <a:ext cx="10738800" cy="4732104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8C9971-C7D2-435E-9037-EB3D7CCAF1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42" name="Titre 1">
            <a:extLst>
              <a:ext uri="{FF2B5EF4-FFF2-40B4-BE49-F238E27FC236}">
                <a16:creationId xmlns:a16="http://schemas.microsoft.com/office/drawing/2014/main" id="{3DD874CF-7821-4DAC-8C13-6E1A2931C45F}"/>
              </a:ext>
            </a:extLst>
          </p:cNvPr>
          <p:cNvSpPr txBox="1">
            <a:spLocks/>
          </p:cNvSpPr>
          <p:nvPr/>
        </p:nvSpPr>
        <p:spPr>
          <a:xfrm>
            <a:off x="0" y="1787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PRENDRE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51173DD-28F0-D7B8-8429-FDF3777AB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9918" y="1363082"/>
            <a:ext cx="10173301" cy="452018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400" dirty="0"/>
              <a:t>Extraction de la totalité du tableau sur les </a:t>
            </a:r>
            <a:r>
              <a:rPr lang="fr-FR" sz="2400" dirty="0">
                <a:solidFill>
                  <a:srgbClr val="FFFF00"/>
                </a:solidFill>
              </a:rPr>
              <a:t>3 dernières colonnes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BFFAACC0-45CC-8FDD-FB6E-64FD6D57EE13}"/>
              </a:ext>
            </a:extLst>
          </p:cNvPr>
          <p:cNvSpPr txBox="1">
            <a:spLocks/>
          </p:cNvSpPr>
          <p:nvPr/>
        </p:nvSpPr>
        <p:spPr>
          <a:xfrm>
            <a:off x="0" y="725935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 n°2…</a:t>
            </a:r>
          </a:p>
        </p:txBody>
      </p:sp>
      <p:pic>
        <p:nvPicPr>
          <p:cNvPr id="3" name="Graphique 2" descr="Logement avec un remplissage uni">
            <a:hlinkClick r:id="rId4" action="ppaction://hlinksldjump"/>
            <a:extLst>
              <a:ext uri="{FF2B5EF4-FFF2-40B4-BE49-F238E27FC236}">
                <a16:creationId xmlns:a16="http://schemas.microsoft.com/office/drawing/2014/main" id="{068F1E05-F7A4-5A65-A8D6-5E10965A054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42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9" grpId="0" build="p"/>
      <p:bldP spid="2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8C9971-C7D2-435E-9037-EB3D7CCAF1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6</a:t>
            </a:fld>
            <a:endParaRPr lang="fr-FR" dirty="0"/>
          </a:p>
        </p:txBody>
      </p:sp>
      <p:sp>
        <p:nvSpPr>
          <p:cNvPr id="42" name="Titre 1">
            <a:extLst>
              <a:ext uri="{FF2B5EF4-FFF2-40B4-BE49-F238E27FC236}">
                <a16:creationId xmlns:a16="http://schemas.microsoft.com/office/drawing/2014/main" id="{3DD874CF-7821-4DAC-8C13-6E1A2931C45F}"/>
              </a:ext>
            </a:extLst>
          </p:cNvPr>
          <p:cNvSpPr txBox="1">
            <a:spLocks/>
          </p:cNvSpPr>
          <p:nvPr/>
        </p:nvSpPr>
        <p:spPr>
          <a:xfrm>
            <a:off x="0" y="1787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PRENDRE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51173DD-28F0-D7B8-8429-FDF3777AB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24" y="1524588"/>
            <a:ext cx="10173301" cy="452018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400" dirty="0"/>
              <a:t>Extraction de la totalité du tableau sur les </a:t>
            </a:r>
            <a:r>
              <a:rPr lang="fr-FR" sz="2400" dirty="0">
                <a:solidFill>
                  <a:srgbClr val="FFFF00"/>
                </a:solidFill>
              </a:rPr>
              <a:t>3 premières lignes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BFFAACC0-45CC-8FDD-FB6E-64FD6D57EE13}"/>
              </a:ext>
            </a:extLst>
          </p:cNvPr>
          <p:cNvSpPr txBox="1">
            <a:spLocks/>
          </p:cNvSpPr>
          <p:nvPr/>
        </p:nvSpPr>
        <p:spPr>
          <a:xfrm>
            <a:off x="0" y="725935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 n°3…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068F1E05-F7A4-5A65-A8D6-5E10965A05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6D5E9FB2-28FD-4D8D-6A35-554D689A6D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324" y="1976606"/>
            <a:ext cx="12060900" cy="426182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439675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9" grpId="0" build="p"/>
      <p:bldP spid="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18C9971-C7D2-435E-9037-EB3D7CCAF12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7</a:t>
            </a:fld>
            <a:endParaRPr lang="fr-FR" dirty="0"/>
          </a:p>
        </p:txBody>
      </p:sp>
      <p:sp>
        <p:nvSpPr>
          <p:cNvPr id="42" name="Titre 1">
            <a:extLst>
              <a:ext uri="{FF2B5EF4-FFF2-40B4-BE49-F238E27FC236}">
                <a16:creationId xmlns:a16="http://schemas.microsoft.com/office/drawing/2014/main" id="{3DD874CF-7821-4DAC-8C13-6E1A2931C45F}"/>
              </a:ext>
            </a:extLst>
          </p:cNvPr>
          <p:cNvSpPr txBox="1">
            <a:spLocks/>
          </p:cNvSpPr>
          <p:nvPr/>
        </p:nvSpPr>
        <p:spPr>
          <a:xfrm>
            <a:off x="0" y="1787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defPPr rtl="0">
              <a:defRPr lang="fr-FR"/>
            </a:defPPr>
            <a:lvl1pPr algn="ctr">
              <a:lnSpc>
                <a:spcPct val="100000"/>
              </a:lnSpc>
              <a:spcBef>
                <a:spcPct val="0"/>
              </a:spcBef>
              <a:buNone/>
              <a:defRPr sz="4000">
                <a:solidFill>
                  <a:schemeClr val="bg1"/>
                </a:solidFill>
                <a:latin typeface="Bahnschrift SemiBold Condensed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fr-FR" dirty="0">
                <a:latin typeface="Franklin Gothic Medium Cond" panose="020B0606030402020204" pitchFamily="34" charset="0"/>
              </a:rPr>
              <a:t>PRENDRE</a:t>
            </a:r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51173DD-28F0-D7B8-8429-FDF3777AB2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5" y="1462227"/>
            <a:ext cx="10173301" cy="452018"/>
          </a:xfrm>
        </p:spPr>
        <p:txBody>
          <a:bodyPr rtlCol="0">
            <a:normAutofit/>
          </a:bodyPr>
          <a:lstStyle/>
          <a:p>
            <a:pPr marL="0" indent="0" algn="just">
              <a:spcAft>
                <a:spcPts val="1200"/>
              </a:spcAft>
              <a:buNone/>
            </a:pPr>
            <a:r>
              <a:rPr lang="fr-FR" sz="2400" dirty="0"/>
              <a:t>Extraction de la totalité du tableau sur les </a:t>
            </a:r>
            <a:r>
              <a:rPr lang="fr-FR" sz="2400" dirty="0">
                <a:solidFill>
                  <a:srgbClr val="FFFF00"/>
                </a:solidFill>
              </a:rPr>
              <a:t>3 dernières lignes</a:t>
            </a: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BFFAACC0-45CC-8FDD-FB6E-64FD6D57EE13}"/>
              </a:ext>
            </a:extLst>
          </p:cNvPr>
          <p:cNvSpPr txBox="1">
            <a:spLocks/>
          </p:cNvSpPr>
          <p:nvPr/>
        </p:nvSpPr>
        <p:spPr>
          <a:xfrm>
            <a:off x="0" y="725935"/>
            <a:ext cx="11132976" cy="5596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Exemple n°4…</a:t>
            </a:r>
          </a:p>
        </p:txBody>
      </p:sp>
      <p:pic>
        <p:nvPicPr>
          <p:cNvPr id="3" name="Graphique 2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068F1E05-F7A4-5A65-A8D6-5E10965A054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9907723-506E-A2E7-4DDE-B8819EBFDA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975" y="1914245"/>
            <a:ext cx="11985514" cy="4299943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30081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9" grpId="0" build="p"/>
      <p:bldP spid="2" grpId="0" build="p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807</TotalTime>
  <Words>207</Words>
  <Application>Microsoft Office PowerPoint</Application>
  <PresentationFormat>Grand écran</PresentationFormat>
  <Paragraphs>42</Paragraphs>
  <Slides>7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 </dc:title>
  <dc:creator>Lionel ZANITTI</dc:creator>
  <cp:lastModifiedBy>Lionel ZANITTI</cp:lastModifiedBy>
  <cp:revision>218</cp:revision>
  <dcterms:created xsi:type="dcterms:W3CDTF">2022-09-28T14:03:26Z</dcterms:created>
  <dcterms:modified xsi:type="dcterms:W3CDTF">2023-04-18T08:37:27Z</dcterms:modified>
</cp:coreProperties>
</file>