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7" r:id="rId2"/>
    <p:sldId id="261" r:id="rId3"/>
    <p:sldId id="314" r:id="rId4"/>
    <p:sldId id="339" r:id="rId5"/>
    <p:sldId id="316" r:id="rId6"/>
    <p:sldId id="325" r:id="rId7"/>
    <p:sldId id="326" r:id="rId8"/>
    <p:sldId id="327" r:id="rId9"/>
    <p:sldId id="317" r:id="rId10"/>
    <p:sldId id="328" r:id="rId11"/>
    <p:sldId id="330" r:id="rId12"/>
    <p:sldId id="331" r:id="rId13"/>
    <p:sldId id="332" r:id="rId14"/>
    <p:sldId id="340" r:id="rId15"/>
    <p:sldId id="341" r:id="rId16"/>
    <p:sldId id="342" r:id="rId17"/>
    <p:sldId id="344" r:id="rId18"/>
    <p:sldId id="333" r:id="rId19"/>
    <p:sldId id="321" r:id="rId20"/>
    <p:sldId id="334" r:id="rId21"/>
    <p:sldId id="319" r:id="rId22"/>
    <p:sldId id="323" r:id="rId23"/>
    <p:sldId id="335" r:id="rId24"/>
    <p:sldId id="336" r:id="rId25"/>
    <p:sldId id="324" r:id="rId26"/>
    <p:sldId id="345" r:id="rId27"/>
    <p:sldId id="346" r:id="rId28"/>
    <p:sldId id="347" r:id="rId29"/>
    <p:sldId id="348" r:id="rId30"/>
    <p:sldId id="349" r:id="rId31"/>
    <p:sldId id="350" r:id="rId32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819BFD-0725-4DCA-A038-9452DC934FA6}" v="2300" dt="2022-10-29T15:12:24.103"/>
    <p1510:client id="{84090F50-C201-443F-B72D-B3829F163502}" v="1547" dt="2022-10-29T18:24:37.7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303" autoAdjust="0"/>
    <p:restoredTop sz="94712" autoAdjust="0"/>
  </p:normalViewPr>
  <p:slideViewPr>
    <p:cSldViewPr snapToGrid="0">
      <p:cViewPr varScale="1">
        <p:scale>
          <a:sx n="103" d="100"/>
          <a:sy n="103" d="100"/>
        </p:scale>
        <p:origin x="582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onel ZANITTI" userId="1e51b01e59126d6e" providerId="LiveId" clId="{77819BFD-0725-4DCA-A038-9452DC934FA6}"/>
    <pc:docChg chg="undo custSel addSld delSld modSld sldOrd">
      <pc:chgData name="Lionel ZANITTI" userId="1e51b01e59126d6e" providerId="LiveId" clId="{77819BFD-0725-4DCA-A038-9452DC934FA6}" dt="2022-10-29T15:21:04.965" v="2891" actId="47"/>
      <pc:docMkLst>
        <pc:docMk/>
      </pc:docMkLst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3754358077" sldId="283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4223987480" sldId="285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1451505798" sldId="286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3809868191" sldId="288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3541593966" sldId="290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2471353584" sldId="291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3208854815" sldId="292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2756706716" sldId="293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2845625699" sldId="294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1421522164" sldId="295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2700830191" sldId="296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1237101855" sldId="297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3136750586" sldId="298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2299510158" sldId="299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2806977695" sldId="300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271090479" sldId="301"/>
        </pc:sldMkLst>
      </pc:sldChg>
      <pc:sldChg chg="del">
        <pc:chgData name="Lionel ZANITTI" userId="1e51b01e59126d6e" providerId="LiveId" clId="{77819BFD-0725-4DCA-A038-9452DC934FA6}" dt="2022-10-29T15:21:04.965" v="2891" actId="47"/>
        <pc:sldMkLst>
          <pc:docMk/>
          <pc:sldMk cId="2335939127" sldId="302"/>
        </pc:sldMkLst>
      </pc:sldChg>
      <pc:sldChg chg="addSp delSp modSp mod ord delAnim modAnim">
        <pc:chgData name="Lionel ZANITTI" userId="1e51b01e59126d6e" providerId="LiveId" clId="{77819BFD-0725-4DCA-A038-9452DC934FA6}" dt="2022-10-29T15:12:24.103" v="2890" actId="6549"/>
        <pc:sldMkLst>
          <pc:docMk/>
          <pc:sldMk cId="2919031238" sldId="303"/>
        </pc:sldMkLst>
        <pc:spChg chg="mod">
          <ac:chgData name="Lionel ZANITTI" userId="1e51b01e59126d6e" providerId="LiveId" clId="{77819BFD-0725-4DCA-A038-9452DC934FA6}" dt="2022-10-29T14:43:37.335" v="2605" actId="20577"/>
          <ac:spMkLst>
            <pc:docMk/>
            <pc:sldMk cId="2919031238" sldId="303"/>
            <ac:spMk id="2" creationId="{78A9F660-2EC3-D40B-7EE4-35ABE9CDF50C}"/>
          </ac:spMkLst>
        </pc:spChg>
        <pc:spChg chg="add mod">
          <ac:chgData name="Lionel ZANITTI" userId="1e51b01e59126d6e" providerId="LiveId" clId="{77819BFD-0725-4DCA-A038-9452DC934FA6}" dt="2022-10-29T15:11:54.455" v="2836" actId="6549"/>
          <ac:spMkLst>
            <pc:docMk/>
            <pc:sldMk cId="2919031238" sldId="303"/>
            <ac:spMk id="3" creationId="{0D1545A0-959B-5405-567F-D0739190B621}"/>
          </ac:spMkLst>
        </pc:spChg>
        <pc:spChg chg="add mod">
          <ac:chgData name="Lionel ZANITTI" userId="1e51b01e59126d6e" providerId="LiveId" clId="{77819BFD-0725-4DCA-A038-9452DC934FA6}" dt="2022-10-29T15:12:24.103" v="2890" actId="6549"/>
          <ac:spMkLst>
            <pc:docMk/>
            <pc:sldMk cId="2919031238" sldId="303"/>
            <ac:spMk id="5" creationId="{CF85F4EE-AD57-C218-C46A-4EFD738DCD66}"/>
          </ac:spMkLst>
        </pc:spChg>
        <pc:spChg chg="mod">
          <ac:chgData name="Lionel ZANITTI" userId="1e51b01e59126d6e" providerId="LiveId" clId="{77819BFD-0725-4DCA-A038-9452DC934FA6}" dt="2022-10-29T14:43:12.865" v="2567" actId="6549"/>
          <ac:spMkLst>
            <pc:docMk/>
            <pc:sldMk cId="2919031238" sldId="303"/>
            <ac:spMk id="18" creationId="{A7BDF9F5-5F33-21A7-8149-9298D78B868C}"/>
          </ac:spMkLst>
        </pc:spChg>
        <pc:spChg chg="mod">
          <ac:chgData name="Lionel ZANITTI" userId="1e51b01e59126d6e" providerId="LiveId" clId="{77819BFD-0725-4DCA-A038-9452DC934FA6}" dt="2022-10-29T15:02:52.841" v="2802" actId="20577"/>
          <ac:spMkLst>
            <pc:docMk/>
            <pc:sldMk cId="2919031238" sldId="303"/>
            <ac:spMk id="22" creationId="{1B901CC6-677B-3C80-E337-C701619DF854}"/>
          </ac:spMkLst>
        </pc:spChg>
        <pc:spChg chg="del">
          <ac:chgData name="Lionel ZANITTI" userId="1e51b01e59126d6e" providerId="LiveId" clId="{77819BFD-0725-4DCA-A038-9452DC934FA6}" dt="2022-10-29T15:03:06.827" v="2803" actId="478"/>
          <ac:spMkLst>
            <pc:docMk/>
            <pc:sldMk cId="2919031238" sldId="303"/>
            <ac:spMk id="23" creationId="{20FB8565-DE72-A260-D452-7EC8FD5B1B8B}"/>
          </ac:spMkLst>
        </pc:spChg>
        <pc:spChg chg="del">
          <ac:chgData name="Lionel ZANITTI" userId="1e51b01e59126d6e" providerId="LiveId" clId="{77819BFD-0725-4DCA-A038-9452DC934FA6}" dt="2022-10-29T14:43:47.172" v="2606" actId="478"/>
          <ac:spMkLst>
            <pc:docMk/>
            <pc:sldMk cId="2919031238" sldId="303"/>
            <ac:spMk id="24" creationId="{1373EFFF-A4F8-B670-60E4-C1F0767FFF4E}"/>
          </ac:spMkLst>
        </pc:spChg>
      </pc:sldChg>
      <pc:sldChg chg="modSp modAnim">
        <pc:chgData name="Lionel ZANITTI" userId="1e51b01e59126d6e" providerId="LiveId" clId="{77819BFD-0725-4DCA-A038-9452DC934FA6}" dt="2022-10-29T06:54:45.526" v="1777" actId="20577"/>
        <pc:sldMkLst>
          <pc:docMk/>
          <pc:sldMk cId="2050184192" sldId="304"/>
        </pc:sldMkLst>
        <pc:spChg chg="mod">
          <ac:chgData name="Lionel ZANITTI" userId="1e51b01e59126d6e" providerId="LiveId" clId="{77819BFD-0725-4DCA-A038-9452DC934FA6}" dt="2022-10-29T06:54:41.147" v="1775" actId="20577"/>
          <ac:spMkLst>
            <pc:docMk/>
            <pc:sldMk cId="2050184192" sldId="304"/>
            <ac:spMk id="2" creationId="{78A9F660-2EC3-D40B-7EE4-35ABE9CDF50C}"/>
          </ac:spMkLst>
        </pc:spChg>
        <pc:spChg chg="mod">
          <ac:chgData name="Lionel ZANITTI" userId="1e51b01e59126d6e" providerId="LiveId" clId="{77819BFD-0725-4DCA-A038-9452DC934FA6}" dt="2022-10-29T06:26:05.311" v="501" actId="6549"/>
          <ac:spMkLst>
            <pc:docMk/>
            <pc:sldMk cId="2050184192" sldId="304"/>
            <ac:spMk id="18" creationId="{A7BDF9F5-5F33-21A7-8149-9298D78B868C}"/>
          </ac:spMkLst>
        </pc:spChg>
        <pc:spChg chg="mod">
          <ac:chgData name="Lionel ZANITTI" userId="1e51b01e59126d6e" providerId="LiveId" clId="{77819BFD-0725-4DCA-A038-9452DC934FA6}" dt="2022-10-29T06:54:45.526" v="1777" actId="20577"/>
          <ac:spMkLst>
            <pc:docMk/>
            <pc:sldMk cId="2050184192" sldId="304"/>
            <ac:spMk id="22" creationId="{1B901CC6-677B-3C80-E337-C701619DF854}"/>
          </ac:spMkLst>
        </pc:spChg>
      </pc:sldChg>
      <pc:sldChg chg="addSp modSp add mod ord modAnim">
        <pc:chgData name="Lionel ZANITTI" userId="1e51b01e59126d6e" providerId="LiveId" clId="{77819BFD-0725-4DCA-A038-9452DC934FA6}" dt="2022-10-29T06:24:52.791" v="468" actId="6549"/>
        <pc:sldMkLst>
          <pc:docMk/>
          <pc:sldMk cId="2845276113" sldId="305"/>
        </pc:sldMkLst>
        <pc:spChg chg="mod">
          <ac:chgData name="Lionel ZANITTI" userId="1e51b01e59126d6e" providerId="LiveId" clId="{77819BFD-0725-4DCA-A038-9452DC934FA6}" dt="2022-10-29T06:16:25.183" v="55" actId="20577"/>
          <ac:spMkLst>
            <pc:docMk/>
            <pc:sldMk cId="2845276113" sldId="305"/>
            <ac:spMk id="2" creationId="{78A9F660-2EC3-D40B-7EE4-35ABE9CDF50C}"/>
          </ac:spMkLst>
        </pc:spChg>
        <pc:spChg chg="add mod">
          <ac:chgData name="Lionel ZANITTI" userId="1e51b01e59126d6e" providerId="LiveId" clId="{77819BFD-0725-4DCA-A038-9452DC934FA6}" dt="2022-10-29T06:17:04.907" v="72" actId="1076"/>
          <ac:spMkLst>
            <pc:docMk/>
            <pc:sldMk cId="2845276113" sldId="305"/>
            <ac:spMk id="3" creationId="{B55A99F0-D40B-92D9-F5E7-2E8BE10469CF}"/>
          </ac:spMkLst>
        </pc:spChg>
        <pc:spChg chg="add mod">
          <ac:chgData name="Lionel ZANITTI" userId="1e51b01e59126d6e" providerId="LiveId" clId="{77819BFD-0725-4DCA-A038-9452DC934FA6}" dt="2022-10-29T06:24:52.791" v="468" actId="6549"/>
          <ac:spMkLst>
            <pc:docMk/>
            <pc:sldMk cId="2845276113" sldId="305"/>
            <ac:spMk id="5" creationId="{33969C8A-35B3-51DF-5DC4-B7C41884383E}"/>
          </ac:spMkLst>
        </pc:spChg>
        <pc:spChg chg="mod">
          <ac:chgData name="Lionel ZANITTI" userId="1e51b01e59126d6e" providerId="LiveId" clId="{77819BFD-0725-4DCA-A038-9452DC934FA6}" dt="2022-10-29T06:16:03.560" v="47" actId="20577"/>
          <ac:spMkLst>
            <pc:docMk/>
            <pc:sldMk cId="2845276113" sldId="305"/>
            <ac:spMk id="18" creationId="{A7BDF9F5-5F33-21A7-8149-9298D78B868C}"/>
          </ac:spMkLst>
        </pc:spChg>
        <pc:spChg chg="mod">
          <ac:chgData name="Lionel ZANITTI" userId="1e51b01e59126d6e" providerId="LiveId" clId="{77819BFD-0725-4DCA-A038-9452DC934FA6}" dt="2022-10-29T06:16:36.307" v="62" actId="1076"/>
          <ac:spMkLst>
            <pc:docMk/>
            <pc:sldMk cId="2845276113" sldId="305"/>
            <ac:spMk id="22" creationId="{1B901CC6-677B-3C80-E337-C701619DF854}"/>
          </ac:spMkLst>
        </pc:spChg>
        <pc:spChg chg="mod">
          <ac:chgData name="Lionel ZANITTI" userId="1e51b01e59126d6e" providerId="LiveId" clId="{77819BFD-0725-4DCA-A038-9452DC934FA6}" dt="2022-10-29T06:16:50.150" v="70" actId="1076"/>
          <ac:spMkLst>
            <pc:docMk/>
            <pc:sldMk cId="2845276113" sldId="305"/>
            <ac:spMk id="23" creationId="{20FB8565-DE72-A260-D452-7EC8FD5B1B8B}"/>
          </ac:spMkLst>
        </pc:spChg>
        <pc:spChg chg="mod">
          <ac:chgData name="Lionel ZANITTI" userId="1e51b01e59126d6e" providerId="LiveId" clId="{77819BFD-0725-4DCA-A038-9452DC934FA6}" dt="2022-10-29T06:20:55.985" v="423" actId="1076"/>
          <ac:spMkLst>
            <pc:docMk/>
            <pc:sldMk cId="2845276113" sldId="305"/>
            <ac:spMk id="24" creationId="{1373EFFF-A4F8-B670-60E4-C1F0767FFF4E}"/>
          </ac:spMkLst>
        </pc:spChg>
      </pc:sldChg>
      <pc:sldChg chg="addSp delSp modSp add mod delAnim modAnim">
        <pc:chgData name="Lionel ZANITTI" userId="1e51b01e59126d6e" providerId="LiveId" clId="{77819BFD-0725-4DCA-A038-9452DC934FA6}" dt="2022-10-29T06:37:07.728" v="1150"/>
        <pc:sldMkLst>
          <pc:docMk/>
          <pc:sldMk cId="1911160817" sldId="306"/>
        </pc:sldMkLst>
        <pc:spChg chg="del">
          <ac:chgData name="Lionel ZANITTI" userId="1e51b01e59126d6e" providerId="LiveId" clId="{77819BFD-0725-4DCA-A038-9452DC934FA6}" dt="2022-10-29T06:26:42.579" v="525" actId="478"/>
          <ac:spMkLst>
            <pc:docMk/>
            <pc:sldMk cId="1911160817" sldId="306"/>
            <ac:spMk id="2" creationId="{78A9F660-2EC3-D40B-7EE4-35ABE9CDF50C}"/>
          </ac:spMkLst>
        </pc:spChg>
        <pc:spChg chg="del">
          <ac:chgData name="Lionel ZANITTI" userId="1e51b01e59126d6e" providerId="LiveId" clId="{77819BFD-0725-4DCA-A038-9452DC934FA6}" dt="2022-10-29T06:26:46.504" v="526" actId="478"/>
          <ac:spMkLst>
            <pc:docMk/>
            <pc:sldMk cId="1911160817" sldId="306"/>
            <ac:spMk id="3" creationId="{B55A99F0-D40B-92D9-F5E7-2E8BE10469CF}"/>
          </ac:spMkLst>
        </pc:spChg>
        <pc:spChg chg="mod">
          <ac:chgData name="Lionel ZANITTI" userId="1e51b01e59126d6e" providerId="LiveId" clId="{77819BFD-0725-4DCA-A038-9452DC934FA6}" dt="2022-10-29T06:34:21.959" v="1015" actId="1035"/>
          <ac:spMkLst>
            <pc:docMk/>
            <pc:sldMk cId="1911160817" sldId="306"/>
            <ac:spMk id="5" creationId="{33969C8A-35B3-51DF-5DC4-B7C41884383E}"/>
          </ac:spMkLst>
        </pc:spChg>
        <pc:spChg chg="add mod">
          <ac:chgData name="Lionel ZANITTI" userId="1e51b01e59126d6e" providerId="LiveId" clId="{77819BFD-0725-4DCA-A038-9452DC934FA6}" dt="2022-10-29T06:35:47.385" v="1136" actId="1036"/>
          <ac:spMkLst>
            <pc:docMk/>
            <pc:sldMk cId="1911160817" sldId="306"/>
            <ac:spMk id="6" creationId="{C6491E29-CF26-6568-EAF3-F3BA6951E6B8}"/>
          </ac:spMkLst>
        </pc:spChg>
        <pc:spChg chg="mod">
          <ac:chgData name="Lionel ZANITTI" userId="1e51b01e59126d6e" providerId="LiveId" clId="{77819BFD-0725-4DCA-A038-9452DC934FA6}" dt="2022-10-29T06:34:11.926" v="1000"/>
          <ac:spMkLst>
            <pc:docMk/>
            <pc:sldMk cId="1911160817" sldId="306"/>
            <ac:spMk id="14" creationId="{5A70BA14-FA79-0C7F-CAEF-3F61068DB962}"/>
          </ac:spMkLst>
        </pc:spChg>
        <pc:spChg chg="add mod ord">
          <ac:chgData name="Lionel ZANITTI" userId="1e51b01e59126d6e" providerId="LiveId" clId="{77819BFD-0725-4DCA-A038-9452DC934FA6}" dt="2022-10-29T06:36:43.019" v="1148" actId="14100"/>
          <ac:spMkLst>
            <pc:docMk/>
            <pc:sldMk cId="1911160817" sldId="306"/>
            <ac:spMk id="16" creationId="{2970E4EF-3ADC-5C2C-61C7-E0A1CC6000E0}"/>
          </ac:spMkLst>
        </pc:spChg>
        <pc:spChg chg="mod">
          <ac:chgData name="Lionel ZANITTI" userId="1e51b01e59126d6e" providerId="LiveId" clId="{77819BFD-0725-4DCA-A038-9452DC934FA6}" dt="2022-10-29T06:26:33.225" v="524" actId="20577"/>
          <ac:spMkLst>
            <pc:docMk/>
            <pc:sldMk cId="1911160817" sldId="306"/>
            <ac:spMk id="18" creationId="{A7BDF9F5-5F33-21A7-8149-9298D78B868C}"/>
          </ac:spMkLst>
        </pc:spChg>
        <pc:spChg chg="mod">
          <ac:chgData name="Lionel ZANITTI" userId="1e51b01e59126d6e" providerId="LiveId" clId="{77819BFD-0725-4DCA-A038-9452DC934FA6}" dt="2022-10-29T06:35:16.450" v="1032"/>
          <ac:spMkLst>
            <pc:docMk/>
            <pc:sldMk cId="1911160817" sldId="306"/>
            <ac:spMk id="21" creationId="{24382A6C-8060-887F-6850-2DC65DFBF9F1}"/>
          </ac:spMkLst>
        </pc:spChg>
        <pc:spChg chg="del">
          <ac:chgData name="Lionel ZANITTI" userId="1e51b01e59126d6e" providerId="LiveId" clId="{77819BFD-0725-4DCA-A038-9452DC934FA6}" dt="2022-10-29T06:26:46.504" v="526" actId="478"/>
          <ac:spMkLst>
            <pc:docMk/>
            <pc:sldMk cId="1911160817" sldId="306"/>
            <ac:spMk id="22" creationId="{1B901CC6-677B-3C80-E337-C701619DF854}"/>
          </ac:spMkLst>
        </pc:spChg>
        <pc:spChg chg="del">
          <ac:chgData name="Lionel ZANITTI" userId="1e51b01e59126d6e" providerId="LiveId" clId="{77819BFD-0725-4DCA-A038-9452DC934FA6}" dt="2022-10-29T06:26:42.579" v="525" actId="478"/>
          <ac:spMkLst>
            <pc:docMk/>
            <pc:sldMk cId="1911160817" sldId="306"/>
            <ac:spMk id="23" creationId="{20FB8565-DE72-A260-D452-7EC8FD5B1B8B}"/>
          </ac:spMkLst>
        </pc:spChg>
        <pc:spChg chg="del">
          <ac:chgData name="Lionel ZANITTI" userId="1e51b01e59126d6e" providerId="LiveId" clId="{77819BFD-0725-4DCA-A038-9452DC934FA6}" dt="2022-10-29T06:26:42.579" v="525" actId="478"/>
          <ac:spMkLst>
            <pc:docMk/>
            <pc:sldMk cId="1911160817" sldId="306"/>
            <ac:spMk id="24" creationId="{1373EFFF-A4F8-B670-60E4-C1F0767FFF4E}"/>
          </ac:spMkLst>
        </pc:spChg>
        <pc:grpChg chg="add del mod">
          <ac:chgData name="Lionel ZANITTI" userId="1e51b01e59126d6e" providerId="LiveId" clId="{77819BFD-0725-4DCA-A038-9452DC934FA6}" dt="2022-10-29T06:35:09.636" v="1031" actId="478"/>
          <ac:grpSpMkLst>
            <pc:docMk/>
            <pc:sldMk cId="1911160817" sldId="306"/>
            <ac:grpSpMk id="12" creationId="{F5838F6A-43EA-BDF1-07B1-A6A523FD5D02}"/>
          </ac:grpSpMkLst>
        </pc:grpChg>
        <pc:grpChg chg="add mod">
          <ac:chgData name="Lionel ZANITTI" userId="1e51b01e59126d6e" providerId="LiveId" clId="{77819BFD-0725-4DCA-A038-9452DC934FA6}" dt="2022-10-29T06:36:02.675" v="1140" actId="14100"/>
          <ac:grpSpMkLst>
            <pc:docMk/>
            <pc:sldMk cId="1911160817" sldId="306"/>
            <ac:grpSpMk id="19" creationId="{5D2FDCE0-BAA1-F4B8-3FBA-91AB6D28319E}"/>
          </ac:grpSpMkLst>
        </pc:grpChg>
        <pc:picChg chg="add mod">
          <ac:chgData name="Lionel ZANITTI" userId="1e51b01e59126d6e" providerId="LiveId" clId="{77819BFD-0725-4DCA-A038-9452DC934FA6}" dt="2022-10-29T06:36:56.826" v="1149" actId="108"/>
          <ac:picMkLst>
            <pc:docMk/>
            <pc:sldMk cId="1911160817" sldId="306"/>
            <ac:picMk id="10" creationId="{BF361770-D60D-F44A-C78C-1E520D5FBCC5}"/>
          </ac:picMkLst>
        </pc:picChg>
        <pc:picChg chg="mod">
          <ac:chgData name="Lionel ZANITTI" userId="1e51b01e59126d6e" providerId="LiveId" clId="{77819BFD-0725-4DCA-A038-9452DC934FA6}" dt="2022-10-29T06:34:11.926" v="1000"/>
          <ac:picMkLst>
            <pc:docMk/>
            <pc:sldMk cId="1911160817" sldId="306"/>
            <ac:picMk id="15" creationId="{C5546355-DC67-A524-00BF-D9E33D33FB58}"/>
          </ac:picMkLst>
        </pc:picChg>
        <pc:picChg chg="mod">
          <ac:chgData name="Lionel ZANITTI" userId="1e51b01e59126d6e" providerId="LiveId" clId="{77819BFD-0725-4DCA-A038-9452DC934FA6}" dt="2022-10-29T06:35:16.450" v="1032"/>
          <ac:picMkLst>
            <pc:docMk/>
            <pc:sldMk cId="1911160817" sldId="306"/>
            <ac:picMk id="25" creationId="{BAD9F63A-6590-7215-7FC6-9165536ECA55}"/>
          </ac:picMkLst>
        </pc:picChg>
      </pc:sldChg>
      <pc:sldChg chg="addSp delSp modSp add mod delAnim modAnim">
        <pc:chgData name="Lionel ZANITTI" userId="1e51b01e59126d6e" providerId="LiveId" clId="{77819BFD-0725-4DCA-A038-9452DC934FA6}" dt="2022-10-29T06:48:02.451" v="1435" actId="14100"/>
        <pc:sldMkLst>
          <pc:docMk/>
          <pc:sldMk cId="3142574390" sldId="307"/>
        </pc:sldMkLst>
        <pc:spChg chg="mod">
          <ac:chgData name="Lionel ZANITTI" userId="1e51b01e59126d6e" providerId="LiveId" clId="{77819BFD-0725-4DCA-A038-9452DC934FA6}" dt="2022-10-29T06:47:20.476" v="1392"/>
          <ac:spMkLst>
            <pc:docMk/>
            <pc:sldMk cId="3142574390" sldId="307"/>
            <ac:spMk id="3" creationId="{8635725D-CD4B-ED0F-6624-2E1BAB60E131}"/>
          </ac:spMkLst>
        </pc:spChg>
        <pc:spChg chg="mod">
          <ac:chgData name="Lionel ZANITTI" userId="1e51b01e59126d6e" providerId="LiveId" clId="{77819BFD-0725-4DCA-A038-9452DC934FA6}" dt="2022-10-29T06:45:46.583" v="1390" actId="207"/>
          <ac:spMkLst>
            <pc:docMk/>
            <pc:sldMk cId="3142574390" sldId="307"/>
            <ac:spMk id="5" creationId="{33969C8A-35B3-51DF-5DC4-B7C41884383E}"/>
          </ac:spMkLst>
        </pc:spChg>
        <pc:spChg chg="del">
          <ac:chgData name="Lionel ZANITTI" userId="1e51b01e59126d6e" providerId="LiveId" clId="{77819BFD-0725-4DCA-A038-9452DC934FA6}" dt="2022-10-29T06:45:27.238" v="1385" actId="478"/>
          <ac:spMkLst>
            <pc:docMk/>
            <pc:sldMk cId="3142574390" sldId="307"/>
            <ac:spMk id="6" creationId="{C6491E29-CF26-6568-EAF3-F3BA6951E6B8}"/>
          </ac:spMkLst>
        </pc:spChg>
        <pc:spChg chg="add mod">
          <ac:chgData name="Lionel ZANITTI" userId="1e51b01e59126d6e" providerId="LiveId" clId="{77819BFD-0725-4DCA-A038-9452DC934FA6}" dt="2022-10-29T06:47:40.104" v="1429" actId="14100"/>
          <ac:spMkLst>
            <pc:docMk/>
            <pc:sldMk cId="3142574390" sldId="307"/>
            <ac:spMk id="12" creationId="{A427761F-FB9B-7BB4-41F6-563BC39F0235}"/>
          </ac:spMkLst>
        </pc:spChg>
        <pc:spChg chg="add mod">
          <ac:chgData name="Lionel ZANITTI" userId="1e51b01e59126d6e" providerId="LiveId" clId="{77819BFD-0725-4DCA-A038-9452DC934FA6}" dt="2022-10-29T06:48:02.451" v="1435" actId="14100"/>
          <ac:spMkLst>
            <pc:docMk/>
            <pc:sldMk cId="3142574390" sldId="307"/>
            <ac:spMk id="14" creationId="{76A358E1-A10B-9EF9-0C2A-FCE3BCFF3BDC}"/>
          </ac:spMkLst>
        </pc:spChg>
        <pc:spChg chg="del">
          <ac:chgData name="Lionel ZANITTI" userId="1e51b01e59126d6e" providerId="LiveId" clId="{77819BFD-0725-4DCA-A038-9452DC934FA6}" dt="2022-10-29T06:47:17.779" v="1391" actId="478"/>
          <ac:spMkLst>
            <pc:docMk/>
            <pc:sldMk cId="3142574390" sldId="307"/>
            <ac:spMk id="16" creationId="{2970E4EF-3ADC-5C2C-61C7-E0A1CC6000E0}"/>
          </ac:spMkLst>
        </pc:spChg>
        <pc:grpChg chg="add mod">
          <ac:chgData name="Lionel ZANITTI" userId="1e51b01e59126d6e" providerId="LiveId" clId="{77819BFD-0725-4DCA-A038-9452DC934FA6}" dt="2022-10-29T06:47:48.515" v="1432" actId="1076"/>
          <ac:grpSpMkLst>
            <pc:docMk/>
            <pc:sldMk cId="3142574390" sldId="307"/>
            <ac:grpSpMk id="2" creationId="{A7C8AF76-84D8-C02B-E67B-42B01E39A99E}"/>
          </ac:grpSpMkLst>
        </pc:grpChg>
        <pc:grpChg chg="del">
          <ac:chgData name="Lionel ZANITTI" userId="1e51b01e59126d6e" providerId="LiveId" clId="{77819BFD-0725-4DCA-A038-9452DC934FA6}" dt="2022-10-29T06:45:23.691" v="1384" actId="478"/>
          <ac:grpSpMkLst>
            <pc:docMk/>
            <pc:sldMk cId="3142574390" sldId="307"/>
            <ac:grpSpMk id="19" creationId="{5D2FDCE0-BAA1-F4B8-3FBA-91AB6D28319E}"/>
          </ac:grpSpMkLst>
        </pc:grpChg>
        <pc:picChg chg="mod">
          <ac:chgData name="Lionel ZANITTI" userId="1e51b01e59126d6e" providerId="LiveId" clId="{77819BFD-0725-4DCA-A038-9452DC934FA6}" dt="2022-10-29T06:47:20.476" v="1392"/>
          <ac:picMkLst>
            <pc:docMk/>
            <pc:sldMk cId="3142574390" sldId="307"/>
            <ac:picMk id="7" creationId="{4D97E544-FC83-4C08-AF97-420DB9894363}"/>
          </ac:picMkLst>
        </pc:picChg>
        <pc:picChg chg="del">
          <ac:chgData name="Lionel ZANITTI" userId="1e51b01e59126d6e" providerId="LiveId" clId="{77819BFD-0725-4DCA-A038-9452DC934FA6}" dt="2022-10-29T06:45:23.691" v="1384" actId="478"/>
          <ac:picMkLst>
            <pc:docMk/>
            <pc:sldMk cId="3142574390" sldId="307"/>
            <ac:picMk id="10" creationId="{BF361770-D60D-F44A-C78C-1E520D5FBCC5}"/>
          </ac:picMkLst>
        </pc:picChg>
      </pc:sldChg>
      <pc:sldChg chg="addSp delSp modSp add mod addAnim delAnim">
        <pc:chgData name="Lionel ZANITTI" userId="1e51b01e59126d6e" providerId="LiveId" clId="{77819BFD-0725-4DCA-A038-9452DC934FA6}" dt="2022-10-29T06:50:58.802" v="1741" actId="1036"/>
        <pc:sldMkLst>
          <pc:docMk/>
          <pc:sldMk cId="757109345" sldId="308"/>
        </pc:sldMkLst>
        <pc:spChg chg="add del mod">
          <ac:chgData name="Lionel ZANITTI" userId="1e51b01e59126d6e" providerId="LiveId" clId="{77819BFD-0725-4DCA-A038-9452DC934FA6}" dt="2022-10-29T06:49:49.001" v="1563" actId="478"/>
          <ac:spMkLst>
            <pc:docMk/>
            <pc:sldMk cId="757109345" sldId="308"/>
            <ac:spMk id="2" creationId="{78A9F660-2EC3-D40B-7EE4-35ABE9CDF50C}"/>
          </ac:spMkLst>
        </pc:spChg>
        <pc:spChg chg="mod">
          <ac:chgData name="Lionel ZANITTI" userId="1e51b01e59126d6e" providerId="LiveId" clId="{77819BFD-0725-4DCA-A038-9452DC934FA6}" dt="2022-10-29T06:50:48.473" v="1690" actId="1038"/>
          <ac:spMkLst>
            <pc:docMk/>
            <pc:sldMk cId="757109345" sldId="308"/>
            <ac:spMk id="7" creationId="{F35D9EA8-2F01-0EE0-4F5B-F48A43E427B7}"/>
          </ac:spMkLst>
        </pc:spChg>
        <pc:spChg chg="mod">
          <ac:chgData name="Lionel ZANITTI" userId="1e51b01e59126d6e" providerId="LiveId" clId="{77819BFD-0725-4DCA-A038-9452DC934FA6}" dt="2022-10-29T06:50:58.802" v="1741" actId="1036"/>
          <ac:spMkLst>
            <pc:docMk/>
            <pc:sldMk cId="757109345" sldId="308"/>
            <ac:spMk id="15" creationId="{14758B84-CB03-A272-01E4-2ACE4B6DC2C9}"/>
          </ac:spMkLst>
        </pc:spChg>
        <pc:spChg chg="add del">
          <ac:chgData name="Lionel ZANITTI" userId="1e51b01e59126d6e" providerId="LiveId" clId="{77819BFD-0725-4DCA-A038-9452DC934FA6}" dt="2022-10-29T06:49:53.014" v="1564" actId="478"/>
          <ac:spMkLst>
            <pc:docMk/>
            <pc:sldMk cId="757109345" sldId="308"/>
            <ac:spMk id="16" creationId="{A37ED023-2FC3-B186-4876-678BA4D21A1B}"/>
          </ac:spMkLst>
        </pc:spChg>
        <pc:spChg chg="add del">
          <ac:chgData name="Lionel ZANITTI" userId="1e51b01e59126d6e" providerId="LiveId" clId="{77819BFD-0725-4DCA-A038-9452DC934FA6}" dt="2022-10-29T06:50:00.969" v="1565" actId="478"/>
          <ac:spMkLst>
            <pc:docMk/>
            <pc:sldMk cId="757109345" sldId="308"/>
            <ac:spMk id="19" creationId="{A1DAC056-B1D6-17A0-7F88-EAC7FA7B34CA}"/>
          </ac:spMkLst>
        </pc:spChg>
        <pc:spChg chg="add del">
          <ac:chgData name="Lionel ZANITTI" userId="1e51b01e59126d6e" providerId="LiveId" clId="{77819BFD-0725-4DCA-A038-9452DC934FA6}" dt="2022-10-29T06:50:00.969" v="1565" actId="478"/>
          <ac:spMkLst>
            <pc:docMk/>
            <pc:sldMk cId="757109345" sldId="308"/>
            <ac:spMk id="21" creationId="{7B1420D1-5631-ECBA-2040-06D849B7D0E3}"/>
          </ac:spMkLst>
        </pc:spChg>
        <pc:grpChg chg="mod">
          <ac:chgData name="Lionel ZANITTI" userId="1e51b01e59126d6e" providerId="LiveId" clId="{77819BFD-0725-4DCA-A038-9452DC934FA6}" dt="2022-10-29T06:50:40.615" v="1663" actId="14100"/>
          <ac:grpSpMkLst>
            <pc:docMk/>
            <pc:sldMk cId="757109345" sldId="308"/>
            <ac:grpSpMk id="3" creationId="{5A44656C-13BE-9A35-1DE2-99B54BCD699D}"/>
          </ac:grpSpMkLst>
        </pc:grpChg>
        <pc:grpChg chg="add del">
          <ac:chgData name="Lionel ZANITTI" userId="1e51b01e59126d6e" providerId="LiveId" clId="{77819BFD-0725-4DCA-A038-9452DC934FA6}" dt="2022-10-29T06:50:00.969" v="1565" actId="478"/>
          <ac:grpSpMkLst>
            <pc:docMk/>
            <pc:sldMk cId="757109345" sldId="308"/>
            <ac:grpSpMk id="10" creationId="{ABB52AC3-6DDB-B2A0-EC61-7E44ADC72C2C}"/>
          </ac:grpSpMkLst>
        </pc:grpChg>
      </pc:sldChg>
      <pc:sldChg chg="addSp modSp add mod modAnim">
        <pc:chgData name="Lionel ZANITTI" userId="1e51b01e59126d6e" providerId="LiveId" clId="{77819BFD-0725-4DCA-A038-9452DC934FA6}" dt="2022-10-29T07:01:55.666" v="1942" actId="20577"/>
        <pc:sldMkLst>
          <pc:docMk/>
          <pc:sldMk cId="1889092527" sldId="309"/>
        </pc:sldMkLst>
        <pc:spChg chg="mod">
          <ac:chgData name="Lionel ZANITTI" userId="1e51b01e59126d6e" providerId="LiveId" clId="{77819BFD-0725-4DCA-A038-9452DC934FA6}" dt="2022-10-29T07:01:55.666" v="1942" actId="20577"/>
          <ac:spMkLst>
            <pc:docMk/>
            <pc:sldMk cId="1889092527" sldId="309"/>
            <ac:spMk id="2" creationId="{78A9F660-2EC3-D40B-7EE4-35ABE9CDF50C}"/>
          </ac:spMkLst>
        </pc:spChg>
        <pc:spChg chg="mod">
          <ac:chgData name="Lionel ZANITTI" userId="1e51b01e59126d6e" providerId="LiveId" clId="{77819BFD-0725-4DCA-A038-9452DC934FA6}" dt="2022-10-29T06:54:21.387" v="1771" actId="1076"/>
          <ac:spMkLst>
            <pc:docMk/>
            <pc:sldMk cId="1889092527" sldId="309"/>
            <ac:spMk id="7" creationId="{F35D9EA8-2F01-0EE0-4F5B-F48A43E427B7}"/>
          </ac:spMkLst>
        </pc:spChg>
        <pc:spChg chg="add mod">
          <ac:chgData name="Lionel ZANITTI" userId="1e51b01e59126d6e" providerId="LiveId" clId="{77819BFD-0725-4DCA-A038-9452DC934FA6}" dt="2022-10-29T07:01:23.195" v="1934" actId="6549"/>
          <ac:spMkLst>
            <pc:docMk/>
            <pc:sldMk cId="1889092527" sldId="309"/>
            <ac:spMk id="10" creationId="{823FDD21-3BC6-0A5F-99C2-6E8B140158D6}"/>
          </ac:spMkLst>
        </pc:spChg>
      </pc:sldChg>
      <pc:sldChg chg="modSp add">
        <pc:chgData name="Lionel ZANITTI" userId="1e51b01e59126d6e" providerId="LiveId" clId="{77819BFD-0725-4DCA-A038-9452DC934FA6}" dt="2022-10-29T07:05:01.672" v="1980" actId="20577"/>
        <pc:sldMkLst>
          <pc:docMk/>
          <pc:sldMk cId="3005380360" sldId="310"/>
        </pc:sldMkLst>
        <pc:spChg chg="mod">
          <ac:chgData name="Lionel ZANITTI" userId="1e51b01e59126d6e" providerId="LiveId" clId="{77819BFD-0725-4DCA-A038-9452DC934FA6}" dt="2022-10-29T07:05:01.672" v="1980" actId="20577"/>
          <ac:spMkLst>
            <pc:docMk/>
            <pc:sldMk cId="3005380360" sldId="310"/>
            <ac:spMk id="5" creationId="{33969C8A-35B3-51DF-5DC4-B7C41884383E}"/>
          </ac:spMkLst>
        </pc:spChg>
        <pc:spChg chg="mod">
          <ac:chgData name="Lionel ZANITTI" userId="1e51b01e59126d6e" providerId="LiveId" clId="{77819BFD-0725-4DCA-A038-9452DC934FA6}" dt="2022-10-29T07:04:31.523" v="1954" actId="20577"/>
          <ac:spMkLst>
            <pc:docMk/>
            <pc:sldMk cId="3005380360" sldId="310"/>
            <ac:spMk id="18" creationId="{A7BDF9F5-5F33-21A7-8149-9298D78B868C}"/>
          </ac:spMkLst>
        </pc:spChg>
      </pc:sldChg>
      <pc:sldChg chg="addSp delSp modSp add mod delAnim modAnim">
        <pc:chgData name="Lionel ZANITTI" userId="1e51b01e59126d6e" providerId="LiveId" clId="{77819BFD-0725-4DCA-A038-9452DC934FA6}" dt="2022-10-29T14:57:09.211" v="2799" actId="6549"/>
        <pc:sldMkLst>
          <pc:docMk/>
          <pc:sldMk cId="2021398857" sldId="311"/>
        </pc:sldMkLst>
        <pc:spChg chg="mod">
          <ac:chgData name="Lionel ZANITTI" userId="1e51b01e59126d6e" providerId="LiveId" clId="{77819BFD-0725-4DCA-A038-9452DC934FA6}" dt="2022-10-29T14:57:02.417" v="2798" actId="20577"/>
          <ac:spMkLst>
            <pc:docMk/>
            <pc:sldMk cId="2021398857" sldId="311"/>
            <ac:spMk id="5" creationId="{33969C8A-35B3-51DF-5DC4-B7C41884383E}"/>
          </ac:spMkLst>
        </pc:spChg>
        <pc:spChg chg="add mod">
          <ac:chgData name="Lionel ZANITTI" userId="1e51b01e59126d6e" providerId="LiveId" clId="{77819BFD-0725-4DCA-A038-9452DC934FA6}" dt="2022-10-29T14:57:09.211" v="2799" actId="6549"/>
          <ac:spMkLst>
            <pc:docMk/>
            <pc:sldMk cId="2021398857" sldId="311"/>
            <ac:spMk id="6" creationId="{DB4615D5-722D-E929-E274-CF533963EFFD}"/>
          </ac:spMkLst>
        </pc:spChg>
        <pc:spChg chg="add del mod">
          <ac:chgData name="Lionel ZANITTI" userId="1e51b01e59126d6e" providerId="LiveId" clId="{77819BFD-0725-4DCA-A038-9452DC934FA6}" dt="2022-10-29T14:45:05.507" v="2665" actId="478"/>
          <ac:spMkLst>
            <pc:docMk/>
            <pc:sldMk cId="2021398857" sldId="311"/>
            <ac:spMk id="10" creationId="{24A42141-8703-3C87-5ECB-D60BA199E905}"/>
          </ac:spMkLst>
        </pc:spChg>
        <pc:spChg chg="del">
          <ac:chgData name="Lionel ZANITTI" userId="1e51b01e59126d6e" providerId="LiveId" clId="{77819BFD-0725-4DCA-A038-9452DC934FA6}" dt="2022-10-29T14:31:43.426" v="2116" actId="478"/>
          <ac:spMkLst>
            <pc:docMk/>
            <pc:sldMk cId="2021398857" sldId="311"/>
            <ac:spMk id="12" creationId="{A427761F-FB9B-7BB4-41F6-563BC39F0235}"/>
          </ac:spMkLst>
        </pc:spChg>
        <pc:spChg chg="del">
          <ac:chgData name="Lionel ZANITTI" userId="1e51b01e59126d6e" providerId="LiveId" clId="{77819BFD-0725-4DCA-A038-9452DC934FA6}" dt="2022-10-29T14:31:43.426" v="2116" actId="478"/>
          <ac:spMkLst>
            <pc:docMk/>
            <pc:sldMk cId="2021398857" sldId="311"/>
            <ac:spMk id="14" creationId="{76A358E1-A10B-9EF9-0C2A-FCE3BCFF3BDC}"/>
          </ac:spMkLst>
        </pc:spChg>
        <pc:spChg chg="add del mod">
          <ac:chgData name="Lionel ZANITTI" userId="1e51b01e59126d6e" providerId="LiveId" clId="{77819BFD-0725-4DCA-A038-9452DC934FA6}" dt="2022-10-29T14:45:05.507" v="2665" actId="478"/>
          <ac:spMkLst>
            <pc:docMk/>
            <pc:sldMk cId="2021398857" sldId="311"/>
            <ac:spMk id="15" creationId="{8B2F1F5F-1D76-FC2A-35AA-1B07653D4D85}"/>
          </ac:spMkLst>
        </pc:spChg>
        <pc:spChg chg="add del mod">
          <ac:chgData name="Lionel ZANITTI" userId="1e51b01e59126d6e" providerId="LiveId" clId="{77819BFD-0725-4DCA-A038-9452DC934FA6}" dt="2022-10-29T14:45:05.507" v="2665" actId="478"/>
          <ac:spMkLst>
            <pc:docMk/>
            <pc:sldMk cId="2021398857" sldId="311"/>
            <ac:spMk id="16" creationId="{32180028-2E06-ED32-7946-4CDB9BAB87FE}"/>
          </ac:spMkLst>
        </pc:spChg>
        <pc:spChg chg="mod">
          <ac:chgData name="Lionel ZANITTI" userId="1e51b01e59126d6e" providerId="LiveId" clId="{77819BFD-0725-4DCA-A038-9452DC934FA6}" dt="2022-10-29T14:44:52.113" v="2661" actId="6549"/>
          <ac:spMkLst>
            <pc:docMk/>
            <pc:sldMk cId="2021398857" sldId="311"/>
            <ac:spMk id="18" creationId="{A7BDF9F5-5F33-21A7-8149-9298D78B868C}"/>
          </ac:spMkLst>
        </pc:spChg>
        <pc:grpChg chg="del">
          <ac:chgData name="Lionel ZANITTI" userId="1e51b01e59126d6e" providerId="LiveId" clId="{77819BFD-0725-4DCA-A038-9452DC934FA6}" dt="2022-10-29T14:31:43.426" v="2116" actId="478"/>
          <ac:grpSpMkLst>
            <pc:docMk/>
            <pc:sldMk cId="2021398857" sldId="311"/>
            <ac:grpSpMk id="2" creationId="{A7C8AF76-84D8-C02B-E67B-42B01E39A99E}"/>
          </ac:grpSpMkLst>
        </pc:grpChg>
      </pc:sldChg>
      <pc:sldChg chg="add">
        <pc:chgData name="Lionel ZANITTI" userId="1e51b01e59126d6e" providerId="LiveId" clId="{77819BFD-0725-4DCA-A038-9452DC934FA6}" dt="2022-10-29T14:42:56.163" v="2530" actId="2890"/>
        <pc:sldMkLst>
          <pc:docMk/>
          <pc:sldMk cId="716532901" sldId="312"/>
        </pc:sldMkLst>
      </pc:sldChg>
      <pc:sldChg chg="add">
        <pc:chgData name="Lionel ZANITTI" userId="1e51b01e59126d6e" providerId="LiveId" clId="{77819BFD-0725-4DCA-A038-9452DC934FA6}" dt="2022-10-29T14:44:32.674" v="2607" actId="2890"/>
        <pc:sldMkLst>
          <pc:docMk/>
          <pc:sldMk cId="2444168402" sldId="313"/>
        </pc:sldMkLst>
      </pc:sldChg>
    </pc:docChg>
  </pc:docChgLst>
  <pc:docChgLst>
    <pc:chgData name="Lionel ZANITTI" userId="1e51b01e59126d6e" providerId="LiveId" clId="{84090F50-C201-443F-B72D-B3829F163502}"/>
    <pc:docChg chg="custSel addSld delSld modSld">
      <pc:chgData name="Lionel ZANITTI" userId="1e51b01e59126d6e" providerId="LiveId" clId="{84090F50-C201-443F-B72D-B3829F163502}" dt="2022-10-29T18:24:37.767" v="1711"/>
      <pc:docMkLst>
        <pc:docMk/>
      </pc:docMkLst>
      <pc:sldChg chg="addSp delSp modSp mod delAnim modAnim">
        <pc:chgData name="Lionel ZANITTI" userId="1e51b01e59126d6e" providerId="LiveId" clId="{84090F50-C201-443F-B72D-B3829F163502}" dt="2022-10-29T15:32:44.801" v="149"/>
        <pc:sldMkLst>
          <pc:docMk/>
          <pc:sldMk cId="3879804219" sldId="261"/>
        </pc:sldMkLst>
        <pc:spChg chg="mod">
          <ac:chgData name="Lionel ZANITTI" userId="1e51b01e59126d6e" providerId="LiveId" clId="{84090F50-C201-443F-B72D-B3829F163502}" dt="2022-10-29T15:32:19.492" v="146" actId="14100"/>
          <ac:spMkLst>
            <pc:docMk/>
            <pc:sldMk cId="3879804219" sldId="261"/>
            <ac:spMk id="2" creationId="{78A9F660-2EC3-D40B-7EE4-35ABE9CDF50C}"/>
          </ac:spMkLst>
        </pc:spChg>
        <pc:spChg chg="del">
          <ac:chgData name="Lionel ZANITTI" userId="1e51b01e59126d6e" providerId="LiveId" clId="{84090F50-C201-443F-B72D-B3829F163502}" dt="2022-10-29T15:22:14.641" v="0" actId="478"/>
          <ac:spMkLst>
            <pc:docMk/>
            <pc:sldMk cId="3879804219" sldId="261"/>
            <ac:spMk id="7" creationId="{F35D9EA8-2F01-0EE0-4F5B-F48A43E427B7}"/>
          </ac:spMkLst>
        </pc:spChg>
        <pc:spChg chg="del">
          <ac:chgData name="Lionel ZANITTI" userId="1e51b01e59126d6e" providerId="LiveId" clId="{84090F50-C201-443F-B72D-B3829F163502}" dt="2022-10-29T15:22:14.641" v="0" actId="478"/>
          <ac:spMkLst>
            <pc:docMk/>
            <pc:sldMk cId="3879804219" sldId="261"/>
            <ac:spMk id="15" creationId="{14758B84-CB03-A272-01E4-2ACE4B6DC2C9}"/>
          </ac:spMkLst>
        </pc:spChg>
        <pc:spChg chg="del">
          <ac:chgData name="Lionel ZANITTI" userId="1e51b01e59126d6e" providerId="LiveId" clId="{84090F50-C201-443F-B72D-B3829F163502}" dt="2022-10-29T15:22:21.185" v="2" actId="478"/>
          <ac:spMkLst>
            <pc:docMk/>
            <pc:sldMk cId="3879804219" sldId="261"/>
            <ac:spMk id="16" creationId="{A37ED023-2FC3-B186-4876-678BA4D21A1B}"/>
          </ac:spMkLst>
        </pc:spChg>
        <pc:spChg chg="mod">
          <ac:chgData name="Lionel ZANITTI" userId="1e51b01e59126d6e" providerId="LiveId" clId="{84090F50-C201-443F-B72D-B3829F163502}" dt="2022-10-29T15:22:44.716" v="59" actId="20577"/>
          <ac:spMkLst>
            <pc:docMk/>
            <pc:sldMk cId="3879804219" sldId="261"/>
            <ac:spMk id="18" creationId="{A7BDF9F5-5F33-21A7-8149-9298D78B868C}"/>
          </ac:spMkLst>
        </pc:spChg>
        <pc:spChg chg="del">
          <ac:chgData name="Lionel ZANITTI" userId="1e51b01e59126d6e" providerId="LiveId" clId="{84090F50-C201-443F-B72D-B3829F163502}" dt="2022-10-29T15:22:18.389" v="1" actId="478"/>
          <ac:spMkLst>
            <pc:docMk/>
            <pc:sldMk cId="3879804219" sldId="261"/>
            <ac:spMk id="19" creationId="{A1DAC056-B1D6-17A0-7F88-EAC7FA7B34CA}"/>
          </ac:spMkLst>
        </pc:spChg>
        <pc:spChg chg="mod">
          <ac:chgData name="Lionel ZANITTI" userId="1e51b01e59126d6e" providerId="LiveId" clId="{84090F50-C201-443F-B72D-B3829F163502}" dt="2022-10-29T15:22:38.281" v="33" actId="20577"/>
          <ac:spMkLst>
            <pc:docMk/>
            <pc:sldMk cId="3879804219" sldId="261"/>
            <ac:spMk id="20" creationId="{46CF1C9D-7FFC-FFDA-0172-0061348E93D3}"/>
          </ac:spMkLst>
        </pc:spChg>
        <pc:spChg chg="del">
          <ac:chgData name="Lionel ZANITTI" userId="1e51b01e59126d6e" providerId="LiveId" clId="{84090F50-C201-443F-B72D-B3829F163502}" dt="2022-10-29T15:22:18.389" v="1" actId="478"/>
          <ac:spMkLst>
            <pc:docMk/>
            <pc:sldMk cId="3879804219" sldId="261"/>
            <ac:spMk id="21" creationId="{7B1420D1-5631-ECBA-2040-06D849B7D0E3}"/>
          </ac:spMkLst>
        </pc:spChg>
        <pc:grpChg chg="del">
          <ac:chgData name="Lionel ZANITTI" userId="1e51b01e59126d6e" providerId="LiveId" clId="{84090F50-C201-443F-B72D-B3829F163502}" dt="2022-10-29T15:22:14.641" v="0" actId="478"/>
          <ac:grpSpMkLst>
            <pc:docMk/>
            <pc:sldMk cId="3879804219" sldId="261"/>
            <ac:grpSpMk id="3" creationId="{5A44656C-13BE-9A35-1DE2-99B54BCD699D}"/>
          </ac:grpSpMkLst>
        </pc:grpChg>
        <pc:grpChg chg="del">
          <ac:chgData name="Lionel ZANITTI" userId="1e51b01e59126d6e" providerId="LiveId" clId="{84090F50-C201-443F-B72D-B3829F163502}" dt="2022-10-29T15:22:18.389" v="1" actId="478"/>
          <ac:grpSpMkLst>
            <pc:docMk/>
            <pc:sldMk cId="3879804219" sldId="261"/>
            <ac:grpSpMk id="10" creationId="{ABB52AC3-6DDB-B2A0-EC61-7E44ADC72C2C}"/>
          </ac:grpSpMkLst>
        </pc:grpChg>
        <pc:picChg chg="add mod">
          <ac:chgData name="Lionel ZANITTI" userId="1e51b01e59126d6e" providerId="LiveId" clId="{84090F50-C201-443F-B72D-B3829F163502}" dt="2022-10-29T15:32:32.549" v="148" actId="108"/>
          <ac:picMkLst>
            <pc:docMk/>
            <pc:sldMk cId="3879804219" sldId="261"/>
            <ac:picMk id="1026" creationId="{F5453962-94D2-F005-F0E8-29EEBCDBB497}"/>
          </ac:picMkLst>
        </pc:picChg>
      </pc:sldChg>
      <pc:sldChg chg="del">
        <pc:chgData name="Lionel ZANITTI" userId="1e51b01e59126d6e" providerId="LiveId" clId="{84090F50-C201-443F-B72D-B3829F163502}" dt="2022-10-29T17:50:08.018" v="1393" actId="47"/>
        <pc:sldMkLst>
          <pc:docMk/>
          <pc:sldMk cId="2919031238" sldId="303"/>
        </pc:sldMkLst>
      </pc:sldChg>
      <pc:sldChg chg="del">
        <pc:chgData name="Lionel ZANITTI" userId="1e51b01e59126d6e" providerId="LiveId" clId="{84090F50-C201-443F-B72D-B3829F163502}" dt="2022-10-29T17:50:08.018" v="1393" actId="47"/>
        <pc:sldMkLst>
          <pc:docMk/>
          <pc:sldMk cId="2050184192" sldId="304"/>
        </pc:sldMkLst>
      </pc:sldChg>
      <pc:sldChg chg="del">
        <pc:chgData name="Lionel ZANITTI" userId="1e51b01e59126d6e" providerId="LiveId" clId="{84090F50-C201-443F-B72D-B3829F163502}" dt="2022-10-29T17:50:08.018" v="1393" actId="47"/>
        <pc:sldMkLst>
          <pc:docMk/>
          <pc:sldMk cId="2845276113" sldId="305"/>
        </pc:sldMkLst>
      </pc:sldChg>
      <pc:sldChg chg="del">
        <pc:chgData name="Lionel ZANITTI" userId="1e51b01e59126d6e" providerId="LiveId" clId="{84090F50-C201-443F-B72D-B3829F163502}" dt="2022-10-29T17:50:08.018" v="1393" actId="47"/>
        <pc:sldMkLst>
          <pc:docMk/>
          <pc:sldMk cId="1911160817" sldId="306"/>
        </pc:sldMkLst>
      </pc:sldChg>
      <pc:sldChg chg="del">
        <pc:chgData name="Lionel ZANITTI" userId="1e51b01e59126d6e" providerId="LiveId" clId="{84090F50-C201-443F-B72D-B3829F163502}" dt="2022-10-29T17:50:08.018" v="1393" actId="47"/>
        <pc:sldMkLst>
          <pc:docMk/>
          <pc:sldMk cId="3142574390" sldId="307"/>
        </pc:sldMkLst>
      </pc:sldChg>
      <pc:sldChg chg="del">
        <pc:chgData name="Lionel ZANITTI" userId="1e51b01e59126d6e" providerId="LiveId" clId="{84090F50-C201-443F-B72D-B3829F163502}" dt="2022-10-29T17:50:08.018" v="1393" actId="47"/>
        <pc:sldMkLst>
          <pc:docMk/>
          <pc:sldMk cId="757109345" sldId="308"/>
        </pc:sldMkLst>
      </pc:sldChg>
      <pc:sldChg chg="del">
        <pc:chgData name="Lionel ZANITTI" userId="1e51b01e59126d6e" providerId="LiveId" clId="{84090F50-C201-443F-B72D-B3829F163502}" dt="2022-10-29T17:50:08.018" v="1393" actId="47"/>
        <pc:sldMkLst>
          <pc:docMk/>
          <pc:sldMk cId="1889092527" sldId="309"/>
        </pc:sldMkLst>
      </pc:sldChg>
      <pc:sldChg chg="del">
        <pc:chgData name="Lionel ZANITTI" userId="1e51b01e59126d6e" providerId="LiveId" clId="{84090F50-C201-443F-B72D-B3829F163502}" dt="2022-10-29T17:50:08.018" v="1393" actId="47"/>
        <pc:sldMkLst>
          <pc:docMk/>
          <pc:sldMk cId="3005380360" sldId="310"/>
        </pc:sldMkLst>
      </pc:sldChg>
      <pc:sldChg chg="del">
        <pc:chgData name="Lionel ZANITTI" userId="1e51b01e59126d6e" providerId="LiveId" clId="{84090F50-C201-443F-B72D-B3829F163502}" dt="2022-10-29T17:50:08.018" v="1393" actId="47"/>
        <pc:sldMkLst>
          <pc:docMk/>
          <pc:sldMk cId="2021398857" sldId="311"/>
        </pc:sldMkLst>
      </pc:sldChg>
      <pc:sldChg chg="del">
        <pc:chgData name="Lionel ZANITTI" userId="1e51b01e59126d6e" providerId="LiveId" clId="{84090F50-C201-443F-B72D-B3829F163502}" dt="2022-10-29T17:50:08.018" v="1393" actId="47"/>
        <pc:sldMkLst>
          <pc:docMk/>
          <pc:sldMk cId="716532901" sldId="312"/>
        </pc:sldMkLst>
      </pc:sldChg>
      <pc:sldChg chg="del">
        <pc:chgData name="Lionel ZANITTI" userId="1e51b01e59126d6e" providerId="LiveId" clId="{84090F50-C201-443F-B72D-B3829F163502}" dt="2022-10-29T17:50:08.018" v="1393" actId="47"/>
        <pc:sldMkLst>
          <pc:docMk/>
          <pc:sldMk cId="2444168402" sldId="313"/>
        </pc:sldMkLst>
      </pc:sldChg>
      <pc:sldChg chg="addSp delSp modSp add mod modAnim">
        <pc:chgData name="Lionel ZANITTI" userId="1e51b01e59126d6e" providerId="LiveId" clId="{84090F50-C201-443F-B72D-B3829F163502}" dt="2022-10-29T15:38:28.143" v="207" actId="1076"/>
        <pc:sldMkLst>
          <pc:docMk/>
          <pc:sldMk cId="2054229124" sldId="314"/>
        </pc:sldMkLst>
        <pc:spChg chg="mod">
          <ac:chgData name="Lionel ZANITTI" userId="1e51b01e59126d6e" providerId="LiveId" clId="{84090F50-C201-443F-B72D-B3829F163502}" dt="2022-10-29T15:34:55.312" v="201" actId="20577"/>
          <ac:spMkLst>
            <pc:docMk/>
            <pc:sldMk cId="2054229124" sldId="314"/>
            <ac:spMk id="2" creationId="{78A9F660-2EC3-D40B-7EE4-35ABE9CDF50C}"/>
          </ac:spMkLst>
        </pc:spChg>
        <pc:spChg chg="mod">
          <ac:chgData name="Lionel ZANITTI" userId="1e51b01e59126d6e" providerId="LiveId" clId="{84090F50-C201-443F-B72D-B3829F163502}" dt="2022-10-29T15:34:48.970" v="193" actId="20577"/>
          <ac:spMkLst>
            <pc:docMk/>
            <pc:sldMk cId="2054229124" sldId="314"/>
            <ac:spMk id="18" creationId="{A7BDF9F5-5F33-21A7-8149-9298D78B868C}"/>
          </ac:spMkLst>
        </pc:spChg>
        <pc:picChg chg="add mod">
          <ac:chgData name="Lionel ZANITTI" userId="1e51b01e59126d6e" providerId="LiveId" clId="{84090F50-C201-443F-B72D-B3829F163502}" dt="2022-10-29T15:38:28.143" v="207" actId="1076"/>
          <ac:picMkLst>
            <pc:docMk/>
            <pc:sldMk cId="2054229124" sldId="314"/>
            <ac:picMk id="5" creationId="{861DF483-EB9C-C241-6C5A-8FF15834749D}"/>
          </ac:picMkLst>
        </pc:picChg>
        <pc:picChg chg="del">
          <ac:chgData name="Lionel ZANITTI" userId="1e51b01e59126d6e" providerId="LiveId" clId="{84090F50-C201-443F-B72D-B3829F163502}" dt="2022-10-29T15:38:25.503" v="206" actId="478"/>
          <ac:picMkLst>
            <pc:docMk/>
            <pc:sldMk cId="2054229124" sldId="314"/>
            <ac:picMk id="1026" creationId="{F5453962-94D2-F005-F0E8-29EEBCDBB497}"/>
          </ac:picMkLst>
        </pc:picChg>
      </pc:sldChg>
      <pc:sldChg chg="new del">
        <pc:chgData name="Lionel ZANITTI" userId="1e51b01e59126d6e" providerId="LiveId" clId="{84090F50-C201-443F-B72D-B3829F163502}" dt="2022-10-29T17:50:08.018" v="1393" actId="47"/>
        <pc:sldMkLst>
          <pc:docMk/>
          <pc:sldMk cId="1672006928" sldId="315"/>
        </pc:sldMkLst>
      </pc:sldChg>
      <pc:sldChg chg="addSp delSp modSp add mod delAnim modAnim">
        <pc:chgData name="Lionel ZANITTI" userId="1e51b01e59126d6e" providerId="LiveId" clId="{84090F50-C201-443F-B72D-B3829F163502}" dt="2022-10-29T15:48:01.086" v="342" actId="14100"/>
        <pc:sldMkLst>
          <pc:docMk/>
          <pc:sldMk cId="1897755624" sldId="316"/>
        </pc:sldMkLst>
        <pc:spChg chg="mod">
          <ac:chgData name="Lionel ZANITTI" userId="1e51b01e59126d6e" providerId="LiveId" clId="{84090F50-C201-443F-B72D-B3829F163502}" dt="2022-10-29T15:46:55.637" v="324" actId="20577"/>
          <ac:spMkLst>
            <pc:docMk/>
            <pc:sldMk cId="1897755624" sldId="316"/>
            <ac:spMk id="2" creationId="{78A9F660-2EC3-D40B-7EE4-35ABE9CDF50C}"/>
          </ac:spMkLst>
        </pc:spChg>
        <pc:spChg chg="add mod">
          <ac:chgData name="Lionel ZANITTI" userId="1e51b01e59126d6e" providerId="LiveId" clId="{84090F50-C201-443F-B72D-B3829F163502}" dt="2022-10-29T15:48:01.086" v="342" actId="14100"/>
          <ac:spMkLst>
            <pc:docMk/>
            <pc:sldMk cId="1897755624" sldId="316"/>
            <ac:spMk id="3" creationId="{FB53961A-BC08-E06D-913E-90A331105A64}"/>
          </ac:spMkLst>
        </pc:spChg>
        <pc:spChg chg="mod">
          <ac:chgData name="Lionel ZANITTI" userId="1e51b01e59126d6e" providerId="LiveId" clId="{84090F50-C201-443F-B72D-B3829F163502}" dt="2022-10-29T15:43:42.040" v="262" actId="20577"/>
          <ac:spMkLst>
            <pc:docMk/>
            <pc:sldMk cId="1897755624" sldId="316"/>
            <ac:spMk id="18" creationId="{A7BDF9F5-5F33-21A7-8149-9298D78B868C}"/>
          </ac:spMkLst>
        </pc:spChg>
        <pc:picChg chg="del">
          <ac:chgData name="Lionel ZANITTI" userId="1e51b01e59126d6e" providerId="LiveId" clId="{84090F50-C201-443F-B72D-B3829F163502}" dt="2022-10-29T15:47:00.053" v="325" actId="478"/>
          <ac:picMkLst>
            <pc:docMk/>
            <pc:sldMk cId="1897755624" sldId="316"/>
            <ac:picMk id="5" creationId="{861DF483-EB9C-C241-6C5A-8FF15834749D}"/>
          </ac:picMkLst>
        </pc:picChg>
      </pc:sldChg>
      <pc:sldChg chg="addSp delSp modSp add mod delAnim modAnim">
        <pc:chgData name="Lionel ZANITTI" userId="1e51b01e59126d6e" providerId="LiveId" clId="{84090F50-C201-443F-B72D-B3829F163502}" dt="2022-10-29T17:10:34.640" v="1150"/>
        <pc:sldMkLst>
          <pc:docMk/>
          <pc:sldMk cId="1600295122" sldId="317"/>
        </pc:sldMkLst>
        <pc:spChg chg="mod">
          <ac:chgData name="Lionel ZANITTI" userId="1e51b01e59126d6e" providerId="LiveId" clId="{84090F50-C201-443F-B72D-B3829F163502}" dt="2022-10-29T17:10:08.486" v="1146" actId="14100"/>
          <ac:spMkLst>
            <pc:docMk/>
            <pc:sldMk cId="1600295122" sldId="317"/>
            <ac:spMk id="2" creationId="{78A9F660-2EC3-D40B-7EE4-35ABE9CDF50C}"/>
          </ac:spMkLst>
        </pc:spChg>
        <pc:spChg chg="del">
          <ac:chgData name="Lionel ZANITTI" userId="1e51b01e59126d6e" providerId="LiveId" clId="{84090F50-C201-443F-B72D-B3829F163502}" dt="2022-10-29T16:12:46.421" v="518" actId="478"/>
          <ac:spMkLst>
            <pc:docMk/>
            <pc:sldMk cId="1600295122" sldId="317"/>
            <ac:spMk id="3" creationId="{FB53961A-BC08-E06D-913E-90A331105A64}"/>
          </ac:spMkLst>
        </pc:spChg>
        <pc:spChg chg="add mod">
          <ac:chgData name="Lionel ZANITTI" userId="1e51b01e59126d6e" providerId="LiveId" clId="{84090F50-C201-443F-B72D-B3829F163502}" dt="2022-10-29T17:09:11.911" v="1095" actId="1036"/>
          <ac:spMkLst>
            <pc:docMk/>
            <pc:sldMk cId="1600295122" sldId="317"/>
            <ac:spMk id="7" creationId="{097673EE-0E8B-95C9-F19C-F92D5A88A688}"/>
          </ac:spMkLst>
        </pc:spChg>
        <pc:spChg chg="add mod">
          <ac:chgData name="Lionel ZANITTI" userId="1e51b01e59126d6e" providerId="LiveId" clId="{84090F50-C201-443F-B72D-B3829F163502}" dt="2022-10-29T16:16:13.486" v="708"/>
          <ac:spMkLst>
            <pc:docMk/>
            <pc:sldMk cId="1600295122" sldId="317"/>
            <ac:spMk id="12" creationId="{D243BB33-80A2-6849-B916-64AB3C77261A}"/>
          </ac:spMkLst>
        </pc:spChg>
        <pc:spChg chg="add mod">
          <ac:chgData name="Lionel ZANITTI" userId="1e51b01e59126d6e" providerId="LiveId" clId="{84090F50-C201-443F-B72D-B3829F163502}" dt="2022-10-29T17:09:11.911" v="1095" actId="1036"/>
          <ac:spMkLst>
            <pc:docMk/>
            <pc:sldMk cId="1600295122" sldId="317"/>
            <ac:spMk id="14" creationId="{54B2D4B9-B1BA-011E-5D4E-FAD95BA5FD15}"/>
          </ac:spMkLst>
        </pc:spChg>
        <pc:spChg chg="add mod">
          <ac:chgData name="Lionel ZANITTI" userId="1e51b01e59126d6e" providerId="LiveId" clId="{84090F50-C201-443F-B72D-B3829F163502}" dt="2022-10-29T17:09:11.911" v="1095" actId="1036"/>
          <ac:spMkLst>
            <pc:docMk/>
            <pc:sldMk cId="1600295122" sldId="317"/>
            <ac:spMk id="15" creationId="{982FB329-8A31-61B6-A037-A0817F6B3291}"/>
          </ac:spMkLst>
        </pc:spChg>
        <pc:spChg chg="add mod">
          <ac:chgData name="Lionel ZANITTI" userId="1e51b01e59126d6e" providerId="LiveId" clId="{84090F50-C201-443F-B72D-B3829F163502}" dt="2022-10-29T17:09:11.911" v="1095" actId="1036"/>
          <ac:spMkLst>
            <pc:docMk/>
            <pc:sldMk cId="1600295122" sldId="317"/>
            <ac:spMk id="16" creationId="{BC2A3B4F-29A9-4C66-9153-AEE0B2664275}"/>
          </ac:spMkLst>
        </pc:spChg>
        <pc:spChg chg="mod">
          <ac:chgData name="Lionel ZANITTI" userId="1e51b01e59126d6e" providerId="LiveId" clId="{84090F50-C201-443F-B72D-B3829F163502}" dt="2022-10-29T17:08:06.958" v="1008" actId="20577"/>
          <ac:spMkLst>
            <pc:docMk/>
            <pc:sldMk cId="1600295122" sldId="317"/>
            <ac:spMk id="18" creationId="{A7BDF9F5-5F33-21A7-8149-9298D78B868C}"/>
          </ac:spMkLst>
        </pc:spChg>
        <pc:picChg chg="add mod">
          <ac:chgData name="Lionel ZANITTI" userId="1e51b01e59126d6e" providerId="LiveId" clId="{84090F50-C201-443F-B72D-B3829F163502}" dt="2022-10-29T17:10:27.976" v="1149" actId="108"/>
          <ac:picMkLst>
            <pc:docMk/>
            <pc:sldMk cId="1600295122" sldId="317"/>
            <ac:picMk id="6" creationId="{5E81BA5A-7949-1CC6-50BD-7DBFEE12C79C}"/>
          </ac:picMkLst>
        </pc:picChg>
        <pc:picChg chg="add mod">
          <ac:chgData name="Lionel ZANITTI" userId="1e51b01e59126d6e" providerId="LiveId" clId="{84090F50-C201-443F-B72D-B3829F163502}" dt="2022-10-29T16:16:13.486" v="708"/>
          <ac:picMkLst>
            <pc:docMk/>
            <pc:sldMk cId="1600295122" sldId="317"/>
            <ac:picMk id="10" creationId="{412A7EB7-C233-7BE2-EAC5-5225C4E07A66}"/>
          </ac:picMkLst>
        </pc:picChg>
      </pc:sldChg>
      <pc:sldChg chg="modSp add">
        <pc:chgData name="Lionel ZANITTI" userId="1e51b01e59126d6e" providerId="LiveId" clId="{84090F50-C201-443F-B72D-B3829F163502}" dt="2022-10-29T17:14:49.538" v="1158" actId="20577"/>
        <pc:sldMkLst>
          <pc:docMk/>
          <pc:sldMk cId="4086701323" sldId="318"/>
        </pc:sldMkLst>
        <pc:spChg chg="mod">
          <ac:chgData name="Lionel ZANITTI" userId="1e51b01e59126d6e" providerId="LiveId" clId="{84090F50-C201-443F-B72D-B3829F163502}" dt="2022-10-29T17:14:49.538" v="1158" actId="20577"/>
          <ac:spMkLst>
            <pc:docMk/>
            <pc:sldMk cId="4086701323" sldId="318"/>
            <ac:spMk id="18" creationId="{A7BDF9F5-5F33-21A7-8149-9298D78B868C}"/>
          </ac:spMkLst>
        </pc:spChg>
      </pc:sldChg>
      <pc:sldChg chg="delSp modSp add mod delAnim">
        <pc:chgData name="Lionel ZANITTI" userId="1e51b01e59126d6e" providerId="LiveId" clId="{84090F50-C201-443F-B72D-B3829F163502}" dt="2022-10-29T17:32:53.320" v="1200" actId="20577"/>
        <pc:sldMkLst>
          <pc:docMk/>
          <pc:sldMk cId="1410796541" sldId="319"/>
        </pc:sldMkLst>
        <pc:spChg chg="del">
          <ac:chgData name="Lionel ZANITTI" userId="1e51b01e59126d6e" providerId="LiveId" clId="{84090F50-C201-443F-B72D-B3829F163502}" dt="2022-10-29T17:32:14.351" v="1160" actId="478"/>
          <ac:spMkLst>
            <pc:docMk/>
            <pc:sldMk cId="1410796541" sldId="319"/>
            <ac:spMk id="7" creationId="{097673EE-0E8B-95C9-F19C-F92D5A88A688}"/>
          </ac:spMkLst>
        </pc:spChg>
        <pc:spChg chg="del">
          <ac:chgData name="Lionel ZANITTI" userId="1e51b01e59126d6e" providerId="LiveId" clId="{84090F50-C201-443F-B72D-B3829F163502}" dt="2022-10-29T17:32:14.351" v="1160" actId="478"/>
          <ac:spMkLst>
            <pc:docMk/>
            <pc:sldMk cId="1410796541" sldId="319"/>
            <ac:spMk id="14" creationId="{54B2D4B9-B1BA-011E-5D4E-FAD95BA5FD15}"/>
          </ac:spMkLst>
        </pc:spChg>
        <pc:spChg chg="del">
          <ac:chgData name="Lionel ZANITTI" userId="1e51b01e59126d6e" providerId="LiveId" clId="{84090F50-C201-443F-B72D-B3829F163502}" dt="2022-10-29T17:32:14.351" v="1160" actId="478"/>
          <ac:spMkLst>
            <pc:docMk/>
            <pc:sldMk cId="1410796541" sldId="319"/>
            <ac:spMk id="15" creationId="{982FB329-8A31-61B6-A037-A0817F6B3291}"/>
          </ac:spMkLst>
        </pc:spChg>
        <pc:spChg chg="del">
          <ac:chgData name="Lionel ZANITTI" userId="1e51b01e59126d6e" providerId="LiveId" clId="{84090F50-C201-443F-B72D-B3829F163502}" dt="2022-10-29T17:32:16.908" v="1161" actId="478"/>
          <ac:spMkLst>
            <pc:docMk/>
            <pc:sldMk cId="1410796541" sldId="319"/>
            <ac:spMk id="16" creationId="{BC2A3B4F-29A9-4C66-9153-AEE0B2664275}"/>
          </ac:spMkLst>
        </pc:spChg>
        <pc:spChg chg="mod">
          <ac:chgData name="Lionel ZANITTI" userId="1e51b01e59126d6e" providerId="LiveId" clId="{84090F50-C201-443F-B72D-B3829F163502}" dt="2022-10-29T17:32:53.320" v="1200" actId="20577"/>
          <ac:spMkLst>
            <pc:docMk/>
            <pc:sldMk cId="1410796541" sldId="319"/>
            <ac:spMk id="18" creationId="{A7BDF9F5-5F33-21A7-8149-9298D78B868C}"/>
          </ac:spMkLst>
        </pc:spChg>
        <pc:picChg chg="del">
          <ac:chgData name="Lionel ZANITTI" userId="1e51b01e59126d6e" providerId="LiveId" clId="{84090F50-C201-443F-B72D-B3829F163502}" dt="2022-10-29T17:32:14.351" v="1160" actId="478"/>
          <ac:picMkLst>
            <pc:docMk/>
            <pc:sldMk cId="1410796541" sldId="319"/>
            <ac:picMk id="6" creationId="{5E81BA5A-7949-1CC6-50BD-7DBFEE12C79C}"/>
          </ac:picMkLst>
        </pc:picChg>
      </pc:sldChg>
      <pc:sldChg chg="modSp add">
        <pc:chgData name="Lionel ZANITTI" userId="1e51b01e59126d6e" providerId="LiveId" clId="{84090F50-C201-443F-B72D-B3829F163502}" dt="2022-10-29T17:45:49.761" v="1272" actId="6549"/>
        <pc:sldMkLst>
          <pc:docMk/>
          <pc:sldMk cId="1239729441" sldId="320"/>
        </pc:sldMkLst>
        <pc:spChg chg="mod">
          <ac:chgData name="Lionel ZANITTI" userId="1e51b01e59126d6e" providerId="LiveId" clId="{84090F50-C201-443F-B72D-B3829F163502}" dt="2022-10-29T17:45:49.761" v="1272" actId="6549"/>
          <ac:spMkLst>
            <pc:docMk/>
            <pc:sldMk cId="1239729441" sldId="320"/>
            <ac:spMk id="18" creationId="{A7BDF9F5-5F33-21A7-8149-9298D78B868C}"/>
          </ac:spMkLst>
        </pc:spChg>
      </pc:sldChg>
      <pc:sldChg chg="modSp add">
        <pc:chgData name="Lionel ZANITTI" userId="1e51b01e59126d6e" providerId="LiveId" clId="{84090F50-C201-443F-B72D-B3829F163502}" dt="2022-10-29T17:49:35.347" v="1329" actId="6549"/>
        <pc:sldMkLst>
          <pc:docMk/>
          <pc:sldMk cId="1773294027" sldId="321"/>
        </pc:sldMkLst>
        <pc:spChg chg="mod">
          <ac:chgData name="Lionel ZANITTI" userId="1e51b01e59126d6e" providerId="LiveId" clId="{84090F50-C201-443F-B72D-B3829F163502}" dt="2022-10-29T17:49:35.347" v="1329" actId="6549"/>
          <ac:spMkLst>
            <pc:docMk/>
            <pc:sldMk cId="1773294027" sldId="321"/>
            <ac:spMk id="18" creationId="{A7BDF9F5-5F33-21A7-8149-9298D78B868C}"/>
          </ac:spMkLst>
        </pc:spChg>
      </pc:sldChg>
      <pc:sldChg chg="addSp delSp modSp add mod delAnim modAnim">
        <pc:chgData name="Lionel ZANITTI" userId="1e51b01e59126d6e" providerId="LiveId" clId="{84090F50-C201-443F-B72D-B3829F163502}" dt="2022-10-29T18:24:37.767" v="1711"/>
        <pc:sldMkLst>
          <pc:docMk/>
          <pc:sldMk cId="703284902" sldId="322"/>
        </pc:sldMkLst>
        <pc:spChg chg="mod">
          <ac:chgData name="Lionel ZANITTI" userId="1e51b01e59126d6e" providerId="LiveId" clId="{84090F50-C201-443F-B72D-B3829F163502}" dt="2022-10-29T17:51:10.506" v="1528" actId="6549"/>
          <ac:spMkLst>
            <pc:docMk/>
            <pc:sldMk cId="703284902" sldId="322"/>
            <ac:spMk id="2" creationId="{78A9F660-2EC3-D40B-7EE4-35ABE9CDF50C}"/>
          </ac:spMkLst>
        </pc:spChg>
        <pc:spChg chg="add del mod">
          <ac:chgData name="Lionel ZANITTI" userId="1e51b01e59126d6e" providerId="LiveId" clId="{84090F50-C201-443F-B72D-B3829F163502}" dt="2022-10-29T18:24:26.938" v="1687" actId="478"/>
          <ac:spMkLst>
            <pc:docMk/>
            <pc:sldMk cId="703284902" sldId="322"/>
            <ac:spMk id="3" creationId="{0EE0AB19-673E-16DD-7D6D-61010A27D5AC}"/>
          </ac:spMkLst>
        </pc:spChg>
        <pc:spChg chg="add mod">
          <ac:chgData name="Lionel ZANITTI" userId="1e51b01e59126d6e" providerId="LiveId" clId="{84090F50-C201-443F-B72D-B3829F163502}" dt="2022-10-29T18:24:30.420" v="1709" actId="1037"/>
          <ac:spMkLst>
            <pc:docMk/>
            <pc:sldMk cId="703284902" sldId="322"/>
            <ac:spMk id="5" creationId="{A3E19B66-5222-61E3-7C04-6ED53E5D8407}"/>
          </ac:spMkLst>
        </pc:spChg>
        <pc:spChg chg="mod">
          <ac:chgData name="Lionel ZANITTI" userId="1e51b01e59126d6e" providerId="LiveId" clId="{84090F50-C201-443F-B72D-B3829F163502}" dt="2022-10-29T17:49:51.176" v="1392" actId="6549"/>
          <ac:spMkLst>
            <pc:docMk/>
            <pc:sldMk cId="703284902" sldId="322"/>
            <ac:spMk id="18" creationId="{A7BDF9F5-5F33-21A7-8149-9298D78B868C}"/>
          </ac:spMkLst>
        </pc:spChg>
        <pc:picChg chg="add mod">
          <ac:chgData name="Lionel ZANITTI" userId="1e51b01e59126d6e" providerId="LiveId" clId="{84090F50-C201-443F-B72D-B3829F163502}" dt="2022-10-29T18:24:37.767" v="1711"/>
          <ac:picMkLst>
            <pc:docMk/>
            <pc:sldMk cId="703284902" sldId="322"/>
            <ac:picMk id="6" creationId="{91B646FB-45EE-719C-3010-D6D67D51EC03}"/>
          </ac:picMkLst>
        </pc:picChg>
      </pc:sldChg>
      <pc:sldChg chg="modSp add">
        <pc:chgData name="Lionel ZANITTI" userId="1e51b01e59126d6e" providerId="LiveId" clId="{84090F50-C201-443F-B72D-B3829F163502}" dt="2022-10-29T18:08:33.946" v="1566" actId="20577"/>
        <pc:sldMkLst>
          <pc:docMk/>
          <pc:sldMk cId="607352707" sldId="323"/>
        </pc:sldMkLst>
        <pc:spChg chg="mod">
          <ac:chgData name="Lionel ZANITTI" userId="1e51b01e59126d6e" providerId="LiveId" clId="{84090F50-C201-443F-B72D-B3829F163502}" dt="2022-10-29T18:08:33.946" v="1566" actId="20577"/>
          <ac:spMkLst>
            <pc:docMk/>
            <pc:sldMk cId="607352707" sldId="323"/>
            <ac:spMk id="18" creationId="{A7BDF9F5-5F33-21A7-8149-9298D78B868C}"/>
          </ac:spMkLst>
        </pc:spChg>
      </pc:sldChg>
      <pc:sldChg chg="addSp delSp modSp add mod delAnim modAnim">
        <pc:chgData name="Lionel ZANITTI" userId="1e51b01e59126d6e" providerId="LiveId" clId="{84090F50-C201-443F-B72D-B3829F163502}" dt="2022-10-29T18:24:34.844" v="1710" actId="21"/>
        <pc:sldMkLst>
          <pc:docMk/>
          <pc:sldMk cId="3648944233" sldId="324"/>
        </pc:sldMkLst>
        <pc:spChg chg="del mod">
          <ac:chgData name="Lionel ZANITTI" userId="1e51b01e59126d6e" providerId="LiveId" clId="{84090F50-C201-443F-B72D-B3829F163502}" dt="2022-10-29T18:24:18.070" v="1684" actId="21"/>
          <ac:spMkLst>
            <pc:docMk/>
            <pc:sldMk cId="3648944233" sldId="324"/>
            <ac:spMk id="3" creationId="{0EE0AB19-673E-16DD-7D6D-61010A27D5AC}"/>
          </ac:spMkLst>
        </pc:spChg>
        <pc:spChg chg="add del mod">
          <ac:chgData name="Lionel ZANITTI" userId="1e51b01e59126d6e" providerId="LiveId" clId="{84090F50-C201-443F-B72D-B3829F163502}" dt="2022-10-29T18:19:50.614" v="1683" actId="478"/>
          <ac:spMkLst>
            <pc:docMk/>
            <pc:sldMk cId="3648944233" sldId="324"/>
            <ac:spMk id="7" creationId="{E4F11D4A-2AA8-B926-BF10-457B2809A3AE}"/>
          </ac:spMkLst>
        </pc:spChg>
        <pc:spChg chg="mod">
          <ac:chgData name="Lionel ZANITTI" userId="1e51b01e59126d6e" providerId="LiveId" clId="{84090F50-C201-443F-B72D-B3829F163502}" dt="2022-10-29T18:08:49.944" v="1583" actId="6549"/>
          <ac:spMkLst>
            <pc:docMk/>
            <pc:sldMk cId="3648944233" sldId="324"/>
            <ac:spMk id="18" creationId="{A7BDF9F5-5F33-21A7-8149-9298D78B868C}"/>
          </ac:spMkLst>
        </pc:spChg>
        <pc:picChg chg="add del mod">
          <ac:chgData name="Lionel ZANITTI" userId="1e51b01e59126d6e" providerId="LiveId" clId="{84090F50-C201-443F-B72D-B3829F163502}" dt="2022-10-29T18:24:34.844" v="1710" actId="21"/>
          <ac:picMkLst>
            <pc:docMk/>
            <pc:sldMk cId="3648944233" sldId="324"/>
            <ac:picMk id="6" creationId="{0B82954E-CCF7-AF71-0768-11B4286959DD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slide" Target="../slides/slide14.xml"/><Relationship Id="rId18" Type="http://schemas.openxmlformats.org/officeDocument/2006/relationships/image" Target="../media/image13.svg"/><Relationship Id="rId26" Type="http://schemas.openxmlformats.org/officeDocument/2006/relationships/image" Target="../media/image18.png"/><Relationship Id="rId3" Type="http://schemas.openxmlformats.org/officeDocument/2006/relationships/image" Target="../media/image3.svg"/><Relationship Id="rId21" Type="http://schemas.openxmlformats.org/officeDocument/2006/relationships/image" Target="../media/image15.svg"/><Relationship Id="rId7" Type="http://schemas.openxmlformats.org/officeDocument/2006/relationships/slide" Target="../slides/slide5.xml"/><Relationship Id="rId12" Type="http://schemas.openxmlformats.org/officeDocument/2006/relationships/image" Target="../media/image9.svg"/><Relationship Id="rId17" Type="http://schemas.openxmlformats.org/officeDocument/2006/relationships/image" Target="../media/image12.png"/><Relationship Id="rId25" Type="http://schemas.openxmlformats.org/officeDocument/2006/relationships/slide" Target="../slides/slide22.xml"/><Relationship Id="rId2" Type="http://schemas.openxmlformats.org/officeDocument/2006/relationships/image" Target="../media/image2.png"/><Relationship Id="rId16" Type="http://schemas.openxmlformats.org/officeDocument/2006/relationships/slide" Target="../slides/slide15.xml"/><Relationship Id="rId20" Type="http://schemas.openxmlformats.org/officeDocument/2006/relationships/image" Target="../media/image14.png"/><Relationship Id="rId29" Type="http://schemas.openxmlformats.org/officeDocument/2006/relationships/image" Target="../media/image20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24" Type="http://schemas.openxmlformats.org/officeDocument/2006/relationships/image" Target="../media/image17.svg"/><Relationship Id="rId5" Type="http://schemas.openxmlformats.org/officeDocument/2006/relationships/image" Target="../media/image4.png"/><Relationship Id="rId15" Type="http://schemas.openxmlformats.org/officeDocument/2006/relationships/image" Target="../media/image11.svg"/><Relationship Id="rId23" Type="http://schemas.openxmlformats.org/officeDocument/2006/relationships/image" Target="../media/image16.png"/><Relationship Id="rId28" Type="http://schemas.openxmlformats.org/officeDocument/2006/relationships/slide" Target="../slides/slide25.xml"/><Relationship Id="rId10" Type="http://schemas.openxmlformats.org/officeDocument/2006/relationships/slide" Target="../slides/slide9.xml"/><Relationship Id="rId19" Type="http://schemas.openxmlformats.org/officeDocument/2006/relationships/slide" Target="../slides/slide19.xml"/><Relationship Id="rId4" Type="http://schemas.openxmlformats.org/officeDocument/2006/relationships/slide" Target="../slides/slide3.xml"/><Relationship Id="rId9" Type="http://schemas.openxmlformats.org/officeDocument/2006/relationships/image" Target="../media/image7.svg"/><Relationship Id="rId14" Type="http://schemas.openxmlformats.org/officeDocument/2006/relationships/image" Target="../media/image10.png"/><Relationship Id="rId22" Type="http://schemas.openxmlformats.org/officeDocument/2006/relationships/slide" Target="../slides/slide21.xml"/><Relationship Id="rId27" Type="http://schemas.openxmlformats.org/officeDocument/2006/relationships/image" Target="../media/image19.svg"/><Relationship Id="rId30" Type="http://schemas.openxmlformats.org/officeDocument/2006/relationships/image" Target="../media/image21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13" Type="http://schemas.openxmlformats.org/officeDocument/2006/relationships/image" Target="../media/image14.png"/><Relationship Id="rId18" Type="http://schemas.openxmlformats.org/officeDocument/2006/relationships/image" Target="../media/image1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svg"/><Relationship Id="rId17" Type="http://schemas.openxmlformats.org/officeDocument/2006/relationships/image" Target="../media/image18.png"/><Relationship Id="rId2" Type="http://schemas.openxmlformats.org/officeDocument/2006/relationships/image" Target="../media/image3.svg"/><Relationship Id="rId16" Type="http://schemas.openxmlformats.org/officeDocument/2006/relationships/image" Target="../media/image17.svg"/><Relationship Id="rId20" Type="http://schemas.openxmlformats.org/officeDocument/2006/relationships/image" Target="../media/image21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svg"/><Relationship Id="rId19" Type="http://schemas.openxmlformats.org/officeDocument/2006/relationships/image" Target="../media/image20.png"/><Relationship Id="rId4" Type="http://schemas.openxmlformats.org/officeDocument/2006/relationships/image" Target="../media/image5.svg"/><Relationship Id="rId9" Type="http://schemas.openxmlformats.org/officeDocument/2006/relationships/image" Target="../media/image10.png"/><Relationship Id="rId14" Type="http://schemas.openxmlformats.org/officeDocument/2006/relationships/image" Target="../media/image1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1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Emplacement</a:t>
          </a: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/>
      <dgm:spPr/>
      <dgm:t>
        <a:bodyPr rtlCol="0"/>
        <a:lstStyle/>
        <a:p>
          <a:pPr>
            <a:lnSpc>
              <a:spcPct val="100000"/>
            </a:lnSpc>
          </a:pPr>
          <a:r>
            <a:rPr lang="fr-FR" i="1" dirty="0">
              <a:solidFill>
                <a:srgbClr val="FF9933"/>
              </a:solidFill>
            </a:rPr>
            <a:t>Activer / désactiver la poignée de recopie</a:t>
          </a:r>
          <a:endParaRPr lang="fr-FR" noProof="0" dirty="0">
            <a:solidFill>
              <a:schemeClr val="bg1"/>
            </a:solidFill>
          </a:endParaRP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419DF63C-9792-4EF5-9125-1EEF4D07C33F}">
      <dgm:prSet/>
      <dgm:spPr/>
      <dgm:t>
        <a:bodyPr rtlCol="0"/>
        <a:lstStyle/>
        <a:p>
          <a:pPr>
            <a:lnSpc>
              <a:spcPct val="100000"/>
            </a:lnSpc>
          </a:pPr>
          <a:r>
            <a:rPr lang="fr-FR" i="1" dirty="0">
              <a:solidFill>
                <a:srgbClr val="FF9933"/>
              </a:solidFill>
            </a:rPr>
            <a:t>Utiliser la poignée de recopie</a:t>
          </a:r>
          <a:endParaRPr lang="fr-FR" noProof="0" dirty="0">
            <a:solidFill>
              <a:schemeClr val="bg1"/>
            </a:solidFill>
          </a:endParaRPr>
        </a:p>
      </dgm:t>
    </dgm:pt>
    <dgm:pt modelId="{2B95E8EF-82FE-4F54-970D-D55C9AD8EC00}" type="parTrans" cxnId="{024B121E-3EE5-42C9-97D1-5E0D27C29DC3}">
      <dgm:prSet/>
      <dgm:spPr/>
      <dgm:t>
        <a:bodyPr rtlCol="0"/>
        <a:lstStyle/>
        <a:p>
          <a:pPr rtl="0"/>
          <a:endParaRPr lang="fr-FR" noProof="0" dirty="0"/>
        </a:p>
      </dgm:t>
    </dgm:pt>
    <dgm:pt modelId="{EA8773AB-BB82-4BF6-944E-80CD2086CE93}" type="sibTrans" cxnId="{024B121E-3EE5-42C9-97D1-5E0D27C29DC3}">
      <dgm:prSet/>
      <dgm:spPr/>
      <dgm:t>
        <a:bodyPr rtlCol="0"/>
        <a:lstStyle/>
        <a:p>
          <a:pPr rtl="0"/>
          <a:endParaRPr lang="fr-FR" noProof="0" dirty="0"/>
        </a:p>
      </dgm:t>
    </dgm:pt>
    <dgm:pt modelId="{1B1E513F-BEB7-483A-8F12-A8210AEF19E9}">
      <dgm:prSet/>
      <dgm:spPr/>
      <dgm:t>
        <a:bodyPr rtlCol="0"/>
        <a:lstStyle/>
        <a:p>
          <a:pPr>
            <a:lnSpc>
              <a:spcPct val="100000"/>
            </a:lnSpc>
          </a:pPr>
          <a:r>
            <a:rPr lang="fr-FR" i="1" dirty="0">
              <a:solidFill>
                <a:srgbClr val="FF9933"/>
              </a:solidFill>
            </a:rPr>
            <a:t>Poignée de recopie &amp; clic droit</a:t>
          </a:r>
          <a:endParaRPr lang="fr-FR" noProof="0" dirty="0">
            <a:solidFill>
              <a:schemeClr val="bg1"/>
            </a:solidFill>
          </a:endParaRPr>
        </a:p>
      </dgm:t>
    </dgm:pt>
    <dgm:pt modelId="{DB284026-3063-4705-B72C-ADE04469BE6D}" type="parTrans" cxnId="{9CD469EF-CF99-411A-B4B3-5B2C59AF684C}">
      <dgm:prSet/>
      <dgm:spPr/>
      <dgm:t>
        <a:bodyPr rtlCol="0"/>
        <a:lstStyle/>
        <a:p>
          <a:pPr rtl="0"/>
          <a:endParaRPr lang="fr-FR" noProof="0" dirty="0"/>
        </a:p>
      </dgm:t>
    </dgm:pt>
    <dgm:pt modelId="{D99C9B80-BA48-46B7-8B67-372E2AFD9E86}" type="sibTrans" cxnId="{9CD469EF-CF99-411A-B4B3-5B2C59AF684C}">
      <dgm:prSet/>
      <dgm:spPr/>
      <dgm:t>
        <a:bodyPr rtlCol="0"/>
        <a:lstStyle/>
        <a:p>
          <a:pPr rtl="0"/>
          <a:endParaRPr lang="fr-FR" noProof="0" dirty="0"/>
        </a:p>
      </dgm:t>
    </dgm:pt>
    <dgm:pt modelId="{BD556619-251E-4C92-BBA2-B20DD2A05861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i="1" dirty="0">
              <a:solidFill>
                <a:srgbClr val="FF9933"/>
              </a:solidFill>
            </a:rPr>
            <a:t>Liste personnalisée &amp; poignée de recopie</a:t>
          </a:r>
          <a:endParaRPr lang="fr-FR" noProof="0" dirty="0">
            <a:solidFill>
              <a:schemeClr val="bg1"/>
            </a:solidFill>
          </a:endParaRPr>
        </a:p>
      </dgm:t>
    </dgm:pt>
    <dgm:pt modelId="{90F142CC-957A-419F-AF48-8C4FC9922659}" type="parTrans" cxnId="{56FAD1EE-E850-498A-9ED2-F0108D6B4EB8}">
      <dgm:prSet/>
      <dgm:spPr/>
      <dgm:t>
        <a:bodyPr/>
        <a:lstStyle/>
        <a:p>
          <a:endParaRPr lang="fr-FR"/>
        </a:p>
      </dgm:t>
    </dgm:pt>
    <dgm:pt modelId="{838109ED-F1C8-4C0B-B4CA-274025CFD5FC}" type="sibTrans" cxnId="{56FAD1EE-E850-498A-9ED2-F0108D6B4EB8}">
      <dgm:prSet/>
      <dgm:spPr/>
      <dgm:t>
        <a:bodyPr/>
        <a:lstStyle/>
        <a:p>
          <a:endParaRPr lang="fr-FR"/>
        </a:p>
      </dgm:t>
    </dgm:pt>
    <dgm:pt modelId="{41D945D6-C677-442C-B877-AB064E260672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i="1" dirty="0">
              <a:solidFill>
                <a:srgbClr val="FF9933"/>
              </a:solidFill>
            </a:rPr>
            <a:t>Créer une liste personnalisée</a:t>
          </a:r>
          <a:endParaRPr lang="fr-FR" noProof="0" dirty="0">
            <a:solidFill>
              <a:schemeClr val="bg1"/>
            </a:solidFill>
          </a:endParaRPr>
        </a:p>
      </dgm:t>
    </dgm:pt>
    <dgm:pt modelId="{6A19E73B-40FF-480B-A7ED-BFADBD9E740C}" type="parTrans" cxnId="{A7ED80D8-2388-4BD1-AE7D-71B527406E0D}">
      <dgm:prSet/>
      <dgm:spPr/>
      <dgm:t>
        <a:bodyPr/>
        <a:lstStyle/>
        <a:p>
          <a:endParaRPr lang="fr-FR"/>
        </a:p>
      </dgm:t>
    </dgm:pt>
    <dgm:pt modelId="{78FD7E09-5FFA-49DB-9F06-84C9FB756ABE}" type="sibTrans" cxnId="{A7ED80D8-2388-4BD1-AE7D-71B527406E0D}">
      <dgm:prSet/>
      <dgm:spPr/>
      <dgm:t>
        <a:bodyPr/>
        <a:lstStyle/>
        <a:p>
          <a:endParaRPr lang="fr-FR"/>
        </a:p>
      </dgm:t>
    </dgm:pt>
    <dgm:pt modelId="{1F19801F-7689-4CAC-BBF8-755E7FA7BDC8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i="1" dirty="0">
              <a:solidFill>
                <a:srgbClr val="FF9933"/>
              </a:solidFill>
            </a:rPr>
            <a:t>Formule &amp; poignée de recopie</a:t>
          </a:r>
          <a:endParaRPr lang="fr-FR" noProof="0" dirty="0">
            <a:solidFill>
              <a:schemeClr val="bg1"/>
            </a:solidFill>
          </a:endParaRPr>
        </a:p>
      </dgm:t>
    </dgm:pt>
    <dgm:pt modelId="{1A94423A-DC85-48E3-B74B-363D8659D0C8}" type="parTrans" cxnId="{E8E9D274-172F-4781-BE7D-5C4370AA3525}">
      <dgm:prSet/>
      <dgm:spPr/>
      <dgm:t>
        <a:bodyPr/>
        <a:lstStyle/>
        <a:p>
          <a:endParaRPr lang="fr-FR"/>
        </a:p>
      </dgm:t>
    </dgm:pt>
    <dgm:pt modelId="{B699184F-E5F1-405A-BA92-8A4BE863716E}" type="sibTrans" cxnId="{E8E9D274-172F-4781-BE7D-5C4370AA3525}">
      <dgm:prSet/>
      <dgm:spPr/>
      <dgm:t>
        <a:bodyPr/>
        <a:lstStyle/>
        <a:p>
          <a:endParaRPr lang="fr-FR"/>
        </a:p>
      </dgm:t>
    </dgm:pt>
    <dgm:pt modelId="{7A613363-7FF1-4FCC-AF38-17A8F3DBBC6A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i="1" dirty="0">
              <a:solidFill>
                <a:srgbClr val="FF9933"/>
              </a:solidFill>
            </a:rPr>
            <a:t>Double clic &amp; poignée de recopie</a:t>
          </a:r>
          <a:endParaRPr lang="fr-FR" noProof="0" dirty="0">
            <a:solidFill>
              <a:schemeClr val="bg1"/>
            </a:solidFill>
          </a:endParaRPr>
        </a:p>
      </dgm:t>
    </dgm:pt>
    <dgm:pt modelId="{985954D3-929C-47AD-B6BD-763CE461B448}" type="parTrans" cxnId="{835E3048-B967-47F9-9EAC-B01B5B0F8C92}">
      <dgm:prSet/>
      <dgm:spPr/>
      <dgm:t>
        <a:bodyPr/>
        <a:lstStyle/>
        <a:p>
          <a:endParaRPr lang="fr-FR"/>
        </a:p>
      </dgm:t>
    </dgm:pt>
    <dgm:pt modelId="{96278D01-B9FB-4F89-90C7-815FB027C8AA}" type="sibTrans" cxnId="{835E3048-B967-47F9-9EAC-B01B5B0F8C92}">
      <dgm:prSet/>
      <dgm:spPr/>
      <dgm:t>
        <a:bodyPr/>
        <a:lstStyle/>
        <a:p>
          <a:endParaRPr lang="fr-FR"/>
        </a:p>
      </dgm:t>
    </dgm:pt>
    <dgm:pt modelId="{E34FA37E-290C-431E-AAC6-83203A004E23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i="1" dirty="0">
              <a:solidFill>
                <a:srgbClr val="FF9933"/>
              </a:solidFill>
            </a:rPr>
            <a:t>Remplissage instantané &amp; poignée de recopie</a:t>
          </a:r>
          <a:endParaRPr lang="fr-FR" noProof="0" dirty="0">
            <a:solidFill>
              <a:schemeClr val="bg1"/>
            </a:solidFill>
          </a:endParaRPr>
        </a:p>
      </dgm:t>
    </dgm:pt>
    <dgm:pt modelId="{848CF0A1-1CA1-44B7-BEF8-50F192EFD880}" type="parTrans" cxnId="{1DA5DC18-D7A5-4427-B219-9084CC6DECD5}">
      <dgm:prSet/>
      <dgm:spPr/>
      <dgm:t>
        <a:bodyPr/>
        <a:lstStyle/>
        <a:p>
          <a:endParaRPr lang="fr-FR"/>
        </a:p>
      </dgm:t>
    </dgm:pt>
    <dgm:pt modelId="{062168F1-9DBF-4A57-ADB2-35EBBEDEA2F7}" type="sibTrans" cxnId="{1DA5DC18-D7A5-4427-B219-9084CC6DECD5}">
      <dgm:prSet/>
      <dgm:spPr/>
      <dgm:t>
        <a:bodyPr/>
        <a:lstStyle/>
        <a:p>
          <a:endParaRPr lang="fr-FR"/>
        </a:p>
      </dgm:t>
    </dgm:pt>
    <dgm:pt modelId="{F9CA09DB-46D1-4ABB-B85D-A936EA553850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i="1" dirty="0">
              <a:solidFill>
                <a:srgbClr val="FF9933"/>
              </a:solidFill>
            </a:rPr>
            <a:t>Créer une suite arithmétique</a:t>
          </a:r>
          <a:endParaRPr lang="fr-FR" noProof="0" dirty="0">
            <a:solidFill>
              <a:schemeClr val="bg1"/>
            </a:solidFill>
          </a:endParaRPr>
        </a:p>
      </dgm:t>
    </dgm:pt>
    <dgm:pt modelId="{C5F2FC57-FAB0-4355-A3EA-2DE964C24824}" type="parTrans" cxnId="{4EFAA92F-9CDD-48F8-AD03-B3DEB66C98D4}">
      <dgm:prSet/>
      <dgm:spPr/>
      <dgm:t>
        <a:bodyPr/>
        <a:lstStyle/>
        <a:p>
          <a:endParaRPr lang="fr-FR"/>
        </a:p>
      </dgm:t>
    </dgm:pt>
    <dgm:pt modelId="{850A1BFA-2C82-47AF-B379-E4659055F2AB}" type="sibTrans" cxnId="{4EFAA92F-9CDD-48F8-AD03-B3DEB66C98D4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10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10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10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10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10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10">
        <dgm:presLayoutVars>
          <dgm:chMax val="0"/>
          <dgm:chPref val="0"/>
        </dgm:presLayoutVars>
      </dgm:prSet>
      <dgm:spPr/>
    </dgm:pt>
    <dgm:pt modelId="{CE46B6BD-FA9F-4C65-8E75-D8C24C71657B}" type="pres">
      <dgm:prSet presAssocID="{80EFB54F-1AC8-40D9-981D-4C85160A5799}" presName="sibTrans" presStyleCnt="0"/>
      <dgm:spPr/>
    </dgm:pt>
    <dgm:pt modelId="{B12160B6-4EC8-4B4D-A1B2-F7F5F2795F75}" type="pres">
      <dgm:prSet presAssocID="{419DF63C-9792-4EF5-9125-1EEF4D07C33F}" presName="compNode" presStyleCnt="0"/>
      <dgm:spPr/>
    </dgm:pt>
    <dgm:pt modelId="{DB8ABDAA-976A-4A84-A3C3-277080E19DCA}" type="pres">
      <dgm:prSet presAssocID="{419DF63C-9792-4EF5-9125-1EEF4D07C33F}" presName="bgRect" presStyleLbl="bgShp" presStyleIdx="2" presStyleCnt="10"/>
      <dgm:spPr>
        <a:xfrm>
          <a:off x="0" y="24944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D335376E-740A-4A47-BC5B-3381DE731CE0}" type="pres">
      <dgm:prSet presAssocID="{419DF63C-9792-4EF5-9125-1EEF4D07C33F}" presName="iconRect" presStyleLbl="node1" presStyleIdx="2" presStyleCnt="10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BCDE90E0-E45B-4C79-BE60-A53702208276}" type="pres">
      <dgm:prSet presAssocID="{419DF63C-9792-4EF5-9125-1EEF4D07C33F}" presName="spaceRect" presStyleCnt="0"/>
      <dgm:spPr/>
    </dgm:pt>
    <dgm:pt modelId="{8409F791-340A-4625-9294-3E680D66DB63}" type="pres">
      <dgm:prSet presAssocID="{419DF63C-9792-4EF5-9125-1EEF4D07C33F}" presName="parTx" presStyleLbl="revTx" presStyleIdx="2" presStyleCnt="10">
        <dgm:presLayoutVars>
          <dgm:chMax val="0"/>
          <dgm:chPref val="0"/>
        </dgm:presLayoutVars>
      </dgm:prSet>
      <dgm:spPr/>
    </dgm:pt>
    <dgm:pt modelId="{D4892BA4-47FA-499C-84FA-3A971E9AFE41}" type="pres">
      <dgm:prSet presAssocID="{EA8773AB-BB82-4BF6-944E-80CD2086CE93}" presName="sibTrans" presStyleCnt="0"/>
      <dgm:spPr/>
    </dgm:pt>
    <dgm:pt modelId="{390D1410-0CB7-44D5-903C-C35615DE86E1}" type="pres">
      <dgm:prSet presAssocID="{1B1E513F-BEB7-483A-8F12-A8210AEF19E9}" presName="compNode" presStyleCnt="0"/>
      <dgm:spPr/>
    </dgm:pt>
    <dgm:pt modelId="{C2FCE80A-DCA0-4D7F-8F72-19CB2337E588}" type="pres">
      <dgm:prSet presAssocID="{1B1E513F-BEB7-483A-8F12-A8210AEF19E9}" presName="bgRect" presStyleLbl="bgShp" presStyleIdx="3" presStyleCnt="10"/>
      <dgm:spPr>
        <a:xfrm>
          <a:off x="0" y="37393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1B0B9210-632F-4BB5-B140-1FA20D3CF123}" type="pres">
      <dgm:prSet presAssocID="{1B1E513F-BEB7-483A-8F12-A8210AEF19E9}" presName="iconRect" presStyleLbl="node1" presStyleIdx="3" presStyleCnt="10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4 avec un remplissage uni"/>
        </a:ext>
      </dgm:extLst>
    </dgm:pt>
    <dgm:pt modelId="{E9B85894-F3EF-4216-9DD4-962DCF409217}" type="pres">
      <dgm:prSet presAssocID="{1B1E513F-BEB7-483A-8F12-A8210AEF19E9}" presName="spaceRect" presStyleCnt="0"/>
      <dgm:spPr/>
    </dgm:pt>
    <dgm:pt modelId="{3CBA7321-E2AC-48FD-B351-CE3C9A4CE924}" type="pres">
      <dgm:prSet presAssocID="{1B1E513F-BEB7-483A-8F12-A8210AEF19E9}" presName="parTx" presStyleLbl="revTx" presStyleIdx="3" presStyleCnt="10">
        <dgm:presLayoutVars>
          <dgm:chMax val="0"/>
          <dgm:chPref val="0"/>
        </dgm:presLayoutVars>
      </dgm:prSet>
      <dgm:spPr/>
    </dgm:pt>
    <dgm:pt modelId="{402CED23-8D07-434C-9BFE-3DA2D6D58C76}" type="pres">
      <dgm:prSet presAssocID="{D99C9B80-BA48-46B7-8B67-372E2AFD9E86}" presName="sibTrans" presStyleCnt="0"/>
      <dgm:spPr/>
    </dgm:pt>
    <dgm:pt modelId="{64333665-0BDE-4793-AFF1-B4D6DB1FAAB9}" type="pres">
      <dgm:prSet presAssocID="{BD556619-251E-4C92-BBA2-B20DD2A05861}" presName="compNode" presStyleCnt="0"/>
      <dgm:spPr/>
    </dgm:pt>
    <dgm:pt modelId="{6E9DBDB0-5E9A-4EAA-BAC6-42E9DD5775FE}" type="pres">
      <dgm:prSet presAssocID="{BD556619-251E-4C92-BBA2-B20DD2A05861}" presName="bgRect" presStyleLbl="bgShp" presStyleIdx="4" presStyleCnt="10"/>
      <dgm:spPr>
        <a:xfrm>
          <a:off x="0" y="4984278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3" action="ppaction://hlinksldjump"/>
          </dgm14:cNvPr>
        </a:ext>
      </dgm:extLst>
    </dgm:pt>
    <dgm:pt modelId="{AC660F2D-0A41-44CF-880D-E650BB9E9673}" type="pres">
      <dgm:prSet presAssocID="{BD556619-251E-4C92-BBA2-B20DD2A05861}" presName="iconRect" presStyleLbl="node1" presStyleIdx="4" presStyleCnt="10"/>
      <dgm:spPr>
        <a:xfrm>
          <a:off x="301265" y="5208360"/>
          <a:ext cx="547756" cy="547756"/>
        </a:xfrm>
        <a:prstGeom prst="rect">
          <a:avLst/>
        </a:prstGeom>
        <a:blipFill>
          <a:blip xmlns:r="http://schemas.openxmlformats.org/officeDocument/2006/relationships"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gm:spPr>
      <dgm:extLst>
        <a:ext uri="{E40237B7-FDA0-4F09-8148-C483321AD2D9}">
          <dgm14:cNvPr xmlns:dgm14="http://schemas.microsoft.com/office/drawing/2010/diagram" id="0" name="" descr="Badge 5 avec un remplissage uni"/>
        </a:ext>
      </dgm:extLst>
    </dgm:pt>
    <dgm:pt modelId="{D313D80A-07D1-4C73-99B2-F7FE057C1172}" type="pres">
      <dgm:prSet presAssocID="{BD556619-251E-4C92-BBA2-B20DD2A05861}" presName="spaceRect" presStyleCnt="0"/>
      <dgm:spPr/>
    </dgm:pt>
    <dgm:pt modelId="{E80C7654-8262-4710-BA4D-BD927A4BC1CA}" type="pres">
      <dgm:prSet presAssocID="{BD556619-251E-4C92-BBA2-B20DD2A05861}" presName="parTx" presStyleLbl="revTx" presStyleIdx="4" presStyleCnt="10">
        <dgm:presLayoutVars>
          <dgm:chMax val="0"/>
          <dgm:chPref val="0"/>
        </dgm:presLayoutVars>
      </dgm:prSet>
      <dgm:spPr/>
    </dgm:pt>
    <dgm:pt modelId="{7D9202C6-AA3C-45A9-B1A2-FD4A885A5198}" type="pres">
      <dgm:prSet presAssocID="{838109ED-F1C8-4C0B-B4CA-274025CFD5FC}" presName="sibTrans" presStyleCnt="0"/>
      <dgm:spPr/>
    </dgm:pt>
    <dgm:pt modelId="{13DCA070-6D72-4417-B6A1-6E7B5C24E9CF}" type="pres">
      <dgm:prSet presAssocID="{41D945D6-C677-442C-B877-AB064E260672}" presName="compNode" presStyleCnt="0"/>
      <dgm:spPr/>
    </dgm:pt>
    <dgm:pt modelId="{5935131E-233F-4AA0-8EF8-B86F00EE4314}" type="pres">
      <dgm:prSet presAssocID="{41D945D6-C677-442C-B877-AB064E260672}" presName="bgRect" presStyleLbl="bgShp" presStyleIdx="5" presStyleCnt="10"/>
      <dgm:spPr>
        <a:xfrm>
          <a:off x="0" y="5157973"/>
          <a:ext cx="6791323" cy="824965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6" action="ppaction://hlinksldjump"/>
          </dgm14:cNvPr>
        </a:ext>
      </dgm:extLst>
    </dgm:pt>
    <dgm:pt modelId="{44BDF27C-A041-4198-BE40-66015730CAAC}" type="pres">
      <dgm:prSet presAssocID="{41D945D6-C677-442C-B877-AB064E260672}" presName="iconRect" presStyleLbl="node1" presStyleIdx="5" presStyleCnt="10"/>
      <dgm:spPr>
        <a:blipFill>
          <a:blip xmlns:r="http://schemas.openxmlformats.org/officeDocument/2006/relationships"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6 avec un remplissage uni"/>
        </a:ext>
      </dgm:extLst>
    </dgm:pt>
    <dgm:pt modelId="{E40191C8-B3EA-4190-96E2-7C50B07A3627}" type="pres">
      <dgm:prSet presAssocID="{41D945D6-C677-442C-B877-AB064E260672}" presName="spaceRect" presStyleCnt="0"/>
      <dgm:spPr/>
    </dgm:pt>
    <dgm:pt modelId="{5459513F-0F39-4C31-B4BA-889BFC762527}" type="pres">
      <dgm:prSet presAssocID="{41D945D6-C677-442C-B877-AB064E260672}" presName="parTx" presStyleLbl="revTx" presStyleIdx="5" presStyleCnt="10">
        <dgm:presLayoutVars>
          <dgm:chMax val="0"/>
          <dgm:chPref val="0"/>
        </dgm:presLayoutVars>
      </dgm:prSet>
      <dgm:spPr/>
    </dgm:pt>
    <dgm:pt modelId="{52488B12-7471-43AF-9C1D-15A1C3BD5B7E}" type="pres">
      <dgm:prSet presAssocID="{78FD7E09-5FFA-49DB-9F06-84C9FB756ABE}" presName="sibTrans" presStyleCnt="0"/>
      <dgm:spPr/>
    </dgm:pt>
    <dgm:pt modelId="{F7C58B65-7159-430D-B66A-8EC42F4AC3B5}" type="pres">
      <dgm:prSet presAssocID="{1F19801F-7689-4CAC-BBF8-755E7FA7BDC8}" presName="compNode" presStyleCnt="0"/>
      <dgm:spPr/>
    </dgm:pt>
    <dgm:pt modelId="{FD923B5E-EAD7-4414-975C-CFCCF9D0C51D}" type="pres">
      <dgm:prSet presAssocID="{1F19801F-7689-4CAC-BBF8-755E7FA7BDC8}" presName="bgRect" presStyleLbl="bgShp" presStyleIdx="6" presStyleCnt="10"/>
      <dgm:spPr>
        <a:xfrm>
          <a:off x="0" y="5280380"/>
          <a:ext cx="6791323" cy="703982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9" action="ppaction://hlinksldjump"/>
          </dgm14:cNvPr>
        </a:ext>
      </dgm:extLst>
    </dgm:pt>
    <dgm:pt modelId="{9B4C05FB-BD47-4111-9445-A651C401DB11}" type="pres">
      <dgm:prSet presAssocID="{1F19801F-7689-4CAC-BBF8-755E7FA7BDC8}" presName="iconRect" presStyleLbl="node1" presStyleIdx="6" presStyleCnt="10"/>
      <dgm:spPr>
        <a:blipFill>
          <a:blip xmlns:r="http://schemas.openxmlformats.org/officeDocument/2006/relationships"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7 avec un remplissage uni"/>
        </a:ext>
      </dgm:extLst>
    </dgm:pt>
    <dgm:pt modelId="{F1D8771D-8D0D-42C8-9BED-8B53836237BB}" type="pres">
      <dgm:prSet presAssocID="{1F19801F-7689-4CAC-BBF8-755E7FA7BDC8}" presName="spaceRect" presStyleCnt="0"/>
      <dgm:spPr/>
    </dgm:pt>
    <dgm:pt modelId="{66383CEF-3000-4824-850E-731450C7F2A9}" type="pres">
      <dgm:prSet presAssocID="{1F19801F-7689-4CAC-BBF8-755E7FA7BDC8}" presName="parTx" presStyleLbl="revTx" presStyleIdx="6" presStyleCnt="10">
        <dgm:presLayoutVars>
          <dgm:chMax val="0"/>
          <dgm:chPref val="0"/>
        </dgm:presLayoutVars>
      </dgm:prSet>
      <dgm:spPr/>
    </dgm:pt>
    <dgm:pt modelId="{D0695025-9165-49A9-9FA7-D997405F8CEA}" type="pres">
      <dgm:prSet presAssocID="{B699184F-E5F1-405A-BA92-8A4BE863716E}" presName="sibTrans" presStyleCnt="0"/>
      <dgm:spPr/>
    </dgm:pt>
    <dgm:pt modelId="{AA24E623-414C-42A8-8999-59D694E62DBA}" type="pres">
      <dgm:prSet presAssocID="{7A613363-7FF1-4FCC-AF38-17A8F3DBBC6A}" presName="compNode" presStyleCnt="0"/>
      <dgm:spPr/>
    </dgm:pt>
    <dgm:pt modelId="{B586354D-F9CA-49D7-8613-8FD3DA542E37}" type="pres">
      <dgm:prSet presAssocID="{7A613363-7FF1-4FCC-AF38-17A8F3DBBC6A}" presName="bgRect" presStyleLbl="bgShp" presStyleIdx="7" presStyleCnt="10"/>
      <dgm:spPr>
        <a:xfrm>
          <a:off x="0" y="4758969"/>
          <a:ext cx="6791323" cy="543548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2" action="ppaction://hlinksldjump"/>
          </dgm14:cNvPr>
        </a:ext>
      </dgm:extLst>
    </dgm:pt>
    <dgm:pt modelId="{3FA6EFA5-6632-42D0-87A7-7AEDD07FCC1E}" type="pres">
      <dgm:prSet presAssocID="{7A613363-7FF1-4FCC-AF38-17A8F3DBBC6A}" presName="iconRect" presStyleLbl="node1" presStyleIdx="7" presStyleCnt="10"/>
      <dgm:spPr>
        <a:blipFill>
          <a:blip xmlns:r="http://schemas.openxmlformats.org/officeDocument/2006/relationships"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8 avec un remplissage uni"/>
        </a:ext>
      </dgm:extLst>
    </dgm:pt>
    <dgm:pt modelId="{1E1B8AFD-8C8D-4999-8E14-7D7F880BBC80}" type="pres">
      <dgm:prSet presAssocID="{7A613363-7FF1-4FCC-AF38-17A8F3DBBC6A}" presName="spaceRect" presStyleCnt="0"/>
      <dgm:spPr/>
    </dgm:pt>
    <dgm:pt modelId="{DF5D38CA-CE1C-4CDB-A7CA-80533DE8CA2D}" type="pres">
      <dgm:prSet presAssocID="{7A613363-7FF1-4FCC-AF38-17A8F3DBBC6A}" presName="parTx" presStyleLbl="revTx" presStyleIdx="7" presStyleCnt="10">
        <dgm:presLayoutVars>
          <dgm:chMax val="0"/>
          <dgm:chPref val="0"/>
        </dgm:presLayoutVars>
      </dgm:prSet>
      <dgm:spPr/>
    </dgm:pt>
    <dgm:pt modelId="{FB24811F-E999-46A6-8160-CB416CEA5594}" type="pres">
      <dgm:prSet presAssocID="{96278D01-B9FB-4F89-90C7-815FB027C8AA}" presName="sibTrans" presStyleCnt="0"/>
      <dgm:spPr/>
    </dgm:pt>
    <dgm:pt modelId="{958BC96D-3974-4ED0-A4BC-335AC5CEC4A2}" type="pres">
      <dgm:prSet presAssocID="{E34FA37E-290C-431E-AAC6-83203A004E23}" presName="compNode" presStyleCnt="0"/>
      <dgm:spPr/>
    </dgm:pt>
    <dgm:pt modelId="{30F5F4BB-E22B-4644-ADB3-36AEAAA549FD}" type="pres">
      <dgm:prSet presAssocID="{E34FA37E-290C-431E-AAC6-83203A004E23}" presName="bgRect" presStyleLbl="bgShp" presStyleIdx="8" presStyleCnt="10"/>
      <dgm:spPr>
        <a:xfrm>
          <a:off x="0" y="5438404"/>
          <a:ext cx="6791323" cy="543548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5" action="ppaction://hlinksldjump"/>
          </dgm14:cNvPr>
        </a:ext>
      </dgm:extLst>
    </dgm:pt>
    <dgm:pt modelId="{AE5F0D91-C15D-4664-8859-D6397D1A7892}" type="pres">
      <dgm:prSet presAssocID="{E34FA37E-290C-431E-AAC6-83203A004E23}" presName="iconRect" presStyleLbl="node1" presStyleIdx="8" presStyleCnt="10"/>
      <dgm:spPr>
        <a:blipFill>
          <a:blip xmlns:r="http://schemas.openxmlformats.org/officeDocument/2006/relationships" r:embed="rId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9 avec un remplissage uni"/>
        </a:ext>
      </dgm:extLst>
    </dgm:pt>
    <dgm:pt modelId="{DEF27012-2272-4EF5-A034-77178E0BBAC0}" type="pres">
      <dgm:prSet presAssocID="{E34FA37E-290C-431E-AAC6-83203A004E23}" presName="spaceRect" presStyleCnt="0"/>
      <dgm:spPr/>
    </dgm:pt>
    <dgm:pt modelId="{31372F14-6DC2-40BE-B812-DEAA30A71A20}" type="pres">
      <dgm:prSet presAssocID="{E34FA37E-290C-431E-AAC6-83203A004E23}" presName="parTx" presStyleLbl="revTx" presStyleIdx="8" presStyleCnt="10">
        <dgm:presLayoutVars>
          <dgm:chMax val="0"/>
          <dgm:chPref val="0"/>
        </dgm:presLayoutVars>
      </dgm:prSet>
      <dgm:spPr/>
    </dgm:pt>
    <dgm:pt modelId="{1078B2B9-4D85-4604-AED4-A8EA44E6B6FB}" type="pres">
      <dgm:prSet presAssocID="{062168F1-9DBF-4A57-ADB2-35EBBEDEA2F7}" presName="sibTrans" presStyleCnt="0"/>
      <dgm:spPr/>
    </dgm:pt>
    <dgm:pt modelId="{97CF7F96-F8F3-40A1-8276-06485645839B}" type="pres">
      <dgm:prSet presAssocID="{F9CA09DB-46D1-4ABB-B85D-A936EA553850}" presName="compNode" presStyleCnt="0"/>
      <dgm:spPr/>
    </dgm:pt>
    <dgm:pt modelId="{E9F4C6DE-36A3-4CB3-946D-B5CC35BA2377}" type="pres">
      <dgm:prSet presAssocID="{F9CA09DB-46D1-4ABB-B85D-A936EA553850}" presName="bgRect" presStyleLbl="bgShp" presStyleIdx="9" presStyleCnt="10"/>
      <dgm:spPr>
        <a:xfrm>
          <a:off x="0" y="5495060"/>
          <a:ext cx="6791323" cy="48831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28" action="ppaction://hlinksldjump"/>
          </dgm14:cNvPr>
        </a:ext>
      </dgm:extLst>
    </dgm:pt>
    <dgm:pt modelId="{6636BD8A-6167-46BE-90A1-C26CC0E14ECE}" type="pres">
      <dgm:prSet presAssocID="{F9CA09DB-46D1-4ABB-B85D-A936EA553850}" presName="iconRect" presStyleLbl="node1" presStyleIdx="9" presStyleCnt="10"/>
      <dgm:spPr>
        <a:blipFill>
          <a:blip xmlns:r="http://schemas.openxmlformats.org/officeDocument/2006/relationships" r:embed="rId2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 à suivre avec un remplissage uni"/>
        </a:ext>
      </dgm:extLst>
    </dgm:pt>
    <dgm:pt modelId="{A14DDFA7-7D15-4DAA-B871-0696CECD56CF}" type="pres">
      <dgm:prSet presAssocID="{F9CA09DB-46D1-4ABB-B85D-A936EA553850}" presName="spaceRect" presStyleCnt="0"/>
      <dgm:spPr/>
    </dgm:pt>
    <dgm:pt modelId="{0C9BFFE6-6117-4A53-8300-967476615913}" type="pres">
      <dgm:prSet presAssocID="{F9CA09DB-46D1-4ABB-B85D-A936EA553850}" presName="parTx" presStyleLbl="revTx" presStyleIdx="9" presStyleCnt="10">
        <dgm:presLayoutVars>
          <dgm:chMax val="0"/>
          <dgm:chPref val="0"/>
        </dgm:presLayoutVars>
      </dgm:prSet>
      <dgm:spPr/>
    </dgm:pt>
  </dgm:ptLst>
  <dgm:cxnLst>
    <dgm:cxn modelId="{1DA5DC18-D7A5-4427-B219-9084CC6DECD5}" srcId="{162F69A6-0780-49EA-A6A8-3965C12489B2}" destId="{E34FA37E-290C-431E-AAC6-83203A004E23}" srcOrd="8" destOrd="0" parTransId="{848CF0A1-1CA1-44B7-BEF8-50F192EFD880}" sibTransId="{062168F1-9DBF-4A57-ADB2-35EBBEDEA2F7}"/>
    <dgm:cxn modelId="{024B121E-3EE5-42C9-97D1-5E0D27C29DC3}" srcId="{162F69A6-0780-49EA-A6A8-3965C12489B2}" destId="{419DF63C-9792-4EF5-9125-1EEF4D07C33F}" srcOrd="2" destOrd="0" parTransId="{2B95E8EF-82FE-4F54-970D-D55C9AD8EC00}" sibTransId="{EA8773AB-BB82-4BF6-944E-80CD2086CE93}"/>
    <dgm:cxn modelId="{6DDE9929-F73A-4D08-A6E6-3FFF0FADA678}" type="presOf" srcId="{BD556619-251E-4C92-BBA2-B20DD2A05861}" destId="{E80C7654-8262-4710-BA4D-BD927A4BC1CA}" srcOrd="0" destOrd="0" presId="urn:microsoft.com/office/officeart/2018/2/layout/IconVerticalSolidList#1"/>
    <dgm:cxn modelId="{4EFAA92F-9CDD-48F8-AD03-B3DEB66C98D4}" srcId="{162F69A6-0780-49EA-A6A8-3965C12489B2}" destId="{F9CA09DB-46D1-4ABB-B85D-A936EA553850}" srcOrd="9" destOrd="0" parTransId="{C5F2FC57-FAB0-4355-A3EA-2DE964C24824}" sibTransId="{850A1BFA-2C82-47AF-B379-E4659055F2AB}"/>
    <dgm:cxn modelId="{D7E7903A-483E-4876-8C77-EEB10661B95B}" type="presOf" srcId="{1B1E513F-BEB7-483A-8F12-A8210AEF19E9}" destId="{3CBA7321-E2AC-48FD-B351-CE3C9A4CE924}" srcOrd="0" destOrd="0" presId="urn:microsoft.com/office/officeart/2018/2/layout/IconVerticalSolidList#1"/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835E3048-B967-47F9-9EAC-B01B5B0F8C92}" srcId="{162F69A6-0780-49EA-A6A8-3965C12489B2}" destId="{7A613363-7FF1-4FCC-AF38-17A8F3DBBC6A}" srcOrd="7" destOrd="0" parTransId="{985954D3-929C-47AD-B6BD-763CE461B448}" sibTransId="{96278D01-B9FB-4F89-90C7-815FB027C8AA}"/>
    <dgm:cxn modelId="{F3B3E54A-4350-4984-A7FB-E7B46BB27854}" type="presOf" srcId="{7A613363-7FF1-4FCC-AF38-17A8F3DBBC6A}" destId="{DF5D38CA-CE1C-4CDB-A7CA-80533DE8CA2D}" srcOrd="0" destOrd="0" presId="urn:microsoft.com/office/officeart/2018/2/layout/IconVerticalSolidList#1"/>
    <dgm:cxn modelId="{92648A4D-7D0D-48F5-96E4-BF8EC541B3A9}" type="presOf" srcId="{419DF63C-9792-4EF5-9125-1EEF4D07C33F}" destId="{8409F791-340A-4625-9294-3E680D66DB63}" srcOrd="0" destOrd="0" presId="urn:microsoft.com/office/officeart/2018/2/layout/IconVerticalSolidList#1"/>
    <dgm:cxn modelId="{E8E9D274-172F-4781-BE7D-5C4370AA3525}" srcId="{162F69A6-0780-49EA-A6A8-3965C12489B2}" destId="{1F19801F-7689-4CAC-BBF8-755E7FA7BDC8}" srcOrd="6" destOrd="0" parTransId="{1A94423A-DC85-48E3-B74B-363D8659D0C8}" sibTransId="{B699184F-E5F1-405A-BA92-8A4BE863716E}"/>
    <dgm:cxn modelId="{6559347F-E709-480C-869B-DAFF8F3EDFCA}" type="presOf" srcId="{1F19801F-7689-4CAC-BBF8-755E7FA7BDC8}" destId="{66383CEF-3000-4824-850E-731450C7F2A9}" srcOrd="0" destOrd="0" presId="urn:microsoft.com/office/officeart/2018/2/layout/IconVerticalSolidList#1"/>
    <dgm:cxn modelId="{EE53EA8D-5FAB-4550-85B1-0405712442E4}" type="presOf" srcId="{F9CA09DB-46D1-4ABB-B85D-A936EA553850}" destId="{0C9BFFE6-6117-4A53-8300-967476615913}" srcOrd="0" destOrd="0" presId="urn:microsoft.com/office/officeart/2018/2/layout/IconVerticalSolidList#1"/>
    <dgm:cxn modelId="{2713AA90-3442-49B3-9946-9D39EC7DBC3A}" type="presOf" srcId="{E34FA37E-290C-431E-AAC6-83203A004E23}" destId="{31372F14-6DC2-40BE-B812-DEAA30A71A20}" srcOrd="0" destOrd="0" presId="urn:microsoft.com/office/officeart/2018/2/layout/IconVerticalSolidList#1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B8C9B8BF-D9B0-465B-8504-92E2FBDD503D}" type="presOf" srcId="{41D945D6-C677-442C-B877-AB064E260672}" destId="{5459513F-0F39-4C31-B4BA-889BFC762527}" srcOrd="0" destOrd="0" presId="urn:microsoft.com/office/officeart/2018/2/layout/IconVerticalSolidList#1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A7ED80D8-2388-4BD1-AE7D-71B527406E0D}" srcId="{162F69A6-0780-49EA-A6A8-3965C12489B2}" destId="{41D945D6-C677-442C-B877-AB064E260672}" srcOrd="5" destOrd="0" parTransId="{6A19E73B-40FF-480B-A7ED-BFADBD9E740C}" sibTransId="{78FD7E09-5FFA-49DB-9F06-84C9FB756ABE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56FAD1EE-E850-498A-9ED2-F0108D6B4EB8}" srcId="{162F69A6-0780-49EA-A6A8-3965C12489B2}" destId="{BD556619-251E-4C92-BBA2-B20DD2A05861}" srcOrd="4" destOrd="0" parTransId="{90F142CC-957A-419F-AF48-8C4FC9922659}" sibTransId="{838109ED-F1C8-4C0B-B4CA-274025CFD5FC}"/>
    <dgm:cxn modelId="{9CD469EF-CF99-411A-B4B3-5B2C59AF684C}" srcId="{162F69A6-0780-49EA-A6A8-3965C12489B2}" destId="{1B1E513F-BEB7-483A-8F12-A8210AEF19E9}" srcOrd="3" destOrd="0" parTransId="{DB284026-3063-4705-B72C-ADE04469BE6D}" sibTransId="{D99C9B80-BA48-46B7-8B67-372E2AFD9E86}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8C73B2A2-55AA-4BE8-A101-760B33AD8140}" type="presParOf" srcId="{05261D3E-3CC7-4C85-9E09-D67FC777908C}" destId="{CE46B6BD-FA9F-4C65-8E75-D8C24C71657B}" srcOrd="3" destOrd="0" presId="urn:microsoft.com/office/officeart/2018/2/layout/IconVerticalSolidList#1"/>
    <dgm:cxn modelId="{18BE3019-0E90-4C32-A988-157009864AD2}" type="presParOf" srcId="{05261D3E-3CC7-4C85-9E09-D67FC777908C}" destId="{B12160B6-4EC8-4B4D-A1B2-F7F5F2795F75}" srcOrd="4" destOrd="0" presId="urn:microsoft.com/office/officeart/2018/2/layout/IconVerticalSolidList#1"/>
    <dgm:cxn modelId="{2EEC68C7-29BF-4C02-91C1-17C5C78737B5}" type="presParOf" srcId="{B12160B6-4EC8-4B4D-A1B2-F7F5F2795F75}" destId="{DB8ABDAA-976A-4A84-A3C3-277080E19DCA}" srcOrd="0" destOrd="0" presId="urn:microsoft.com/office/officeart/2018/2/layout/IconVerticalSolidList#1"/>
    <dgm:cxn modelId="{F1D89C2A-76D1-4569-963D-1C92D0A16E1C}" type="presParOf" srcId="{B12160B6-4EC8-4B4D-A1B2-F7F5F2795F75}" destId="{D335376E-740A-4A47-BC5B-3381DE731CE0}" srcOrd="1" destOrd="0" presId="urn:microsoft.com/office/officeart/2018/2/layout/IconVerticalSolidList#1"/>
    <dgm:cxn modelId="{4E76AE4D-E418-463B-994D-6DDD4BE738C0}" type="presParOf" srcId="{B12160B6-4EC8-4B4D-A1B2-F7F5F2795F75}" destId="{BCDE90E0-E45B-4C79-BE60-A53702208276}" srcOrd="2" destOrd="0" presId="urn:microsoft.com/office/officeart/2018/2/layout/IconVerticalSolidList#1"/>
    <dgm:cxn modelId="{A3104C94-C425-4DC0-8A01-7FDFF0F35AAA}" type="presParOf" srcId="{B12160B6-4EC8-4B4D-A1B2-F7F5F2795F75}" destId="{8409F791-340A-4625-9294-3E680D66DB63}" srcOrd="3" destOrd="0" presId="urn:microsoft.com/office/officeart/2018/2/layout/IconVerticalSolidList#1"/>
    <dgm:cxn modelId="{605473B3-8AA5-4EE0-BFBA-3AB749038A35}" type="presParOf" srcId="{05261D3E-3CC7-4C85-9E09-D67FC777908C}" destId="{D4892BA4-47FA-499C-84FA-3A971E9AFE41}" srcOrd="5" destOrd="0" presId="urn:microsoft.com/office/officeart/2018/2/layout/IconVerticalSolidList#1"/>
    <dgm:cxn modelId="{CC9F31C5-774B-4FC3-9646-7E0EFDB54727}" type="presParOf" srcId="{05261D3E-3CC7-4C85-9E09-D67FC777908C}" destId="{390D1410-0CB7-44D5-903C-C35615DE86E1}" srcOrd="6" destOrd="0" presId="urn:microsoft.com/office/officeart/2018/2/layout/IconVerticalSolidList#1"/>
    <dgm:cxn modelId="{34A9E1BF-6D83-4701-9E7B-CBCD8074AEAA}" type="presParOf" srcId="{390D1410-0CB7-44D5-903C-C35615DE86E1}" destId="{C2FCE80A-DCA0-4D7F-8F72-19CB2337E588}" srcOrd="0" destOrd="0" presId="urn:microsoft.com/office/officeart/2018/2/layout/IconVerticalSolidList#1"/>
    <dgm:cxn modelId="{2682A58B-536A-49D1-A507-E48E245F1609}" type="presParOf" srcId="{390D1410-0CB7-44D5-903C-C35615DE86E1}" destId="{1B0B9210-632F-4BB5-B140-1FA20D3CF123}" srcOrd="1" destOrd="0" presId="urn:microsoft.com/office/officeart/2018/2/layout/IconVerticalSolidList#1"/>
    <dgm:cxn modelId="{59D669F7-8B16-4888-95F6-5986C0AFE631}" type="presParOf" srcId="{390D1410-0CB7-44D5-903C-C35615DE86E1}" destId="{E9B85894-F3EF-4216-9DD4-962DCF409217}" srcOrd="2" destOrd="0" presId="urn:microsoft.com/office/officeart/2018/2/layout/IconVerticalSolidList#1"/>
    <dgm:cxn modelId="{BD8D7B70-D5A5-475A-9EAE-2DF74A65E7A7}" type="presParOf" srcId="{390D1410-0CB7-44D5-903C-C35615DE86E1}" destId="{3CBA7321-E2AC-48FD-B351-CE3C9A4CE924}" srcOrd="3" destOrd="0" presId="urn:microsoft.com/office/officeart/2018/2/layout/IconVerticalSolidList#1"/>
    <dgm:cxn modelId="{2910CA67-CD39-4C27-8A30-1D02B8A55F1D}" type="presParOf" srcId="{05261D3E-3CC7-4C85-9E09-D67FC777908C}" destId="{402CED23-8D07-434C-9BFE-3DA2D6D58C76}" srcOrd="7" destOrd="0" presId="urn:microsoft.com/office/officeart/2018/2/layout/IconVerticalSolidList#1"/>
    <dgm:cxn modelId="{11B27946-7B41-49C1-8596-C443D26BE139}" type="presParOf" srcId="{05261D3E-3CC7-4C85-9E09-D67FC777908C}" destId="{64333665-0BDE-4793-AFF1-B4D6DB1FAAB9}" srcOrd="8" destOrd="0" presId="urn:microsoft.com/office/officeart/2018/2/layout/IconVerticalSolidList#1"/>
    <dgm:cxn modelId="{CAD8D4FE-3A9B-4031-88AE-DCF42143FEC4}" type="presParOf" srcId="{64333665-0BDE-4793-AFF1-B4D6DB1FAAB9}" destId="{6E9DBDB0-5E9A-4EAA-BAC6-42E9DD5775FE}" srcOrd="0" destOrd="0" presId="urn:microsoft.com/office/officeart/2018/2/layout/IconVerticalSolidList#1"/>
    <dgm:cxn modelId="{F61E6657-9583-492D-9E2F-F6ADDF08BBF5}" type="presParOf" srcId="{64333665-0BDE-4793-AFF1-B4D6DB1FAAB9}" destId="{AC660F2D-0A41-44CF-880D-E650BB9E9673}" srcOrd="1" destOrd="0" presId="urn:microsoft.com/office/officeart/2018/2/layout/IconVerticalSolidList#1"/>
    <dgm:cxn modelId="{B769A9E1-364A-4401-BFA6-15469AD5C418}" type="presParOf" srcId="{64333665-0BDE-4793-AFF1-B4D6DB1FAAB9}" destId="{D313D80A-07D1-4C73-99B2-F7FE057C1172}" srcOrd="2" destOrd="0" presId="urn:microsoft.com/office/officeart/2018/2/layout/IconVerticalSolidList#1"/>
    <dgm:cxn modelId="{899D9997-0DD7-4CBB-9B7D-E6C669A32B7D}" type="presParOf" srcId="{64333665-0BDE-4793-AFF1-B4D6DB1FAAB9}" destId="{E80C7654-8262-4710-BA4D-BD927A4BC1CA}" srcOrd="3" destOrd="0" presId="urn:microsoft.com/office/officeart/2018/2/layout/IconVerticalSolidList#1"/>
    <dgm:cxn modelId="{A37F27A0-378C-44D7-92CF-BE212F7FDA9B}" type="presParOf" srcId="{05261D3E-3CC7-4C85-9E09-D67FC777908C}" destId="{7D9202C6-AA3C-45A9-B1A2-FD4A885A5198}" srcOrd="9" destOrd="0" presId="urn:microsoft.com/office/officeart/2018/2/layout/IconVerticalSolidList#1"/>
    <dgm:cxn modelId="{E5ADE115-FF1B-4B02-BFCF-4CFA17789F55}" type="presParOf" srcId="{05261D3E-3CC7-4C85-9E09-D67FC777908C}" destId="{13DCA070-6D72-4417-B6A1-6E7B5C24E9CF}" srcOrd="10" destOrd="0" presId="urn:microsoft.com/office/officeart/2018/2/layout/IconVerticalSolidList#1"/>
    <dgm:cxn modelId="{1B270285-68E1-4FA3-8261-B89F9576F5F7}" type="presParOf" srcId="{13DCA070-6D72-4417-B6A1-6E7B5C24E9CF}" destId="{5935131E-233F-4AA0-8EF8-B86F00EE4314}" srcOrd="0" destOrd="0" presId="urn:microsoft.com/office/officeart/2018/2/layout/IconVerticalSolidList#1"/>
    <dgm:cxn modelId="{78FFC474-1137-4D03-9442-76D43F52A45D}" type="presParOf" srcId="{13DCA070-6D72-4417-B6A1-6E7B5C24E9CF}" destId="{44BDF27C-A041-4198-BE40-66015730CAAC}" srcOrd="1" destOrd="0" presId="urn:microsoft.com/office/officeart/2018/2/layout/IconVerticalSolidList#1"/>
    <dgm:cxn modelId="{C5D8E198-0195-4659-824D-F1DA57D3AFC0}" type="presParOf" srcId="{13DCA070-6D72-4417-B6A1-6E7B5C24E9CF}" destId="{E40191C8-B3EA-4190-96E2-7C50B07A3627}" srcOrd="2" destOrd="0" presId="urn:microsoft.com/office/officeart/2018/2/layout/IconVerticalSolidList#1"/>
    <dgm:cxn modelId="{E063F7F4-8D19-49E3-BC0F-8161A8A4857F}" type="presParOf" srcId="{13DCA070-6D72-4417-B6A1-6E7B5C24E9CF}" destId="{5459513F-0F39-4C31-B4BA-889BFC762527}" srcOrd="3" destOrd="0" presId="urn:microsoft.com/office/officeart/2018/2/layout/IconVerticalSolidList#1"/>
    <dgm:cxn modelId="{503D9C77-DF6C-4388-8EBC-C2EF378EA23A}" type="presParOf" srcId="{05261D3E-3CC7-4C85-9E09-D67FC777908C}" destId="{52488B12-7471-43AF-9C1D-15A1C3BD5B7E}" srcOrd="11" destOrd="0" presId="urn:microsoft.com/office/officeart/2018/2/layout/IconVerticalSolidList#1"/>
    <dgm:cxn modelId="{2F044ED8-1D8B-43DA-9C24-957F6EBEE9DC}" type="presParOf" srcId="{05261D3E-3CC7-4C85-9E09-D67FC777908C}" destId="{F7C58B65-7159-430D-B66A-8EC42F4AC3B5}" srcOrd="12" destOrd="0" presId="urn:microsoft.com/office/officeart/2018/2/layout/IconVerticalSolidList#1"/>
    <dgm:cxn modelId="{8E3E8093-4452-41B7-A7AF-03E26A020040}" type="presParOf" srcId="{F7C58B65-7159-430D-B66A-8EC42F4AC3B5}" destId="{FD923B5E-EAD7-4414-975C-CFCCF9D0C51D}" srcOrd="0" destOrd="0" presId="urn:microsoft.com/office/officeart/2018/2/layout/IconVerticalSolidList#1"/>
    <dgm:cxn modelId="{A4AF217C-8E13-4C26-BD6D-0267F46E0E41}" type="presParOf" srcId="{F7C58B65-7159-430D-B66A-8EC42F4AC3B5}" destId="{9B4C05FB-BD47-4111-9445-A651C401DB11}" srcOrd="1" destOrd="0" presId="urn:microsoft.com/office/officeart/2018/2/layout/IconVerticalSolidList#1"/>
    <dgm:cxn modelId="{AAEE1DB1-F9DE-452C-8891-9358B5DCCFAB}" type="presParOf" srcId="{F7C58B65-7159-430D-B66A-8EC42F4AC3B5}" destId="{F1D8771D-8D0D-42C8-9BED-8B53836237BB}" srcOrd="2" destOrd="0" presId="urn:microsoft.com/office/officeart/2018/2/layout/IconVerticalSolidList#1"/>
    <dgm:cxn modelId="{482EA9E8-0B0E-45CE-B3E4-83ED1AEE818D}" type="presParOf" srcId="{F7C58B65-7159-430D-B66A-8EC42F4AC3B5}" destId="{66383CEF-3000-4824-850E-731450C7F2A9}" srcOrd="3" destOrd="0" presId="urn:microsoft.com/office/officeart/2018/2/layout/IconVerticalSolidList#1"/>
    <dgm:cxn modelId="{DFB350F5-5998-4E50-A49F-B5582841B803}" type="presParOf" srcId="{05261D3E-3CC7-4C85-9E09-D67FC777908C}" destId="{D0695025-9165-49A9-9FA7-D997405F8CEA}" srcOrd="13" destOrd="0" presId="urn:microsoft.com/office/officeart/2018/2/layout/IconVerticalSolidList#1"/>
    <dgm:cxn modelId="{3172EF8E-834F-42CF-8AFB-B89446042F09}" type="presParOf" srcId="{05261D3E-3CC7-4C85-9E09-D67FC777908C}" destId="{AA24E623-414C-42A8-8999-59D694E62DBA}" srcOrd="14" destOrd="0" presId="urn:microsoft.com/office/officeart/2018/2/layout/IconVerticalSolidList#1"/>
    <dgm:cxn modelId="{6741F068-2A1A-4198-93C3-917CB1D1ABF9}" type="presParOf" srcId="{AA24E623-414C-42A8-8999-59D694E62DBA}" destId="{B586354D-F9CA-49D7-8613-8FD3DA542E37}" srcOrd="0" destOrd="0" presId="urn:microsoft.com/office/officeart/2018/2/layout/IconVerticalSolidList#1"/>
    <dgm:cxn modelId="{749AB3BB-0437-484A-8683-96D63A269D79}" type="presParOf" srcId="{AA24E623-414C-42A8-8999-59D694E62DBA}" destId="{3FA6EFA5-6632-42D0-87A7-7AEDD07FCC1E}" srcOrd="1" destOrd="0" presId="urn:microsoft.com/office/officeart/2018/2/layout/IconVerticalSolidList#1"/>
    <dgm:cxn modelId="{F83B6B45-9B09-4004-A78D-E21913F4833B}" type="presParOf" srcId="{AA24E623-414C-42A8-8999-59D694E62DBA}" destId="{1E1B8AFD-8C8D-4999-8E14-7D7F880BBC80}" srcOrd="2" destOrd="0" presId="urn:microsoft.com/office/officeart/2018/2/layout/IconVerticalSolidList#1"/>
    <dgm:cxn modelId="{CB8DCCCB-A047-4633-BF95-F19B09285856}" type="presParOf" srcId="{AA24E623-414C-42A8-8999-59D694E62DBA}" destId="{DF5D38CA-CE1C-4CDB-A7CA-80533DE8CA2D}" srcOrd="3" destOrd="0" presId="urn:microsoft.com/office/officeart/2018/2/layout/IconVerticalSolidList#1"/>
    <dgm:cxn modelId="{9153AD26-CAFF-4BEF-B43B-C8E5C517CBAA}" type="presParOf" srcId="{05261D3E-3CC7-4C85-9E09-D67FC777908C}" destId="{FB24811F-E999-46A6-8160-CB416CEA5594}" srcOrd="15" destOrd="0" presId="urn:microsoft.com/office/officeart/2018/2/layout/IconVerticalSolidList#1"/>
    <dgm:cxn modelId="{FB6735F9-8BE8-4D95-89CA-E1C5F0346FFF}" type="presParOf" srcId="{05261D3E-3CC7-4C85-9E09-D67FC777908C}" destId="{958BC96D-3974-4ED0-A4BC-335AC5CEC4A2}" srcOrd="16" destOrd="0" presId="urn:microsoft.com/office/officeart/2018/2/layout/IconVerticalSolidList#1"/>
    <dgm:cxn modelId="{F5DD07D4-C516-4692-A768-E582216DEF16}" type="presParOf" srcId="{958BC96D-3974-4ED0-A4BC-335AC5CEC4A2}" destId="{30F5F4BB-E22B-4644-ADB3-36AEAAA549FD}" srcOrd="0" destOrd="0" presId="urn:microsoft.com/office/officeart/2018/2/layout/IconVerticalSolidList#1"/>
    <dgm:cxn modelId="{BFF1498B-7AD1-4F4D-9111-777B919F7EDB}" type="presParOf" srcId="{958BC96D-3974-4ED0-A4BC-335AC5CEC4A2}" destId="{AE5F0D91-C15D-4664-8859-D6397D1A7892}" srcOrd="1" destOrd="0" presId="urn:microsoft.com/office/officeart/2018/2/layout/IconVerticalSolidList#1"/>
    <dgm:cxn modelId="{06465C87-7ABD-4DD6-BA7F-5064FCD9CE49}" type="presParOf" srcId="{958BC96D-3974-4ED0-A4BC-335AC5CEC4A2}" destId="{DEF27012-2272-4EF5-A034-77178E0BBAC0}" srcOrd="2" destOrd="0" presId="urn:microsoft.com/office/officeart/2018/2/layout/IconVerticalSolidList#1"/>
    <dgm:cxn modelId="{6C3C625F-D714-4680-B941-C2B0F8AA40B3}" type="presParOf" srcId="{958BC96D-3974-4ED0-A4BC-335AC5CEC4A2}" destId="{31372F14-6DC2-40BE-B812-DEAA30A71A20}" srcOrd="3" destOrd="0" presId="urn:microsoft.com/office/officeart/2018/2/layout/IconVerticalSolidList#1"/>
    <dgm:cxn modelId="{61CA2655-BCE9-4E5B-86D2-F3F189EA7B18}" type="presParOf" srcId="{05261D3E-3CC7-4C85-9E09-D67FC777908C}" destId="{1078B2B9-4D85-4604-AED4-A8EA44E6B6FB}" srcOrd="17" destOrd="0" presId="urn:microsoft.com/office/officeart/2018/2/layout/IconVerticalSolidList#1"/>
    <dgm:cxn modelId="{2A04B494-7ABD-4BAB-9675-E4BABB4B735E}" type="presParOf" srcId="{05261D3E-3CC7-4C85-9E09-D67FC777908C}" destId="{97CF7F96-F8F3-40A1-8276-06485645839B}" srcOrd="18" destOrd="0" presId="urn:microsoft.com/office/officeart/2018/2/layout/IconVerticalSolidList#1"/>
    <dgm:cxn modelId="{85EB04BC-8806-4BCA-B56D-A737DEFB412C}" type="presParOf" srcId="{97CF7F96-F8F3-40A1-8276-06485645839B}" destId="{E9F4C6DE-36A3-4CB3-946D-B5CC35BA2377}" srcOrd="0" destOrd="0" presId="urn:microsoft.com/office/officeart/2018/2/layout/IconVerticalSolidList#1"/>
    <dgm:cxn modelId="{F6FA0666-78A5-425A-A50F-167B37A97364}" type="presParOf" srcId="{97CF7F96-F8F3-40A1-8276-06485645839B}" destId="{6636BD8A-6167-46BE-90A1-C26CC0E14ECE}" srcOrd="1" destOrd="0" presId="urn:microsoft.com/office/officeart/2018/2/layout/IconVerticalSolidList#1"/>
    <dgm:cxn modelId="{F09EE91F-FD2F-4E93-9D2E-1B642697E0F2}" type="presParOf" srcId="{97CF7F96-F8F3-40A1-8276-06485645839B}" destId="{A14DDFA7-7D15-4DAA-B871-0696CECD56CF}" srcOrd="2" destOrd="0" presId="urn:microsoft.com/office/officeart/2018/2/layout/IconVerticalSolidList#1"/>
    <dgm:cxn modelId="{48F0618F-6B01-46FB-A841-322D3FBFF75E}" type="presParOf" srcId="{97CF7F96-F8F3-40A1-8276-06485645839B}" destId="{0C9BFFE6-6117-4A53-8300-967476615913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1497"/>
          <a:ext cx="6791323" cy="488316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147715" y="111368"/>
          <a:ext cx="268574" cy="26857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564005" y="1497"/>
          <a:ext cx="6227317" cy="4883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680" tIns="51680" rIns="51680" bIns="51680" numCol="1" spcCol="1270" rtlCol="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Emplacement</a:t>
          </a:r>
        </a:p>
      </dsp:txBody>
      <dsp:txXfrm>
        <a:off x="564005" y="1497"/>
        <a:ext cx="6227317" cy="488316"/>
      </dsp:txXfrm>
    </dsp:sp>
    <dsp:sp modelId="{FA3369E0-5B38-4FDD-A9F5-22B9810A03F7}">
      <dsp:nvSpPr>
        <dsp:cNvPr id="0" name=""/>
        <dsp:cNvSpPr/>
      </dsp:nvSpPr>
      <dsp:spPr>
        <a:xfrm>
          <a:off x="0" y="611893"/>
          <a:ext cx="6791323" cy="48831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147715" y="721764"/>
          <a:ext cx="268574" cy="26857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564005" y="611893"/>
          <a:ext cx="6227317" cy="4883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680" tIns="51680" rIns="51680" bIns="51680" numCol="1" spcCol="1270" rtlCol="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i="1" kern="1200" dirty="0">
              <a:solidFill>
                <a:srgbClr val="FF9933"/>
              </a:solidFill>
            </a:rPr>
            <a:t>Activer / désactiver la poignée de recopie</a:t>
          </a:r>
          <a:endParaRPr lang="fr-FR" sz="1600" kern="1200" noProof="0" dirty="0">
            <a:solidFill>
              <a:schemeClr val="bg1"/>
            </a:solidFill>
          </a:endParaRPr>
        </a:p>
      </dsp:txBody>
      <dsp:txXfrm>
        <a:off x="564005" y="611893"/>
        <a:ext cx="6227317" cy="488316"/>
      </dsp:txXfrm>
    </dsp:sp>
    <dsp:sp modelId="{DB8ABDAA-976A-4A84-A3C3-277080E19DCA}">
      <dsp:nvSpPr>
        <dsp:cNvPr id="0" name=""/>
        <dsp:cNvSpPr/>
      </dsp:nvSpPr>
      <dsp:spPr>
        <a:xfrm>
          <a:off x="0" y="1222289"/>
          <a:ext cx="6791323" cy="48831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35376E-740A-4A47-BC5B-3381DE731CE0}">
      <dsp:nvSpPr>
        <dsp:cNvPr id="0" name=""/>
        <dsp:cNvSpPr/>
      </dsp:nvSpPr>
      <dsp:spPr>
        <a:xfrm>
          <a:off x="147715" y="1332160"/>
          <a:ext cx="268574" cy="26857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09F791-340A-4625-9294-3E680D66DB63}">
      <dsp:nvSpPr>
        <dsp:cNvPr id="0" name=""/>
        <dsp:cNvSpPr/>
      </dsp:nvSpPr>
      <dsp:spPr>
        <a:xfrm>
          <a:off x="564005" y="1222289"/>
          <a:ext cx="6227317" cy="4883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680" tIns="51680" rIns="51680" bIns="51680" numCol="1" spcCol="1270" rtlCol="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i="1" kern="1200" dirty="0">
              <a:solidFill>
                <a:srgbClr val="FF9933"/>
              </a:solidFill>
            </a:rPr>
            <a:t>Utiliser la poignée de recopie</a:t>
          </a:r>
          <a:endParaRPr lang="fr-FR" sz="1600" kern="1200" noProof="0" dirty="0">
            <a:solidFill>
              <a:schemeClr val="bg1"/>
            </a:solidFill>
          </a:endParaRPr>
        </a:p>
      </dsp:txBody>
      <dsp:txXfrm>
        <a:off x="564005" y="1222289"/>
        <a:ext cx="6227317" cy="488316"/>
      </dsp:txXfrm>
    </dsp:sp>
    <dsp:sp modelId="{C2FCE80A-DCA0-4D7F-8F72-19CB2337E588}">
      <dsp:nvSpPr>
        <dsp:cNvPr id="0" name=""/>
        <dsp:cNvSpPr/>
      </dsp:nvSpPr>
      <dsp:spPr>
        <a:xfrm>
          <a:off x="0" y="1832685"/>
          <a:ext cx="6791323" cy="48831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0B9210-632F-4BB5-B140-1FA20D3CF123}">
      <dsp:nvSpPr>
        <dsp:cNvPr id="0" name=""/>
        <dsp:cNvSpPr/>
      </dsp:nvSpPr>
      <dsp:spPr>
        <a:xfrm>
          <a:off x="147715" y="1942556"/>
          <a:ext cx="268574" cy="268574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CBA7321-E2AC-48FD-B351-CE3C9A4CE924}">
      <dsp:nvSpPr>
        <dsp:cNvPr id="0" name=""/>
        <dsp:cNvSpPr/>
      </dsp:nvSpPr>
      <dsp:spPr>
        <a:xfrm>
          <a:off x="564005" y="1832685"/>
          <a:ext cx="6227317" cy="4883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680" tIns="51680" rIns="51680" bIns="51680" numCol="1" spcCol="1270" rtlCol="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i="1" kern="1200" dirty="0">
              <a:solidFill>
                <a:srgbClr val="FF9933"/>
              </a:solidFill>
            </a:rPr>
            <a:t>Poignée de recopie &amp; clic droit</a:t>
          </a:r>
          <a:endParaRPr lang="fr-FR" sz="1600" kern="1200" noProof="0" dirty="0">
            <a:solidFill>
              <a:schemeClr val="bg1"/>
            </a:solidFill>
          </a:endParaRPr>
        </a:p>
      </dsp:txBody>
      <dsp:txXfrm>
        <a:off x="564005" y="1832685"/>
        <a:ext cx="6227317" cy="488316"/>
      </dsp:txXfrm>
    </dsp:sp>
    <dsp:sp modelId="{6E9DBDB0-5E9A-4EAA-BAC6-42E9DD5775FE}">
      <dsp:nvSpPr>
        <dsp:cNvPr id="0" name=""/>
        <dsp:cNvSpPr/>
      </dsp:nvSpPr>
      <dsp:spPr>
        <a:xfrm>
          <a:off x="0" y="2443081"/>
          <a:ext cx="6791323" cy="48831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660F2D-0A41-44CF-880D-E650BB9E9673}">
      <dsp:nvSpPr>
        <dsp:cNvPr id="0" name=""/>
        <dsp:cNvSpPr/>
      </dsp:nvSpPr>
      <dsp:spPr>
        <a:xfrm>
          <a:off x="147715" y="2552952"/>
          <a:ext cx="268574" cy="268574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80C7654-8262-4710-BA4D-BD927A4BC1CA}">
      <dsp:nvSpPr>
        <dsp:cNvPr id="0" name=""/>
        <dsp:cNvSpPr/>
      </dsp:nvSpPr>
      <dsp:spPr>
        <a:xfrm>
          <a:off x="564005" y="2443081"/>
          <a:ext cx="6227317" cy="4883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680" tIns="51680" rIns="51680" bIns="5168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i="1" kern="1200" dirty="0">
              <a:solidFill>
                <a:srgbClr val="FF9933"/>
              </a:solidFill>
            </a:rPr>
            <a:t>Liste personnalisée &amp; poignée de recopie</a:t>
          </a:r>
          <a:endParaRPr lang="fr-FR" sz="1600" kern="1200" noProof="0" dirty="0">
            <a:solidFill>
              <a:schemeClr val="bg1"/>
            </a:solidFill>
          </a:endParaRPr>
        </a:p>
      </dsp:txBody>
      <dsp:txXfrm>
        <a:off x="564005" y="2443081"/>
        <a:ext cx="6227317" cy="488316"/>
      </dsp:txXfrm>
    </dsp:sp>
    <dsp:sp modelId="{5935131E-233F-4AA0-8EF8-B86F00EE4314}">
      <dsp:nvSpPr>
        <dsp:cNvPr id="0" name=""/>
        <dsp:cNvSpPr/>
      </dsp:nvSpPr>
      <dsp:spPr>
        <a:xfrm>
          <a:off x="0" y="3053477"/>
          <a:ext cx="6791323" cy="48831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BDF27C-A041-4198-BE40-66015730CAAC}">
      <dsp:nvSpPr>
        <dsp:cNvPr id="0" name=""/>
        <dsp:cNvSpPr/>
      </dsp:nvSpPr>
      <dsp:spPr>
        <a:xfrm>
          <a:off x="147715" y="3163348"/>
          <a:ext cx="268574" cy="268574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59513F-0F39-4C31-B4BA-889BFC762527}">
      <dsp:nvSpPr>
        <dsp:cNvPr id="0" name=""/>
        <dsp:cNvSpPr/>
      </dsp:nvSpPr>
      <dsp:spPr>
        <a:xfrm>
          <a:off x="564005" y="3053477"/>
          <a:ext cx="6227317" cy="4883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680" tIns="51680" rIns="51680" bIns="5168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i="1" kern="1200" dirty="0">
              <a:solidFill>
                <a:srgbClr val="FF9933"/>
              </a:solidFill>
            </a:rPr>
            <a:t>Créer une liste personnalisée</a:t>
          </a:r>
          <a:endParaRPr lang="fr-FR" sz="1600" kern="1200" noProof="0" dirty="0">
            <a:solidFill>
              <a:schemeClr val="bg1"/>
            </a:solidFill>
          </a:endParaRPr>
        </a:p>
      </dsp:txBody>
      <dsp:txXfrm>
        <a:off x="564005" y="3053477"/>
        <a:ext cx="6227317" cy="488316"/>
      </dsp:txXfrm>
    </dsp:sp>
    <dsp:sp modelId="{FD923B5E-EAD7-4414-975C-CFCCF9D0C51D}">
      <dsp:nvSpPr>
        <dsp:cNvPr id="0" name=""/>
        <dsp:cNvSpPr/>
      </dsp:nvSpPr>
      <dsp:spPr>
        <a:xfrm>
          <a:off x="0" y="3663872"/>
          <a:ext cx="6791323" cy="48831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4C05FB-BD47-4111-9445-A651C401DB11}">
      <dsp:nvSpPr>
        <dsp:cNvPr id="0" name=""/>
        <dsp:cNvSpPr/>
      </dsp:nvSpPr>
      <dsp:spPr>
        <a:xfrm>
          <a:off x="147715" y="3773744"/>
          <a:ext cx="268574" cy="268574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383CEF-3000-4824-850E-731450C7F2A9}">
      <dsp:nvSpPr>
        <dsp:cNvPr id="0" name=""/>
        <dsp:cNvSpPr/>
      </dsp:nvSpPr>
      <dsp:spPr>
        <a:xfrm>
          <a:off x="564005" y="3663872"/>
          <a:ext cx="6227317" cy="4883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680" tIns="51680" rIns="51680" bIns="5168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i="1" kern="1200" dirty="0">
              <a:solidFill>
                <a:srgbClr val="FF9933"/>
              </a:solidFill>
            </a:rPr>
            <a:t>Formule &amp; poignée de recopie</a:t>
          </a:r>
          <a:endParaRPr lang="fr-FR" sz="1600" kern="1200" noProof="0" dirty="0">
            <a:solidFill>
              <a:schemeClr val="bg1"/>
            </a:solidFill>
          </a:endParaRPr>
        </a:p>
      </dsp:txBody>
      <dsp:txXfrm>
        <a:off x="564005" y="3663872"/>
        <a:ext cx="6227317" cy="488316"/>
      </dsp:txXfrm>
    </dsp:sp>
    <dsp:sp modelId="{B586354D-F9CA-49D7-8613-8FD3DA542E37}">
      <dsp:nvSpPr>
        <dsp:cNvPr id="0" name=""/>
        <dsp:cNvSpPr/>
      </dsp:nvSpPr>
      <dsp:spPr>
        <a:xfrm>
          <a:off x="0" y="4274268"/>
          <a:ext cx="6791323" cy="48831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A6EFA5-6632-42D0-87A7-7AEDD07FCC1E}">
      <dsp:nvSpPr>
        <dsp:cNvPr id="0" name=""/>
        <dsp:cNvSpPr/>
      </dsp:nvSpPr>
      <dsp:spPr>
        <a:xfrm>
          <a:off x="147715" y="4384140"/>
          <a:ext cx="268574" cy="268574"/>
        </a:xfrm>
        <a:prstGeom prst="rect">
          <a:avLst/>
        </a:prstGeom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5D38CA-CE1C-4CDB-A7CA-80533DE8CA2D}">
      <dsp:nvSpPr>
        <dsp:cNvPr id="0" name=""/>
        <dsp:cNvSpPr/>
      </dsp:nvSpPr>
      <dsp:spPr>
        <a:xfrm>
          <a:off x="564005" y="4274268"/>
          <a:ext cx="6227317" cy="4883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680" tIns="51680" rIns="51680" bIns="5168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i="1" kern="1200" dirty="0">
              <a:solidFill>
                <a:srgbClr val="FF9933"/>
              </a:solidFill>
            </a:rPr>
            <a:t>Double clic &amp; poignée de recopie</a:t>
          </a:r>
          <a:endParaRPr lang="fr-FR" sz="1600" kern="1200" noProof="0" dirty="0">
            <a:solidFill>
              <a:schemeClr val="bg1"/>
            </a:solidFill>
          </a:endParaRPr>
        </a:p>
      </dsp:txBody>
      <dsp:txXfrm>
        <a:off x="564005" y="4274268"/>
        <a:ext cx="6227317" cy="488316"/>
      </dsp:txXfrm>
    </dsp:sp>
    <dsp:sp modelId="{30F5F4BB-E22B-4644-ADB3-36AEAAA549FD}">
      <dsp:nvSpPr>
        <dsp:cNvPr id="0" name=""/>
        <dsp:cNvSpPr/>
      </dsp:nvSpPr>
      <dsp:spPr>
        <a:xfrm>
          <a:off x="0" y="4884664"/>
          <a:ext cx="6791323" cy="48831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5F0D91-C15D-4664-8859-D6397D1A7892}">
      <dsp:nvSpPr>
        <dsp:cNvPr id="0" name=""/>
        <dsp:cNvSpPr/>
      </dsp:nvSpPr>
      <dsp:spPr>
        <a:xfrm>
          <a:off x="147715" y="4994535"/>
          <a:ext cx="268574" cy="268574"/>
        </a:xfrm>
        <a:prstGeom prst="rect">
          <a:avLst/>
        </a:prstGeom>
        <a:blipFill>
          <a:blip xmlns:r="http://schemas.openxmlformats.org/officeDocument/2006/relationships"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372F14-6DC2-40BE-B812-DEAA30A71A20}">
      <dsp:nvSpPr>
        <dsp:cNvPr id="0" name=""/>
        <dsp:cNvSpPr/>
      </dsp:nvSpPr>
      <dsp:spPr>
        <a:xfrm>
          <a:off x="564005" y="4884664"/>
          <a:ext cx="6227317" cy="4883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680" tIns="51680" rIns="51680" bIns="5168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i="1" kern="1200" dirty="0">
              <a:solidFill>
                <a:srgbClr val="FF9933"/>
              </a:solidFill>
            </a:rPr>
            <a:t>Remplissage instantané &amp; poignée de recopie</a:t>
          </a:r>
          <a:endParaRPr lang="fr-FR" sz="1600" kern="1200" noProof="0" dirty="0">
            <a:solidFill>
              <a:schemeClr val="bg1"/>
            </a:solidFill>
          </a:endParaRPr>
        </a:p>
      </dsp:txBody>
      <dsp:txXfrm>
        <a:off x="564005" y="4884664"/>
        <a:ext cx="6227317" cy="488316"/>
      </dsp:txXfrm>
    </dsp:sp>
    <dsp:sp modelId="{E9F4C6DE-36A3-4CB3-946D-B5CC35BA2377}">
      <dsp:nvSpPr>
        <dsp:cNvPr id="0" name=""/>
        <dsp:cNvSpPr/>
      </dsp:nvSpPr>
      <dsp:spPr>
        <a:xfrm>
          <a:off x="0" y="5495060"/>
          <a:ext cx="6791323" cy="48831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36BD8A-6167-46BE-90A1-C26CC0E14ECE}">
      <dsp:nvSpPr>
        <dsp:cNvPr id="0" name=""/>
        <dsp:cNvSpPr/>
      </dsp:nvSpPr>
      <dsp:spPr>
        <a:xfrm>
          <a:off x="147715" y="5604931"/>
          <a:ext cx="268574" cy="268574"/>
        </a:xfrm>
        <a:prstGeom prst="rect">
          <a:avLst/>
        </a:prstGeom>
        <a:blipFill>
          <a:blip xmlns:r="http://schemas.openxmlformats.org/officeDocument/2006/relationships"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9BFFE6-6117-4A53-8300-967476615913}">
      <dsp:nvSpPr>
        <dsp:cNvPr id="0" name=""/>
        <dsp:cNvSpPr/>
      </dsp:nvSpPr>
      <dsp:spPr>
        <a:xfrm>
          <a:off x="564005" y="5495060"/>
          <a:ext cx="6227317" cy="4883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1680" tIns="51680" rIns="51680" bIns="5168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i="1" kern="1200" dirty="0">
              <a:solidFill>
                <a:srgbClr val="FF9933"/>
              </a:solidFill>
            </a:rPr>
            <a:t>Créer une suite arithmétique</a:t>
          </a:r>
          <a:endParaRPr lang="fr-FR" sz="1600" kern="1200" noProof="0" dirty="0">
            <a:solidFill>
              <a:schemeClr val="bg1"/>
            </a:solidFill>
          </a:endParaRPr>
        </a:p>
      </dsp:txBody>
      <dsp:txXfrm>
        <a:off x="564005" y="5495060"/>
        <a:ext cx="6227317" cy="4883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21/03/2023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21/03/2023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1209275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1284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842054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548635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94697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7783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326632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1332016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9230123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10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592698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040356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4567976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9043740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8886180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442242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3142397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4470998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254226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950435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20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371131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4975823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1753651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4091340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76544642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82346583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35812154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2837452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28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2958578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29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70780784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30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04309230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7323947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slide" Target="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8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slide" Target="slide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31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slide" Target="slide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25.svg"/><Relationship Id="rId4" Type="http://schemas.openxmlformats.org/officeDocument/2006/relationships/image" Target="../media/image35.png"/><Relationship Id="rId9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1.xml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10" Type="http://schemas.openxmlformats.org/officeDocument/2006/relationships/image" Target="../media/image25.svg"/><Relationship Id="rId4" Type="http://schemas.openxmlformats.org/officeDocument/2006/relationships/image" Target="../media/image40.png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7" Type="http://schemas.openxmlformats.org/officeDocument/2006/relationships/image" Target="../media/image25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slide" Target="slide1.xml"/><Relationship Id="rId4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slide" Target="slid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slide" Target="slid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slide" Target="slid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slide" Target="slid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0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slide" Target="slide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slide" Target="slide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25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slide" Target="slide1.xml"/><Relationship Id="rId4" Type="http://schemas.openxmlformats.org/officeDocument/2006/relationships/image" Target="../media/image5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slide" Target="slide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slide" Target="slide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slide" Target="slide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slide" Target="slide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slide" Target="slide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slide" Target="slide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slide" Target="slide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slide" Target="slide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2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slide" Target="slide1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slide" Target="slide1.xml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5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slide" Target="slide1.xml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7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slide" Target="slide1.xml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0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>
            <a:extLst>
              <a:ext uri="{FF2B5EF4-FFF2-40B4-BE49-F238E27FC236}">
                <a16:creationId xmlns:a16="http://schemas.microsoft.com/office/drawing/2014/main" id="{C1A20525-7995-8B72-9EFA-4335BC19369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F84461C-7450-922C-E8B1-A2F614754F3F}"/>
              </a:ext>
            </a:extLst>
          </p:cNvPr>
          <p:cNvSpPr txBox="1"/>
          <p:nvPr/>
        </p:nvSpPr>
        <p:spPr>
          <a:xfrm>
            <a:off x="0" y="4371005"/>
            <a:ext cx="5399055" cy="733425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POIGNÉE DE RECOPIE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DF0791E5-2592-4F2D-A509-8CC888FA2E9B}"/>
              </a:ext>
            </a:extLst>
          </p:cNvPr>
          <p:cNvCxnSpPr>
            <a:cxnSpLocks/>
          </p:cNvCxnSpPr>
          <p:nvPr/>
        </p:nvCxnSpPr>
        <p:spPr>
          <a:xfrm>
            <a:off x="0" y="4295775"/>
            <a:ext cx="542089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7059905"/>
              </p:ext>
            </p:extLst>
          </p:nvPr>
        </p:nvGraphicFramePr>
        <p:xfrm>
          <a:off x="5420895" y="2009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560B9638-A130-5635-EBC7-5A96794C07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651" y="313952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0338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Graphic spid="10" grpId="0">
        <p:bldAsOne/>
      </p:bldGraphic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09910"/>
            <a:ext cx="11132976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Emplacement …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POIGNÉE DE RECOPIE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8A9F660-2EC3-D40B-7EE4-35ABE9CDF50C}"/>
              </a:ext>
            </a:extLst>
          </p:cNvPr>
          <p:cNvSpPr txBox="1">
            <a:spLocks/>
          </p:cNvSpPr>
          <p:nvPr/>
        </p:nvSpPr>
        <p:spPr>
          <a:xfrm>
            <a:off x="220824" y="1701007"/>
            <a:ext cx="11971176" cy="8135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3200" dirty="0"/>
              <a:t>La poignée de recopie se situe dans le coin inférieur droit d’une cellule.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5453962-94D2-F005-F0E8-29EEBCDBB4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450" y="3636415"/>
            <a:ext cx="4991100" cy="161925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raphique 4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0135625-8386-270B-BBFC-4D42312FFB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BF88FDA-016C-B4D3-4FFC-B3E8683135C7}"/>
              </a:ext>
            </a:extLst>
          </p:cNvPr>
          <p:cNvSpPr txBox="1">
            <a:spLocks/>
          </p:cNvSpPr>
          <p:nvPr/>
        </p:nvSpPr>
        <p:spPr>
          <a:xfrm>
            <a:off x="220824" y="2486082"/>
            <a:ext cx="11971176" cy="72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1200"/>
              </a:spcBef>
              <a:buFont typeface="Wingdings" panose="05000000000000000000" pitchFamily="2" charset="2"/>
              <a:buNone/>
            </a:pPr>
            <a:r>
              <a:rPr lang="fr-FR" sz="3200" dirty="0"/>
              <a:t>Le pointeur de souris se transforme alors en </a:t>
            </a:r>
            <a:r>
              <a:rPr lang="fr-FR" sz="3200" dirty="0">
                <a:solidFill>
                  <a:srgbClr val="FFFF00"/>
                </a:solidFill>
              </a:rPr>
              <a:t>croix fine</a:t>
            </a:r>
            <a:r>
              <a:rPr lang="fr-FR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79804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09910"/>
            <a:ext cx="11132976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Activer / désactiver la poignée de recopie…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POIGNÉE DE RECOPIE</a:t>
            </a:r>
          </a:p>
        </p:txBody>
      </p:sp>
      <p:pic>
        <p:nvPicPr>
          <p:cNvPr id="3" name="Graphique 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C630D524-50C1-AACB-43AB-0337C6A9CD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09AE4A6D-0C8A-7A60-C4A4-9EBC3E29BB27}"/>
              </a:ext>
            </a:extLst>
          </p:cNvPr>
          <p:cNvSpPr txBox="1">
            <a:spLocks/>
          </p:cNvSpPr>
          <p:nvPr/>
        </p:nvSpPr>
        <p:spPr>
          <a:xfrm>
            <a:off x="340207" y="1579994"/>
            <a:ext cx="11971176" cy="6518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3200" dirty="0"/>
              <a:t>Sélection </a:t>
            </a:r>
            <a:r>
              <a:rPr lang="fr-FR" sz="3200" dirty="0">
                <a:solidFill>
                  <a:srgbClr val="FFFF00"/>
                </a:solidFill>
              </a:rPr>
              <a:t>Fichier</a:t>
            </a:r>
            <a:r>
              <a:rPr lang="fr-FR" sz="3200" dirty="0"/>
              <a:t> puis cliquer sur </a:t>
            </a:r>
            <a:r>
              <a:rPr lang="fr-FR" sz="3200" dirty="0">
                <a:solidFill>
                  <a:srgbClr val="FFFF00"/>
                </a:solidFill>
              </a:rPr>
              <a:t>Options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20BB7D8-2522-E2DF-93FB-7270A0862CD3}"/>
              </a:ext>
            </a:extLst>
          </p:cNvPr>
          <p:cNvGrpSpPr/>
          <p:nvPr/>
        </p:nvGrpSpPr>
        <p:grpSpPr>
          <a:xfrm>
            <a:off x="8362168" y="1010320"/>
            <a:ext cx="1391432" cy="5568280"/>
            <a:chOff x="8124043" y="1153195"/>
            <a:chExt cx="992164" cy="462848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9D08490-81E8-3850-6EFE-90C4E61FB9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b="46389"/>
            <a:stretch/>
          </p:blipFill>
          <p:spPr>
            <a:xfrm>
              <a:off x="8124043" y="1153195"/>
              <a:ext cx="992164" cy="3676650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  <a:effectLst>
              <a:glow rad="101600">
                <a:schemeClr val="bg1">
                  <a:lumMod val="50000"/>
                  <a:alpha val="60000"/>
                </a:schemeClr>
              </a:glow>
            </a:effectLst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AA013E2F-52AB-8E60-46C2-0596427763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85000"/>
            <a:stretch/>
          </p:blipFill>
          <p:spPr>
            <a:xfrm>
              <a:off x="8124043" y="4752975"/>
              <a:ext cx="992164" cy="1028700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  <a:effectLst>
              <a:glow rad="101600">
                <a:schemeClr val="bg1">
                  <a:lumMod val="50000"/>
                  <a:alpha val="60000"/>
                </a:schemeClr>
              </a:glow>
            </a:effectLst>
          </p:spPr>
        </p:pic>
      </p:grpSp>
      <p:sp>
        <p:nvSpPr>
          <p:cNvPr id="2" name="Flèche : droite 1">
            <a:extLst>
              <a:ext uri="{FF2B5EF4-FFF2-40B4-BE49-F238E27FC236}">
                <a16:creationId xmlns:a16="http://schemas.microsoft.com/office/drawing/2014/main" id="{C27BE474-2869-603D-E594-D3588ADDF0EE}"/>
              </a:ext>
            </a:extLst>
          </p:cNvPr>
          <p:cNvSpPr/>
          <p:nvPr/>
        </p:nvSpPr>
        <p:spPr>
          <a:xfrm>
            <a:off x="7855487" y="6213995"/>
            <a:ext cx="418432" cy="391106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40E306-A49F-A5B4-1D47-585C46CBD33C}"/>
              </a:ext>
            </a:extLst>
          </p:cNvPr>
          <p:cNvSpPr/>
          <p:nvPr/>
        </p:nvSpPr>
        <p:spPr>
          <a:xfrm>
            <a:off x="8362168" y="6240496"/>
            <a:ext cx="1391432" cy="338104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54229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6" grpId="0"/>
      <p:bldP spid="2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A8AA25FB-FED1-D119-313D-A9DAEF8C2E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9421" y="1910522"/>
            <a:ext cx="6693160" cy="482611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POIGNÉE DE RECOPIE</a:t>
            </a:r>
          </a:p>
        </p:txBody>
      </p:sp>
      <p:pic>
        <p:nvPicPr>
          <p:cNvPr id="3" name="Graphique 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630D524-50C1-AACB-43AB-0337C6A9CD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6683298A-7425-B2CA-E4DF-C1BA64FA3B71}"/>
              </a:ext>
            </a:extLst>
          </p:cNvPr>
          <p:cNvSpPr txBox="1">
            <a:spLocks/>
          </p:cNvSpPr>
          <p:nvPr/>
        </p:nvSpPr>
        <p:spPr>
          <a:xfrm>
            <a:off x="340207" y="783881"/>
            <a:ext cx="11971176" cy="105424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fr-FR" sz="2800" dirty="0"/>
              <a:t>Cliquer sur </a:t>
            </a:r>
            <a:r>
              <a:rPr lang="fr-FR" sz="2800" dirty="0">
                <a:solidFill>
                  <a:srgbClr val="FFFF00"/>
                </a:solidFill>
              </a:rPr>
              <a:t>Options avancées </a:t>
            </a:r>
            <a:r>
              <a:rPr lang="fr-FR" sz="2800" dirty="0"/>
              <a:t>puis sur </a:t>
            </a:r>
            <a:r>
              <a:rPr lang="fr-FR" sz="2800" dirty="0">
                <a:solidFill>
                  <a:srgbClr val="FFFF00"/>
                </a:solidFill>
              </a:rPr>
              <a:t>Activer la poignée de recopie et le glisser-déplacer des cellules</a:t>
            </a:r>
          </a:p>
        </p:txBody>
      </p:sp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E1BE155A-226C-AE27-88A6-C6A1B702FFD8}"/>
              </a:ext>
            </a:extLst>
          </p:cNvPr>
          <p:cNvSpPr/>
          <p:nvPr/>
        </p:nvSpPr>
        <p:spPr>
          <a:xfrm>
            <a:off x="2330987" y="3429000"/>
            <a:ext cx="418432" cy="391106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94403A5-DF16-F1C5-6BDF-4183C02CEFE4}"/>
              </a:ext>
            </a:extLst>
          </p:cNvPr>
          <p:cNvSpPr/>
          <p:nvPr/>
        </p:nvSpPr>
        <p:spPr>
          <a:xfrm>
            <a:off x="4584344" y="3429000"/>
            <a:ext cx="2540356" cy="171450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70557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7" grpId="0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09910"/>
            <a:ext cx="11132976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Utiliser la poignée de recopie…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POIGNÉE DE RECOPIE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8A9F660-2EC3-D40B-7EE4-35ABE9CDF50C}"/>
              </a:ext>
            </a:extLst>
          </p:cNvPr>
          <p:cNvSpPr txBox="1">
            <a:spLocks/>
          </p:cNvSpPr>
          <p:nvPr/>
        </p:nvSpPr>
        <p:spPr>
          <a:xfrm>
            <a:off x="220824" y="1502597"/>
            <a:ext cx="11414128" cy="10719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3200" dirty="0"/>
              <a:t>Le résultat varie en fonction du contenu de la cellule et du type de clic de la souris (gauche ou droit)</a:t>
            </a:r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endParaRPr lang="fr-FR" sz="3200" dirty="0">
              <a:solidFill>
                <a:srgbClr val="FFFF0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B53961A-BC08-E06D-913E-90A331105A64}"/>
              </a:ext>
            </a:extLst>
          </p:cNvPr>
          <p:cNvSpPr txBox="1">
            <a:spLocks/>
          </p:cNvSpPr>
          <p:nvPr/>
        </p:nvSpPr>
        <p:spPr>
          <a:xfrm>
            <a:off x="220824" y="3077315"/>
            <a:ext cx="10783507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800" u="sng" dirty="0">
                <a:uFill>
                  <a:solidFill>
                    <a:schemeClr val="bg1"/>
                  </a:solidFill>
                </a:uFill>
              </a:rPr>
              <a:t>Contenu de type</a:t>
            </a:r>
            <a:r>
              <a:rPr lang="fr-FR" sz="2800" u="sng" dirty="0">
                <a:solidFill>
                  <a:srgbClr val="FFFF00"/>
                </a:solidFill>
                <a:uFill>
                  <a:solidFill>
                    <a:schemeClr val="bg1"/>
                  </a:solidFill>
                </a:uFill>
              </a:rPr>
              <a:t> Alphanumérique</a:t>
            </a:r>
            <a:r>
              <a:rPr lang="fr-FR" u="sng" dirty="0">
                <a:uFill>
                  <a:solidFill>
                    <a:schemeClr val="bg1"/>
                  </a:solidFill>
                </a:uFill>
              </a:rPr>
              <a:t> </a:t>
            </a:r>
            <a:r>
              <a:rPr lang="fr-FR" sz="2800" u="sng" dirty="0">
                <a:uFill>
                  <a:solidFill>
                    <a:schemeClr val="bg1"/>
                  </a:solidFill>
                </a:uFill>
              </a:rPr>
              <a:t>et utilisation du </a:t>
            </a:r>
            <a:r>
              <a:rPr lang="fr-FR" sz="2800" u="sng" dirty="0">
                <a:solidFill>
                  <a:srgbClr val="FFFF00"/>
                </a:solidFill>
                <a:uFill>
                  <a:solidFill>
                    <a:schemeClr val="bg1"/>
                  </a:solidFill>
                </a:uFill>
              </a:rPr>
              <a:t>clic gauche</a:t>
            </a:r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endParaRPr lang="fr-FR" sz="2800" dirty="0">
              <a:solidFill>
                <a:srgbClr val="FFFF00"/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2C775A3-6F20-3945-455D-781DC00B04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503" y="4373352"/>
            <a:ext cx="3133333" cy="218095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894F807-B20E-C13D-FA9B-602B536801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2054" y="4373352"/>
            <a:ext cx="3257143" cy="217142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3ABFFC3E-1B85-A479-0D59-18FA757F3D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1415" y="4373352"/>
            <a:ext cx="3085714" cy="218095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5" name="Graphique 4" descr="Logement avec un remplissage uni">
            <a:hlinkClick r:id="rId6" action="ppaction://hlinksldjump"/>
            <a:extLst>
              <a:ext uri="{FF2B5EF4-FFF2-40B4-BE49-F238E27FC236}">
                <a16:creationId xmlns:a16="http://schemas.microsoft.com/office/drawing/2014/main" id="{0511D4F8-4F63-ADCD-A957-F36FB79762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41BE8C20-1965-4F15-2454-4D505BB5AB18}"/>
              </a:ext>
            </a:extLst>
          </p:cNvPr>
          <p:cNvSpPr txBox="1">
            <a:spLocks/>
          </p:cNvSpPr>
          <p:nvPr/>
        </p:nvSpPr>
        <p:spPr>
          <a:xfrm>
            <a:off x="423867" y="3895452"/>
            <a:ext cx="3133333" cy="3757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400" dirty="0"/>
              <a:t>Exemple </a:t>
            </a:r>
            <a:r>
              <a:rPr lang="fr-FR" sz="2400" dirty="0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73E7DDDD-90B4-704A-F633-293CCE591900}"/>
              </a:ext>
            </a:extLst>
          </p:cNvPr>
          <p:cNvSpPr txBox="1">
            <a:spLocks/>
          </p:cNvSpPr>
          <p:nvPr/>
        </p:nvSpPr>
        <p:spPr>
          <a:xfrm>
            <a:off x="4181875" y="3895452"/>
            <a:ext cx="3133333" cy="3757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400" dirty="0"/>
              <a:t>Exemple </a:t>
            </a:r>
            <a:r>
              <a:rPr lang="fr-FR" sz="2400" dirty="0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BF3CC21F-7B88-948E-6FB5-812A5DA6E998}"/>
              </a:ext>
            </a:extLst>
          </p:cNvPr>
          <p:cNvSpPr txBox="1">
            <a:spLocks/>
          </p:cNvSpPr>
          <p:nvPr/>
        </p:nvSpPr>
        <p:spPr>
          <a:xfrm>
            <a:off x="8098503" y="3895452"/>
            <a:ext cx="3133333" cy="3757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400" dirty="0"/>
              <a:t>Exemple </a:t>
            </a:r>
            <a:r>
              <a:rPr lang="fr-FR" sz="2400" dirty="0">
                <a:solidFill>
                  <a:srgbClr val="FFFF0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897755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0"/>
                            </p:stCondLst>
                            <p:childTnLst>
                              <p:par>
                                <p:cTn id="24" presetID="16" presetClass="entr" presetSubtype="2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7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2" grpId="0"/>
      <p:bldP spid="3" grpId="0"/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POIGNÉE DE RECOPIE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B53961A-BC08-E06D-913E-90A331105A64}"/>
              </a:ext>
            </a:extLst>
          </p:cNvPr>
          <p:cNvSpPr txBox="1">
            <a:spLocks/>
          </p:cNvSpPr>
          <p:nvPr/>
        </p:nvSpPr>
        <p:spPr>
          <a:xfrm>
            <a:off x="183500" y="879612"/>
            <a:ext cx="10453398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fr-FR" sz="2800" u="sng" dirty="0">
                <a:uFill>
                  <a:solidFill>
                    <a:schemeClr val="bg1"/>
                  </a:solidFill>
                </a:uFill>
              </a:rPr>
              <a:t>Contenu de type</a:t>
            </a:r>
            <a:r>
              <a:rPr lang="fr-FR" sz="2800" u="sng" dirty="0">
                <a:solidFill>
                  <a:srgbClr val="FFFF00"/>
                </a:solidFill>
                <a:uFill>
                  <a:solidFill>
                    <a:schemeClr val="bg1"/>
                  </a:solidFill>
                </a:uFill>
              </a:rPr>
              <a:t> Numérique</a:t>
            </a:r>
            <a:r>
              <a:rPr lang="fr-FR" u="sng" dirty="0">
                <a:uFill>
                  <a:solidFill>
                    <a:schemeClr val="bg1"/>
                  </a:solidFill>
                </a:uFill>
              </a:rPr>
              <a:t> </a:t>
            </a:r>
            <a:r>
              <a:rPr lang="fr-FR" sz="2800" u="sng" dirty="0">
                <a:uFill>
                  <a:solidFill>
                    <a:schemeClr val="bg1"/>
                  </a:solidFill>
                </a:uFill>
              </a:rPr>
              <a:t>et utilisation du </a:t>
            </a:r>
            <a:r>
              <a:rPr lang="fr-FR" sz="2800" u="sng" dirty="0">
                <a:solidFill>
                  <a:srgbClr val="FFFF00"/>
                </a:solidFill>
                <a:uFill>
                  <a:solidFill>
                    <a:schemeClr val="bg1"/>
                  </a:solidFill>
                </a:uFill>
              </a:rPr>
              <a:t>clic gauche</a:t>
            </a:r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endParaRPr lang="fr-FR" sz="2800" dirty="0">
              <a:solidFill>
                <a:srgbClr val="FFFF00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A318C33-27AE-F305-674D-E4C0B77D64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90" y="1509057"/>
            <a:ext cx="2672555" cy="198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610F342E-E6B6-A476-B54A-B4614726D9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17" y="1509057"/>
            <a:ext cx="2778796" cy="198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D948A854-0BC5-A5B1-F97A-459D6FE16E63}"/>
              </a:ext>
            </a:extLst>
          </p:cNvPr>
          <p:cNvSpPr txBox="1">
            <a:spLocks/>
          </p:cNvSpPr>
          <p:nvPr/>
        </p:nvSpPr>
        <p:spPr>
          <a:xfrm>
            <a:off x="228941" y="4006046"/>
            <a:ext cx="10176300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fr-FR" sz="2800" u="sng" dirty="0">
                <a:uFill>
                  <a:solidFill>
                    <a:schemeClr val="bg1"/>
                  </a:solidFill>
                </a:uFill>
              </a:rPr>
              <a:t>Contenu de type</a:t>
            </a:r>
            <a:r>
              <a:rPr lang="fr-FR" sz="2800" u="sng" dirty="0">
                <a:solidFill>
                  <a:srgbClr val="FFFF00"/>
                </a:solidFill>
                <a:uFill>
                  <a:solidFill>
                    <a:schemeClr val="bg1"/>
                  </a:solidFill>
                </a:uFill>
              </a:rPr>
              <a:t> Date</a:t>
            </a:r>
            <a:r>
              <a:rPr lang="fr-FR" u="sng" dirty="0">
                <a:uFill>
                  <a:solidFill>
                    <a:schemeClr val="bg1"/>
                  </a:solidFill>
                </a:uFill>
              </a:rPr>
              <a:t> </a:t>
            </a:r>
            <a:r>
              <a:rPr lang="fr-FR" sz="2800" u="sng" dirty="0">
                <a:uFill>
                  <a:solidFill>
                    <a:schemeClr val="bg1"/>
                  </a:solidFill>
                </a:uFill>
              </a:rPr>
              <a:t>et utilisation du </a:t>
            </a:r>
            <a:r>
              <a:rPr lang="fr-FR" sz="2800" u="sng" dirty="0">
                <a:solidFill>
                  <a:srgbClr val="FFFF00"/>
                </a:solidFill>
                <a:uFill>
                  <a:solidFill>
                    <a:schemeClr val="bg1"/>
                  </a:solidFill>
                </a:uFill>
              </a:rPr>
              <a:t>clic gauche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7F393993-A7F7-326D-AA53-72083C0B55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690" y="4640025"/>
            <a:ext cx="2642796" cy="198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2" name="Graphique 1" descr="Logement avec un remplissage uni">
            <a:hlinkClick r:id="rId6" action="ppaction://hlinksldjump"/>
            <a:extLst>
              <a:ext uri="{FF2B5EF4-FFF2-40B4-BE49-F238E27FC236}">
                <a16:creationId xmlns:a16="http://schemas.microsoft.com/office/drawing/2014/main" id="{1824DE51-751D-8872-7B83-279E7ADA6F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911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POIGNÉE DE RECOPIE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B53961A-BC08-E06D-913E-90A331105A64}"/>
              </a:ext>
            </a:extLst>
          </p:cNvPr>
          <p:cNvSpPr txBox="1">
            <a:spLocks/>
          </p:cNvSpPr>
          <p:nvPr/>
        </p:nvSpPr>
        <p:spPr>
          <a:xfrm>
            <a:off x="284195" y="783261"/>
            <a:ext cx="11907805" cy="6339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fr-FR" sz="2800" u="sng" dirty="0">
                <a:uFill>
                  <a:solidFill>
                    <a:schemeClr val="bg1"/>
                  </a:solidFill>
                </a:uFill>
              </a:rPr>
              <a:t>Contenu de type</a:t>
            </a:r>
            <a:r>
              <a:rPr lang="fr-FR" sz="2800" u="sng" dirty="0">
                <a:solidFill>
                  <a:srgbClr val="FFFF00"/>
                </a:solidFill>
                <a:uFill>
                  <a:solidFill>
                    <a:schemeClr val="bg1"/>
                  </a:solidFill>
                </a:uFill>
              </a:rPr>
              <a:t> Mois de l’année</a:t>
            </a:r>
            <a:r>
              <a:rPr lang="fr-FR" u="sng" dirty="0">
                <a:uFill>
                  <a:solidFill>
                    <a:schemeClr val="bg1"/>
                  </a:solidFill>
                </a:uFill>
              </a:rPr>
              <a:t> </a:t>
            </a:r>
            <a:r>
              <a:rPr lang="fr-FR" sz="2800" u="sng" dirty="0">
                <a:uFill>
                  <a:solidFill>
                    <a:schemeClr val="bg1"/>
                  </a:solidFill>
                </a:uFill>
              </a:rPr>
              <a:t>et utilisation du </a:t>
            </a:r>
            <a:r>
              <a:rPr lang="fr-FR" sz="2800" u="sng" dirty="0">
                <a:solidFill>
                  <a:srgbClr val="FFFF00"/>
                </a:solidFill>
                <a:uFill>
                  <a:solidFill>
                    <a:schemeClr val="bg1"/>
                  </a:solidFill>
                </a:uFill>
              </a:rPr>
              <a:t>clic gauche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B8C3F3C-CEC9-626E-CEC3-D465F1A810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291" y="1497372"/>
            <a:ext cx="2792753" cy="198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8F6E451-AE9F-867C-65E8-BA698A397C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9758" y="1486322"/>
            <a:ext cx="2851200" cy="198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6724EC24-EA51-15BA-1800-07044C5017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8673" y="1491847"/>
            <a:ext cx="2514424" cy="198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4D9607C8-F318-27A2-34C2-6478702D7AD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19863" b="32434"/>
          <a:stretch/>
        </p:blipFill>
        <p:spPr>
          <a:xfrm>
            <a:off x="425465" y="4504223"/>
            <a:ext cx="5122417" cy="217084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7706A132-7A33-C256-5A7A-F0247F26592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19441" b="32879"/>
          <a:stretch/>
        </p:blipFill>
        <p:spPr>
          <a:xfrm>
            <a:off x="6096000" y="4504223"/>
            <a:ext cx="5183468" cy="217084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25" name="Flèche : bas 24">
            <a:extLst>
              <a:ext uri="{FF2B5EF4-FFF2-40B4-BE49-F238E27FC236}">
                <a16:creationId xmlns:a16="http://schemas.microsoft.com/office/drawing/2014/main" id="{A5D2036E-F272-B398-D14F-D4AE67FC014B}"/>
              </a:ext>
            </a:extLst>
          </p:cNvPr>
          <p:cNvSpPr/>
          <p:nvPr/>
        </p:nvSpPr>
        <p:spPr>
          <a:xfrm>
            <a:off x="1701180" y="3282637"/>
            <a:ext cx="597160" cy="1221586"/>
          </a:xfrm>
          <a:prstGeom prst="downArrow">
            <a:avLst/>
          </a:prstGeom>
          <a:solidFill>
            <a:srgbClr val="00B050">
              <a:alpha val="20000"/>
            </a:srgbClr>
          </a:solidFill>
          <a:ln>
            <a:solidFill>
              <a:schemeClr val="bg1"/>
            </a:solidFill>
          </a:ln>
          <a:effectLst>
            <a:glow rad="1016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6" name="Flèche : bas 25">
            <a:extLst>
              <a:ext uri="{FF2B5EF4-FFF2-40B4-BE49-F238E27FC236}">
                <a16:creationId xmlns:a16="http://schemas.microsoft.com/office/drawing/2014/main" id="{30336487-DCDE-F3D6-ACC9-751754F791D8}"/>
              </a:ext>
            </a:extLst>
          </p:cNvPr>
          <p:cNvSpPr/>
          <p:nvPr/>
        </p:nvSpPr>
        <p:spPr>
          <a:xfrm rot="19653019">
            <a:off x="5917827" y="3260206"/>
            <a:ext cx="597160" cy="1264306"/>
          </a:xfrm>
          <a:prstGeom prst="downArrow">
            <a:avLst/>
          </a:prstGeom>
          <a:solidFill>
            <a:srgbClr val="00B050">
              <a:alpha val="20000"/>
            </a:srgbClr>
          </a:solidFill>
          <a:ln>
            <a:solidFill>
              <a:schemeClr val="bg1"/>
            </a:solidFill>
          </a:ln>
          <a:effectLst>
            <a:glow rad="1016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" name="Graphique 1" descr="Logement avec un remplissage uni">
            <a:hlinkClick r:id="rId8" action="ppaction://hlinksldjump"/>
            <a:extLst>
              <a:ext uri="{FF2B5EF4-FFF2-40B4-BE49-F238E27FC236}">
                <a16:creationId xmlns:a16="http://schemas.microsoft.com/office/drawing/2014/main" id="{A94FC0F4-7B29-B764-59A0-F131A816A7E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54D640CB-EB5A-5881-ABB7-2B9FD95328A0}"/>
              </a:ext>
            </a:extLst>
          </p:cNvPr>
          <p:cNvSpPr txBox="1">
            <a:spLocks/>
          </p:cNvSpPr>
          <p:nvPr/>
        </p:nvSpPr>
        <p:spPr>
          <a:xfrm>
            <a:off x="301163" y="3718033"/>
            <a:ext cx="12739590" cy="4346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fr-FR" sz="2400" dirty="0"/>
              <a:t>Cela est possible grâce aux </a:t>
            </a:r>
            <a:r>
              <a:rPr lang="fr-FR" sz="2400" dirty="0">
                <a:solidFill>
                  <a:srgbClr val="FFFF00"/>
                </a:solidFill>
              </a:rPr>
              <a:t>listes personnalisées </a:t>
            </a:r>
            <a:r>
              <a:rPr lang="fr-FR" sz="2400" dirty="0"/>
              <a:t>intégrées de base dans Excel</a:t>
            </a:r>
            <a:endParaRPr lang="fr-FR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5094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40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7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" grpId="0"/>
      <p:bldP spid="25" grpId="0" animBg="1"/>
      <p:bldP spid="26" grpId="0" animBg="1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8</a:t>
            </a:fld>
            <a:endParaRPr lang="fr-FR" dirty="0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POIGNÉE DE RECOPIE</a:t>
            </a:r>
          </a:p>
        </p:txBody>
      </p:sp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D948A854-0BC5-A5B1-F97A-459D6FE16E63}"/>
              </a:ext>
            </a:extLst>
          </p:cNvPr>
          <p:cNvSpPr txBox="1">
            <a:spLocks/>
          </p:cNvSpPr>
          <p:nvPr/>
        </p:nvSpPr>
        <p:spPr>
          <a:xfrm>
            <a:off x="220091" y="782544"/>
            <a:ext cx="10658115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fr-FR" sz="2800" u="sng" dirty="0">
                <a:uFill>
                  <a:solidFill>
                    <a:schemeClr val="bg1"/>
                  </a:solidFill>
                </a:uFill>
              </a:rPr>
              <a:t>Contenu de type</a:t>
            </a:r>
            <a:r>
              <a:rPr lang="fr-FR" sz="2800" u="sng" dirty="0">
                <a:solidFill>
                  <a:srgbClr val="FFFF00"/>
                </a:solidFill>
                <a:uFill>
                  <a:solidFill>
                    <a:schemeClr val="bg1"/>
                  </a:solidFill>
                </a:uFill>
              </a:rPr>
              <a:t> Jour de semaine</a:t>
            </a:r>
            <a:r>
              <a:rPr lang="fr-FR" u="sng" dirty="0">
                <a:uFill>
                  <a:solidFill>
                    <a:schemeClr val="bg1"/>
                  </a:solidFill>
                </a:uFill>
              </a:rPr>
              <a:t> </a:t>
            </a:r>
            <a:r>
              <a:rPr lang="fr-FR" sz="2800" u="sng" dirty="0">
                <a:uFill>
                  <a:solidFill>
                    <a:schemeClr val="bg1"/>
                  </a:solidFill>
                </a:uFill>
              </a:rPr>
              <a:t>et utilisation du </a:t>
            </a:r>
            <a:r>
              <a:rPr lang="fr-FR" sz="2800" u="sng" dirty="0">
                <a:solidFill>
                  <a:srgbClr val="FFFF00"/>
                </a:solidFill>
                <a:uFill>
                  <a:solidFill>
                    <a:schemeClr val="bg1"/>
                  </a:solidFill>
                </a:uFill>
              </a:rPr>
              <a:t>clic gauche</a:t>
            </a:r>
            <a:endParaRPr lang="fr-FR" sz="2800" u="sng" dirty="0">
              <a:uFill>
                <a:solidFill>
                  <a:schemeClr val="bg1"/>
                </a:solidFill>
              </a:u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64B82BB-9DE6-A89F-143E-7D121A5EF1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519" y="1449418"/>
            <a:ext cx="2691425" cy="198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FF082C1-CFC4-3FFB-1161-5573C63D36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4003" y="1449418"/>
            <a:ext cx="2828595" cy="198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29E0A2A-577E-2C4C-A281-0F9DDA8486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6657" y="1449418"/>
            <a:ext cx="2787620" cy="198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A5DC40D-CD5A-0D82-86BD-AC0FC636C2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8514" y="3950991"/>
            <a:ext cx="5371578" cy="270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B601AA4C-9152-FC6C-8B4D-AC5541241F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0401" y="3945892"/>
            <a:ext cx="5371578" cy="270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9" name="Flèche : bas 18">
            <a:extLst>
              <a:ext uri="{FF2B5EF4-FFF2-40B4-BE49-F238E27FC236}">
                <a16:creationId xmlns:a16="http://schemas.microsoft.com/office/drawing/2014/main" id="{8B56EAB7-E296-DA22-F3E5-59310E15631A}"/>
              </a:ext>
            </a:extLst>
          </p:cNvPr>
          <p:cNvSpPr/>
          <p:nvPr/>
        </p:nvSpPr>
        <p:spPr>
          <a:xfrm>
            <a:off x="1651518" y="3265711"/>
            <a:ext cx="597160" cy="497010"/>
          </a:xfrm>
          <a:prstGeom prst="downArrow">
            <a:avLst/>
          </a:prstGeom>
          <a:solidFill>
            <a:srgbClr val="00B050"/>
          </a:solidFill>
          <a:ln>
            <a:solidFill>
              <a:schemeClr val="bg1"/>
            </a:solidFill>
          </a:ln>
          <a:effectLst>
            <a:glow rad="1016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2" name="Flèche : bas 21">
            <a:extLst>
              <a:ext uri="{FF2B5EF4-FFF2-40B4-BE49-F238E27FC236}">
                <a16:creationId xmlns:a16="http://schemas.microsoft.com/office/drawing/2014/main" id="{3D15909B-3DCD-613C-D7D8-B863653D4C11}"/>
              </a:ext>
            </a:extLst>
          </p:cNvPr>
          <p:cNvSpPr/>
          <p:nvPr/>
        </p:nvSpPr>
        <p:spPr>
          <a:xfrm>
            <a:off x="6288445" y="3323610"/>
            <a:ext cx="597160" cy="497010"/>
          </a:xfrm>
          <a:prstGeom prst="downArrow">
            <a:avLst/>
          </a:prstGeom>
          <a:solidFill>
            <a:srgbClr val="00B050"/>
          </a:solidFill>
          <a:ln>
            <a:solidFill>
              <a:schemeClr val="bg1"/>
            </a:solidFill>
          </a:ln>
          <a:effectLst>
            <a:glow rad="1016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" name="Graphique 1" descr="Logement avec un remplissage uni">
            <a:hlinkClick r:id="rId8" action="ppaction://hlinksldjump"/>
            <a:extLst>
              <a:ext uri="{FF2B5EF4-FFF2-40B4-BE49-F238E27FC236}">
                <a16:creationId xmlns:a16="http://schemas.microsoft.com/office/drawing/2014/main" id="{2F105DEF-F1B4-4F06-2A1E-755B400A01F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529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9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5" grpId="0"/>
      <p:bldP spid="19" grpId="0" animBg="1"/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9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09910"/>
            <a:ext cx="11132976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Poignée de recopie &amp; clic droit…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POIGNÉE DE RECOPIE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414E238-13BF-AAC1-E54A-CE644C3BD1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2596" y="2514381"/>
            <a:ext cx="3971023" cy="414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002D1473-83DA-2E27-0223-1452BAE88D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0605" y="2516651"/>
            <a:ext cx="4244999" cy="4140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22" name="Espace réservé du contenu 2">
            <a:extLst>
              <a:ext uri="{FF2B5EF4-FFF2-40B4-BE49-F238E27FC236}">
                <a16:creationId xmlns:a16="http://schemas.microsoft.com/office/drawing/2014/main" id="{895E660D-AE70-F2F1-3996-A7AD21944C86}"/>
              </a:ext>
            </a:extLst>
          </p:cNvPr>
          <p:cNvSpPr txBox="1">
            <a:spLocks/>
          </p:cNvSpPr>
          <p:nvPr/>
        </p:nvSpPr>
        <p:spPr>
          <a:xfrm>
            <a:off x="168906" y="1369526"/>
            <a:ext cx="10386698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fr-FR" sz="2800" u="sng" dirty="0">
                <a:uFill>
                  <a:solidFill>
                    <a:schemeClr val="bg1"/>
                  </a:solidFill>
                </a:uFill>
              </a:rPr>
              <a:t>Contenu de type</a:t>
            </a:r>
            <a:r>
              <a:rPr lang="fr-FR" sz="2800" u="sng" dirty="0">
                <a:solidFill>
                  <a:srgbClr val="FFFF00"/>
                </a:solidFill>
                <a:uFill>
                  <a:solidFill>
                    <a:schemeClr val="bg1"/>
                  </a:solidFill>
                </a:uFill>
              </a:rPr>
              <a:t> Alphanumérique</a:t>
            </a:r>
            <a:r>
              <a:rPr lang="fr-FR" u="sng" dirty="0">
                <a:uFill>
                  <a:solidFill>
                    <a:schemeClr val="bg1"/>
                  </a:solidFill>
                </a:uFill>
              </a:rPr>
              <a:t> </a:t>
            </a:r>
            <a:r>
              <a:rPr lang="fr-FR" sz="2800" u="sng" dirty="0">
                <a:uFill>
                  <a:solidFill>
                    <a:schemeClr val="bg1"/>
                  </a:solidFill>
                </a:uFill>
              </a:rPr>
              <a:t>et utilisation du </a:t>
            </a:r>
            <a:r>
              <a:rPr lang="fr-FR" sz="2800" u="sng" dirty="0">
                <a:solidFill>
                  <a:srgbClr val="FFFF00"/>
                </a:solidFill>
                <a:uFill>
                  <a:solidFill>
                    <a:schemeClr val="bg1"/>
                  </a:solidFill>
                </a:uFill>
              </a:rPr>
              <a:t>clic droit</a:t>
            </a:r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0A1F4A1-1087-3A29-F293-21BB200A35DE}"/>
              </a:ext>
            </a:extLst>
          </p:cNvPr>
          <p:cNvSpPr/>
          <p:nvPr/>
        </p:nvSpPr>
        <p:spPr>
          <a:xfrm>
            <a:off x="8211236" y="4203127"/>
            <a:ext cx="1985865" cy="195943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" name="Graphique 1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3C8B132A-FC04-207D-FD60-DAAF76E55B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9F1442D-3558-B61B-EF47-3A233FB52BF9}"/>
              </a:ext>
            </a:extLst>
          </p:cNvPr>
          <p:cNvSpPr txBox="1">
            <a:spLocks/>
          </p:cNvSpPr>
          <p:nvPr/>
        </p:nvSpPr>
        <p:spPr>
          <a:xfrm>
            <a:off x="1275701" y="2035180"/>
            <a:ext cx="3133333" cy="3757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dirty="0"/>
              <a:t>Texte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9BF7BFAE-C7D8-ED75-37F4-A9FC4DDC4B4F}"/>
              </a:ext>
            </a:extLst>
          </p:cNvPr>
          <p:cNvSpPr txBox="1">
            <a:spLocks/>
          </p:cNvSpPr>
          <p:nvPr/>
        </p:nvSpPr>
        <p:spPr>
          <a:xfrm>
            <a:off x="6233600" y="2033037"/>
            <a:ext cx="5958400" cy="3757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dirty="0"/>
              <a:t>Texte qui se termine par une valeur numérique</a:t>
            </a:r>
            <a:endParaRPr lang="fr-FR" dirty="0">
              <a:solidFill>
                <a:srgbClr val="FFFF00"/>
              </a:solidFill>
            </a:endParaRPr>
          </a:p>
        </p:txBody>
      </p:sp>
      <p:sp>
        <p:nvSpPr>
          <p:cNvPr id="6" name="Flèche : bas 5">
            <a:extLst>
              <a:ext uri="{FF2B5EF4-FFF2-40B4-BE49-F238E27FC236}">
                <a16:creationId xmlns:a16="http://schemas.microsoft.com/office/drawing/2014/main" id="{6F4CE536-EB93-8601-5D43-9F3289F18931}"/>
              </a:ext>
            </a:extLst>
          </p:cNvPr>
          <p:cNvSpPr/>
          <p:nvPr/>
        </p:nvSpPr>
        <p:spPr>
          <a:xfrm rot="5400000">
            <a:off x="3974239" y="3467550"/>
            <a:ext cx="397790" cy="471800"/>
          </a:xfrm>
          <a:prstGeom prst="down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Flèche : bas 6">
            <a:extLst>
              <a:ext uri="{FF2B5EF4-FFF2-40B4-BE49-F238E27FC236}">
                <a16:creationId xmlns:a16="http://schemas.microsoft.com/office/drawing/2014/main" id="{53E9768A-C997-1DA8-5C3C-687BFA809F6B}"/>
              </a:ext>
            </a:extLst>
          </p:cNvPr>
          <p:cNvSpPr/>
          <p:nvPr/>
        </p:nvSpPr>
        <p:spPr>
          <a:xfrm rot="5400000">
            <a:off x="8962406" y="3643360"/>
            <a:ext cx="397790" cy="471800"/>
          </a:xfrm>
          <a:prstGeom prst="down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00295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22" grpId="0"/>
      <p:bldP spid="23" grpId="0" animBg="1"/>
      <p:bldP spid="3" grpId="0"/>
      <p:bldP spid="5" grpId="0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10</a:t>
            </a:fld>
            <a:endParaRPr lang="fr-FR" dirty="0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POIGNÉE DE RECOPIE</a:t>
            </a:r>
          </a:p>
        </p:txBody>
      </p:sp>
      <p:sp>
        <p:nvSpPr>
          <p:cNvPr id="22" name="Espace réservé du contenu 2">
            <a:extLst>
              <a:ext uri="{FF2B5EF4-FFF2-40B4-BE49-F238E27FC236}">
                <a16:creationId xmlns:a16="http://schemas.microsoft.com/office/drawing/2014/main" id="{895E660D-AE70-F2F1-3996-A7AD21944C86}"/>
              </a:ext>
            </a:extLst>
          </p:cNvPr>
          <p:cNvSpPr txBox="1">
            <a:spLocks/>
          </p:cNvSpPr>
          <p:nvPr/>
        </p:nvSpPr>
        <p:spPr>
          <a:xfrm>
            <a:off x="157934" y="827338"/>
            <a:ext cx="10168480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fr-FR" sz="2800" u="sng" dirty="0">
                <a:uFill>
                  <a:solidFill>
                    <a:schemeClr val="bg1"/>
                  </a:solidFill>
                </a:uFill>
              </a:rPr>
              <a:t>Contenu de type</a:t>
            </a:r>
            <a:r>
              <a:rPr lang="fr-FR" sz="2800" u="sng" dirty="0">
                <a:solidFill>
                  <a:srgbClr val="FFFF00"/>
                </a:solidFill>
                <a:uFill>
                  <a:solidFill>
                    <a:schemeClr val="bg1"/>
                  </a:solidFill>
                </a:uFill>
              </a:rPr>
              <a:t> Numérique</a:t>
            </a:r>
            <a:r>
              <a:rPr lang="fr-FR" u="sng" dirty="0">
                <a:uFill>
                  <a:solidFill>
                    <a:schemeClr val="bg1"/>
                  </a:solidFill>
                </a:uFill>
              </a:rPr>
              <a:t> </a:t>
            </a:r>
            <a:r>
              <a:rPr lang="fr-FR" sz="2800" u="sng" dirty="0">
                <a:uFill>
                  <a:solidFill>
                    <a:schemeClr val="bg1"/>
                  </a:solidFill>
                </a:uFill>
              </a:rPr>
              <a:t>et utilisation du </a:t>
            </a:r>
            <a:r>
              <a:rPr lang="fr-FR" sz="2800" u="sng" dirty="0">
                <a:solidFill>
                  <a:srgbClr val="FFFF00"/>
                </a:solidFill>
                <a:uFill>
                  <a:solidFill>
                    <a:schemeClr val="bg1"/>
                  </a:solidFill>
                </a:uFill>
              </a:rPr>
              <a:t>clic droit</a:t>
            </a:r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endParaRPr lang="fr-FR" sz="2800" dirty="0">
              <a:solidFill>
                <a:srgbClr val="FFFF00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FBAFB7A-E687-73E1-9F09-A827369F85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0538" y="1543220"/>
            <a:ext cx="5424887" cy="516564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9D833C3-E0F1-93E8-57CA-1DF98FED6B79}"/>
              </a:ext>
            </a:extLst>
          </p:cNvPr>
          <p:cNvSpPr/>
          <p:nvPr/>
        </p:nvSpPr>
        <p:spPr>
          <a:xfrm>
            <a:off x="8254394" y="3588236"/>
            <a:ext cx="2714631" cy="254094"/>
          </a:xfrm>
          <a:prstGeom prst="round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" name="Graphique 1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D65F564-6D82-E25E-4FBE-546B75ED12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A4E0509C-B1FE-C5FF-D200-BAA4B302D663}"/>
              </a:ext>
            </a:extLst>
          </p:cNvPr>
          <p:cNvSpPr txBox="1">
            <a:spLocks/>
          </p:cNvSpPr>
          <p:nvPr/>
        </p:nvSpPr>
        <p:spPr>
          <a:xfrm>
            <a:off x="157934" y="3215912"/>
            <a:ext cx="5561520" cy="125283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fr-FR" sz="3200" dirty="0"/>
              <a:t>Option </a:t>
            </a:r>
            <a:r>
              <a:rPr lang="fr-FR" sz="3200" dirty="0">
                <a:solidFill>
                  <a:srgbClr val="FFFF00"/>
                </a:solidFill>
              </a:rPr>
              <a:t>Incrémenter une série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2800" dirty="0"/>
              <a:t>La valeur va être automatiquement augmentée de </a:t>
            </a:r>
            <a:r>
              <a:rPr lang="fr-FR" sz="2800" dirty="0">
                <a:solidFill>
                  <a:srgbClr val="FFFF00"/>
                </a:solidFill>
              </a:rPr>
              <a:t>+1</a:t>
            </a:r>
          </a:p>
        </p:txBody>
      </p:sp>
    </p:spTree>
    <p:extLst>
      <p:ext uri="{BB962C8B-B14F-4D97-AF65-F5344CB8AC3E}">
        <p14:creationId xmlns:p14="http://schemas.microsoft.com/office/powerpoint/2010/main" val="3357369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/>
      <p:bldP spid="5" grpId="0" animBg="1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11</a:t>
            </a:fld>
            <a:endParaRPr lang="fr-FR" dirty="0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POIGNÉE DE RECOPIE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ADB86EB4-2868-0795-F2F2-3ED7EDC987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3073" y="1386954"/>
            <a:ext cx="5094604" cy="5292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2C4F3D8-09E4-E500-A5EF-A93D9DFB9069}"/>
              </a:ext>
            </a:extLst>
          </p:cNvPr>
          <p:cNvSpPr/>
          <p:nvPr/>
        </p:nvSpPr>
        <p:spPr>
          <a:xfrm>
            <a:off x="8380460" y="4371975"/>
            <a:ext cx="2425960" cy="1049350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" name="Graphique 1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E792543-F30C-A5A1-2421-D7EA5FB83C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E1F0A13A-0393-7BC7-BB84-1D3A177A4F35}"/>
              </a:ext>
            </a:extLst>
          </p:cNvPr>
          <p:cNvSpPr txBox="1">
            <a:spLocks/>
          </p:cNvSpPr>
          <p:nvPr/>
        </p:nvSpPr>
        <p:spPr>
          <a:xfrm>
            <a:off x="157934" y="827338"/>
            <a:ext cx="10168480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fr-FR" sz="2800" u="sng" dirty="0">
                <a:uFill>
                  <a:solidFill>
                    <a:schemeClr val="bg1"/>
                  </a:solidFill>
                </a:uFill>
              </a:rPr>
              <a:t>Contenu de type</a:t>
            </a:r>
            <a:r>
              <a:rPr lang="fr-FR" sz="2800" u="sng" dirty="0">
                <a:solidFill>
                  <a:srgbClr val="FFFF00"/>
                </a:solidFill>
                <a:uFill>
                  <a:solidFill>
                    <a:schemeClr val="bg1"/>
                  </a:solidFill>
                </a:uFill>
              </a:rPr>
              <a:t> Date</a:t>
            </a:r>
            <a:r>
              <a:rPr lang="fr-FR" u="sng" dirty="0">
                <a:uFill>
                  <a:solidFill>
                    <a:schemeClr val="bg1"/>
                  </a:solidFill>
                </a:uFill>
              </a:rPr>
              <a:t> </a:t>
            </a:r>
            <a:r>
              <a:rPr lang="fr-FR" sz="2800" u="sng" dirty="0">
                <a:uFill>
                  <a:solidFill>
                    <a:schemeClr val="bg1"/>
                  </a:solidFill>
                </a:uFill>
              </a:rPr>
              <a:t>et utilisation du </a:t>
            </a:r>
            <a:r>
              <a:rPr lang="fr-FR" sz="2800" u="sng" dirty="0">
                <a:solidFill>
                  <a:srgbClr val="FFFF00"/>
                </a:solidFill>
                <a:uFill>
                  <a:solidFill>
                    <a:schemeClr val="bg1"/>
                  </a:solidFill>
                </a:uFill>
              </a:rPr>
              <a:t>clic droit</a:t>
            </a:r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E3AEBEDD-064A-BDEB-8C46-937EECBB5DB7}"/>
              </a:ext>
            </a:extLst>
          </p:cNvPr>
          <p:cNvSpPr txBox="1">
            <a:spLocks/>
          </p:cNvSpPr>
          <p:nvPr/>
        </p:nvSpPr>
        <p:spPr>
          <a:xfrm>
            <a:off x="284744" y="3541522"/>
            <a:ext cx="5561520" cy="9828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fr-FR" sz="2800" dirty="0"/>
              <a:t>Les différentes possibilités d’incrémentation d’une date</a:t>
            </a:r>
          </a:p>
        </p:txBody>
      </p:sp>
    </p:spTree>
    <p:extLst>
      <p:ext uri="{BB962C8B-B14F-4D97-AF65-F5344CB8AC3E}">
        <p14:creationId xmlns:p14="http://schemas.microsoft.com/office/powerpoint/2010/main" val="54140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0" grpId="0" animBg="1"/>
      <p:bldP spid="6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12</a:t>
            </a:fld>
            <a:endParaRPr lang="fr-FR" dirty="0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POIGNÉE DE RECOPIE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2D21511-5F99-D84F-D7ED-57F51013AE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0171" y="1500519"/>
            <a:ext cx="5078824" cy="522095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3FF5630-658E-095B-76D8-7EFE2136F011}"/>
              </a:ext>
            </a:extLst>
          </p:cNvPr>
          <p:cNvSpPr/>
          <p:nvPr/>
        </p:nvSpPr>
        <p:spPr>
          <a:xfrm>
            <a:off x="8444205" y="4935894"/>
            <a:ext cx="2556588" cy="261256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" name="Graphique 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1B277A1F-C185-9009-645E-3031EE7F0D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1DEF2E18-A9F8-5045-85CE-68C4F3607365}"/>
              </a:ext>
            </a:extLst>
          </p:cNvPr>
          <p:cNvSpPr txBox="1">
            <a:spLocks/>
          </p:cNvSpPr>
          <p:nvPr/>
        </p:nvSpPr>
        <p:spPr>
          <a:xfrm>
            <a:off x="157934" y="827338"/>
            <a:ext cx="10168480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fr-FR" sz="2800" u="sng" dirty="0">
                <a:uFill>
                  <a:solidFill>
                    <a:schemeClr val="bg1"/>
                  </a:solidFill>
                </a:uFill>
              </a:rPr>
              <a:t>Contenu de type</a:t>
            </a:r>
            <a:r>
              <a:rPr lang="fr-FR" sz="2800" u="sng" dirty="0">
                <a:solidFill>
                  <a:srgbClr val="FFFF00"/>
                </a:solidFill>
                <a:uFill>
                  <a:solidFill>
                    <a:schemeClr val="bg1"/>
                  </a:solidFill>
                </a:uFill>
              </a:rPr>
              <a:t> Mois de l’année</a:t>
            </a:r>
            <a:r>
              <a:rPr lang="fr-FR" u="sng" dirty="0">
                <a:uFill>
                  <a:solidFill>
                    <a:schemeClr val="bg1"/>
                  </a:solidFill>
                </a:uFill>
              </a:rPr>
              <a:t> </a:t>
            </a:r>
            <a:r>
              <a:rPr lang="fr-FR" sz="2800" u="sng" dirty="0">
                <a:uFill>
                  <a:solidFill>
                    <a:schemeClr val="bg1"/>
                  </a:solidFill>
                </a:uFill>
              </a:rPr>
              <a:t>et utilisation du </a:t>
            </a:r>
            <a:r>
              <a:rPr lang="fr-FR" sz="2800" u="sng" dirty="0">
                <a:solidFill>
                  <a:srgbClr val="FFFF00"/>
                </a:solidFill>
                <a:uFill>
                  <a:solidFill>
                    <a:schemeClr val="bg1"/>
                  </a:solidFill>
                </a:uFill>
              </a:rPr>
              <a:t>clic droit</a:t>
            </a:r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endParaRPr lang="fr-FR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0745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" grpId="0" animBg="1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13</a:t>
            </a:fld>
            <a:endParaRPr lang="fr-FR" dirty="0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POIGNÉE DE RECOPIE</a:t>
            </a:r>
          </a:p>
        </p:txBody>
      </p:sp>
      <p:sp>
        <p:nvSpPr>
          <p:cNvPr id="22" name="Espace réservé du contenu 2">
            <a:extLst>
              <a:ext uri="{FF2B5EF4-FFF2-40B4-BE49-F238E27FC236}">
                <a16:creationId xmlns:a16="http://schemas.microsoft.com/office/drawing/2014/main" id="{895E660D-AE70-F2F1-3996-A7AD21944C86}"/>
              </a:ext>
            </a:extLst>
          </p:cNvPr>
          <p:cNvSpPr txBox="1">
            <a:spLocks/>
          </p:cNvSpPr>
          <p:nvPr/>
        </p:nvSpPr>
        <p:spPr>
          <a:xfrm>
            <a:off x="1418253" y="3149191"/>
            <a:ext cx="4320073" cy="21599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800" dirty="0">
                <a:sym typeface="Wingdings" panose="05000000000000000000" pitchFamily="2" charset="2"/>
              </a:rPr>
              <a:t>Possibilité d’incrémenter les jours ou uniquement les jours de la semaine </a:t>
            </a:r>
            <a:br>
              <a:rPr lang="fr-FR" sz="2800" dirty="0">
                <a:sym typeface="Wingdings" panose="05000000000000000000" pitchFamily="2" charset="2"/>
              </a:rPr>
            </a:br>
            <a:r>
              <a:rPr lang="fr-FR" sz="2800" dirty="0">
                <a:sym typeface="Wingdings" panose="05000000000000000000" pitchFamily="2" charset="2"/>
              </a:rPr>
              <a:t>(Hors samedi et dimanche)</a:t>
            </a:r>
            <a:endParaRPr lang="fr-FR" sz="2800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507DF72-F762-2DB9-70A1-6E1ABE2988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4188" y="1480733"/>
            <a:ext cx="5025120" cy="524074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ACA4D99-DE95-A06E-F603-A0953641E20D}"/>
              </a:ext>
            </a:extLst>
          </p:cNvPr>
          <p:cNvSpPr/>
          <p:nvPr/>
        </p:nvSpPr>
        <p:spPr>
          <a:xfrm>
            <a:off x="8612155" y="4413380"/>
            <a:ext cx="2440432" cy="550505"/>
          </a:xfrm>
          <a:prstGeom prst="rect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" name="Graphique 1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93AD87F6-82AC-0384-093A-F1958CFC55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32F1BF10-55CA-3BFC-2AF1-D89A4E78F7CD}"/>
              </a:ext>
            </a:extLst>
          </p:cNvPr>
          <p:cNvSpPr txBox="1">
            <a:spLocks/>
          </p:cNvSpPr>
          <p:nvPr/>
        </p:nvSpPr>
        <p:spPr>
          <a:xfrm>
            <a:off x="157934" y="827338"/>
            <a:ext cx="11081374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fr-FR" sz="2800" u="sng" dirty="0">
                <a:uFill>
                  <a:solidFill>
                    <a:schemeClr val="bg1"/>
                  </a:solidFill>
                </a:uFill>
              </a:rPr>
              <a:t>Contenu de type</a:t>
            </a:r>
            <a:r>
              <a:rPr lang="fr-FR" sz="2800" u="sng" dirty="0">
                <a:solidFill>
                  <a:srgbClr val="FFFF00"/>
                </a:solidFill>
                <a:uFill>
                  <a:solidFill>
                    <a:schemeClr val="bg1"/>
                  </a:solidFill>
                </a:uFill>
              </a:rPr>
              <a:t> Jour de la semaine</a:t>
            </a:r>
            <a:r>
              <a:rPr lang="fr-FR" u="sng" dirty="0">
                <a:uFill>
                  <a:solidFill>
                    <a:schemeClr val="bg1"/>
                  </a:solidFill>
                </a:uFill>
              </a:rPr>
              <a:t> </a:t>
            </a:r>
            <a:r>
              <a:rPr lang="fr-FR" sz="2800" u="sng" dirty="0">
                <a:uFill>
                  <a:solidFill>
                    <a:schemeClr val="bg1"/>
                  </a:solidFill>
                </a:uFill>
              </a:rPr>
              <a:t>et utilisation du </a:t>
            </a:r>
            <a:r>
              <a:rPr lang="fr-FR" sz="2800" u="sng" dirty="0">
                <a:solidFill>
                  <a:srgbClr val="FFFF00"/>
                </a:solidFill>
                <a:uFill>
                  <a:solidFill>
                    <a:schemeClr val="bg1"/>
                  </a:solidFill>
                </a:uFill>
              </a:rPr>
              <a:t>clic droit</a:t>
            </a:r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endParaRPr lang="fr-FR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0718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/>
      <p:bldP spid="6" grpId="0" animBg="1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14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09910"/>
            <a:ext cx="11132976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Liste personnalisée &amp; poignée de recopie…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POIGNÉE DE RECOPIE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8A9F660-2EC3-D40B-7EE4-35ABE9CDF50C}"/>
              </a:ext>
            </a:extLst>
          </p:cNvPr>
          <p:cNvSpPr txBox="1">
            <a:spLocks/>
          </p:cNvSpPr>
          <p:nvPr/>
        </p:nvSpPr>
        <p:spPr>
          <a:xfrm>
            <a:off x="274475" y="1607138"/>
            <a:ext cx="11498425" cy="9239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800" dirty="0"/>
              <a:t>Il est possible de créer sa propre liste et ensuite l’utiliser grâce à  la poignée de recopie.</a:t>
            </a:r>
            <a:endParaRPr lang="fr-FR" sz="2800" dirty="0">
              <a:solidFill>
                <a:srgbClr val="FFFF0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DAFC3F7-F729-426E-00CE-BFB2634BF52B}"/>
              </a:ext>
            </a:extLst>
          </p:cNvPr>
          <p:cNvSpPr txBox="1">
            <a:spLocks/>
          </p:cNvSpPr>
          <p:nvPr/>
        </p:nvSpPr>
        <p:spPr>
          <a:xfrm>
            <a:off x="274475" y="2611228"/>
            <a:ext cx="11631386" cy="10350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800" dirty="0"/>
              <a:t>Cette liste sera disponible sur l’ensemble des classeurs et pourra même être utilisée dans certains types de tri.</a:t>
            </a:r>
            <a:endParaRPr lang="fr-FR" sz="2800" dirty="0">
              <a:solidFill>
                <a:srgbClr val="FFFF00"/>
              </a:solidFill>
            </a:endParaRP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2C011A89-7549-7FE7-D36A-B239C69C01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8C04CACA-7D88-224A-6593-D5600ABB13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8678" y="3834897"/>
            <a:ext cx="7682980" cy="279381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9" name="Flèche : bas 8">
            <a:extLst>
              <a:ext uri="{FF2B5EF4-FFF2-40B4-BE49-F238E27FC236}">
                <a16:creationId xmlns:a16="http://schemas.microsoft.com/office/drawing/2014/main" id="{E7F158E5-A623-C5FF-16EB-48C0E11700F3}"/>
              </a:ext>
            </a:extLst>
          </p:cNvPr>
          <p:cNvSpPr/>
          <p:nvPr/>
        </p:nvSpPr>
        <p:spPr>
          <a:xfrm rot="16200000" flipH="1">
            <a:off x="6930773" y="5102689"/>
            <a:ext cx="397790" cy="471800"/>
          </a:xfrm>
          <a:prstGeom prst="down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91361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75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2" grpId="0"/>
      <p:bldP spid="3" grpId="0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15</a:t>
            </a:fld>
            <a:endParaRPr lang="fr-FR" dirty="0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POIGNÉE DE RECOPIE</a:t>
            </a:r>
          </a:p>
        </p:txBody>
      </p:sp>
      <p:pic>
        <p:nvPicPr>
          <p:cNvPr id="3" name="Graphique 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C630D524-50C1-AACB-43AB-0337C6A9CD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09AE4A6D-0C8A-7A60-C4A4-9EBC3E29BB27}"/>
              </a:ext>
            </a:extLst>
          </p:cNvPr>
          <p:cNvSpPr txBox="1">
            <a:spLocks/>
          </p:cNvSpPr>
          <p:nvPr/>
        </p:nvSpPr>
        <p:spPr>
          <a:xfrm>
            <a:off x="340207" y="1579994"/>
            <a:ext cx="7684120" cy="6518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3200" dirty="0"/>
              <a:t>Sélectionner </a:t>
            </a:r>
            <a:r>
              <a:rPr lang="fr-FR" sz="3200" dirty="0">
                <a:solidFill>
                  <a:srgbClr val="FFFF00"/>
                </a:solidFill>
              </a:rPr>
              <a:t>Fichier</a:t>
            </a:r>
            <a:r>
              <a:rPr lang="fr-FR" sz="3200" dirty="0"/>
              <a:t> puis cliquer sur </a:t>
            </a:r>
            <a:r>
              <a:rPr lang="fr-FR" sz="3200" dirty="0">
                <a:solidFill>
                  <a:srgbClr val="FFFF00"/>
                </a:solidFill>
              </a:rPr>
              <a:t>Options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20BB7D8-2522-E2DF-93FB-7270A0862CD3}"/>
              </a:ext>
            </a:extLst>
          </p:cNvPr>
          <p:cNvGrpSpPr/>
          <p:nvPr/>
        </p:nvGrpSpPr>
        <p:grpSpPr>
          <a:xfrm>
            <a:off x="8362168" y="1010320"/>
            <a:ext cx="1391432" cy="5568280"/>
            <a:chOff x="8124043" y="1153195"/>
            <a:chExt cx="992164" cy="462848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A9D08490-81E8-3850-6EFE-90C4E61FB9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b="46389"/>
            <a:stretch/>
          </p:blipFill>
          <p:spPr>
            <a:xfrm>
              <a:off x="8124043" y="1153195"/>
              <a:ext cx="992164" cy="3676650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  <a:effectLst>
              <a:glow rad="101600">
                <a:schemeClr val="bg1">
                  <a:lumMod val="50000"/>
                  <a:alpha val="60000"/>
                </a:schemeClr>
              </a:glow>
            </a:effectLst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AA013E2F-52AB-8E60-46C2-0596427763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85000"/>
            <a:stretch/>
          </p:blipFill>
          <p:spPr>
            <a:xfrm>
              <a:off x="8124043" y="4752975"/>
              <a:ext cx="992164" cy="1028700"/>
            </a:xfrm>
            <a:prstGeom prst="rect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  <a:effectLst>
              <a:glow rad="101600">
                <a:schemeClr val="bg1">
                  <a:lumMod val="50000"/>
                  <a:alpha val="60000"/>
                </a:schemeClr>
              </a:glow>
            </a:effectLst>
          </p:spPr>
        </p:pic>
      </p:grpSp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AF00EE63-CB13-E462-1F84-98BDB0D9A9DC}"/>
              </a:ext>
            </a:extLst>
          </p:cNvPr>
          <p:cNvSpPr/>
          <p:nvPr/>
        </p:nvSpPr>
        <p:spPr>
          <a:xfrm>
            <a:off x="7857502" y="6218600"/>
            <a:ext cx="418432" cy="391106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B459428-3C71-D650-F622-D36686EABB6D}"/>
              </a:ext>
            </a:extLst>
          </p:cNvPr>
          <p:cNvSpPr/>
          <p:nvPr/>
        </p:nvSpPr>
        <p:spPr>
          <a:xfrm>
            <a:off x="8349357" y="6218600"/>
            <a:ext cx="1404243" cy="359999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3317C31D-3D10-1D63-A574-3520176A71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09910"/>
            <a:ext cx="11132976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Créer une liste personnalisée…</a:t>
            </a:r>
          </a:p>
        </p:txBody>
      </p:sp>
    </p:spTree>
    <p:extLst>
      <p:ext uri="{BB962C8B-B14F-4D97-AF65-F5344CB8AC3E}">
        <p14:creationId xmlns:p14="http://schemas.microsoft.com/office/powerpoint/2010/main" val="476502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6" grpId="0"/>
      <p:bldP spid="7" grpId="0" animBg="1"/>
      <p:bldP spid="8" grpId="0" animBg="1"/>
      <p:bldP spid="2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54EE0AB8-4866-C7D0-B813-5B78BA5C44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2259" y="1567764"/>
            <a:ext cx="7147483" cy="5153711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16</a:t>
            </a:fld>
            <a:endParaRPr lang="fr-FR" dirty="0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POIGNÉE DE RECOPIE</a:t>
            </a:r>
          </a:p>
        </p:txBody>
      </p:sp>
      <p:pic>
        <p:nvPicPr>
          <p:cNvPr id="3" name="Graphique 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630D524-50C1-AACB-43AB-0337C6A9CD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6683298A-7425-B2CA-E4DF-C1BA64FA3B71}"/>
              </a:ext>
            </a:extLst>
          </p:cNvPr>
          <p:cNvSpPr txBox="1">
            <a:spLocks/>
          </p:cNvSpPr>
          <p:nvPr/>
        </p:nvSpPr>
        <p:spPr>
          <a:xfrm>
            <a:off x="89724" y="873349"/>
            <a:ext cx="11971176" cy="5410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fr-FR" sz="2800" dirty="0"/>
              <a:t>Cliquer sur </a:t>
            </a:r>
            <a:r>
              <a:rPr lang="fr-FR" sz="2800" dirty="0">
                <a:solidFill>
                  <a:srgbClr val="FFFF00"/>
                </a:solidFill>
              </a:rPr>
              <a:t>Options avancées </a:t>
            </a:r>
            <a:r>
              <a:rPr lang="fr-FR" sz="2800" dirty="0"/>
              <a:t>puis sur </a:t>
            </a:r>
            <a:r>
              <a:rPr lang="fr-FR" sz="2800" dirty="0">
                <a:solidFill>
                  <a:srgbClr val="FFFF00"/>
                </a:solidFill>
              </a:rPr>
              <a:t>Modifier les listes personnalisées</a:t>
            </a:r>
          </a:p>
        </p:txBody>
      </p:sp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E1BE155A-226C-AE27-88A6-C6A1B702FFD8}"/>
              </a:ext>
            </a:extLst>
          </p:cNvPr>
          <p:cNvSpPr/>
          <p:nvPr/>
        </p:nvSpPr>
        <p:spPr>
          <a:xfrm>
            <a:off x="2103826" y="3233447"/>
            <a:ext cx="418432" cy="391106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94403A5-DF16-F1C5-6BDF-4183C02CEFE4}"/>
              </a:ext>
            </a:extLst>
          </p:cNvPr>
          <p:cNvSpPr/>
          <p:nvPr/>
        </p:nvSpPr>
        <p:spPr>
          <a:xfrm>
            <a:off x="7550442" y="4797620"/>
            <a:ext cx="1491958" cy="174429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90636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7" grpId="0"/>
      <p:bldP spid="12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91257381-5E92-C992-1CE0-9FC9379BFF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7886" y="2463662"/>
            <a:ext cx="7200000" cy="361904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17</a:t>
            </a:fld>
            <a:endParaRPr lang="fr-FR" dirty="0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POIGNÉE DE RECOPIE</a:t>
            </a:r>
          </a:p>
        </p:txBody>
      </p:sp>
      <p:pic>
        <p:nvPicPr>
          <p:cNvPr id="3" name="Graphique 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630D524-50C1-AACB-43AB-0337C6A9CD0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E1BE155A-226C-AE27-88A6-C6A1B702FFD8}"/>
              </a:ext>
            </a:extLst>
          </p:cNvPr>
          <p:cNvSpPr/>
          <p:nvPr/>
        </p:nvSpPr>
        <p:spPr>
          <a:xfrm>
            <a:off x="2564364" y="3771553"/>
            <a:ext cx="418432" cy="391106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Légende : flèche courbée 7">
            <a:extLst>
              <a:ext uri="{FF2B5EF4-FFF2-40B4-BE49-F238E27FC236}">
                <a16:creationId xmlns:a16="http://schemas.microsoft.com/office/drawing/2014/main" id="{3E5D70DF-CC4B-729C-7CFA-A238041D3817}"/>
              </a:ext>
            </a:extLst>
          </p:cNvPr>
          <p:cNvSpPr/>
          <p:nvPr/>
        </p:nvSpPr>
        <p:spPr>
          <a:xfrm flipH="1">
            <a:off x="122083" y="2463662"/>
            <a:ext cx="1566758" cy="12995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15372"/>
              <a:gd name="adj6" fmla="val -53813"/>
            </a:avLst>
          </a:prstGeom>
          <a:noFill/>
          <a:ln w="19050"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Exemple de création d’une liste personnalisée</a:t>
            </a:r>
          </a:p>
        </p:txBody>
      </p:sp>
      <p:sp>
        <p:nvSpPr>
          <p:cNvPr id="9" name="Légende : flèche courbée 8">
            <a:extLst>
              <a:ext uri="{FF2B5EF4-FFF2-40B4-BE49-F238E27FC236}">
                <a16:creationId xmlns:a16="http://schemas.microsoft.com/office/drawing/2014/main" id="{6C341116-AFBE-586D-817D-603619632DC3}"/>
              </a:ext>
            </a:extLst>
          </p:cNvPr>
          <p:cNvSpPr/>
          <p:nvPr/>
        </p:nvSpPr>
        <p:spPr>
          <a:xfrm>
            <a:off x="10162533" y="1164162"/>
            <a:ext cx="1884783" cy="12995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57017"/>
              <a:gd name="adj6" fmla="val -49142"/>
            </a:avLst>
          </a:prstGeom>
          <a:noFill/>
          <a:ln w="19050"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Création d’une liste personnalisée en </a:t>
            </a:r>
            <a:r>
              <a:rPr lang="fr-FR" dirty="0">
                <a:solidFill>
                  <a:srgbClr val="FFFF00"/>
                </a:solidFill>
              </a:rPr>
              <a:t>saisie manuelle</a:t>
            </a:r>
          </a:p>
        </p:txBody>
      </p:sp>
      <p:sp>
        <p:nvSpPr>
          <p:cNvPr id="10" name="Légende : flèche courbée 9">
            <a:extLst>
              <a:ext uri="{FF2B5EF4-FFF2-40B4-BE49-F238E27FC236}">
                <a16:creationId xmlns:a16="http://schemas.microsoft.com/office/drawing/2014/main" id="{0132D545-B763-3E8C-B1C0-FDDA750E54EF}"/>
              </a:ext>
            </a:extLst>
          </p:cNvPr>
          <p:cNvSpPr/>
          <p:nvPr/>
        </p:nvSpPr>
        <p:spPr>
          <a:xfrm>
            <a:off x="10176117" y="3525877"/>
            <a:ext cx="1884783" cy="1633951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92513"/>
              <a:gd name="adj6" fmla="val -43202"/>
            </a:avLst>
          </a:prstGeom>
          <a:noFill/>
          <a:ln w="19050"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Création d’une liste en important des données déjà présentes dans la feuille de calcul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9F727994-58B6-346C-7DB1-9B21C8861F9F}"/>
              </a:ext>
            </a:extLst>
          </p:cNvPr>
          <p:cNvSpPr txBox="1">
            <a:spLocks/>
          </p:cNvSpPr>
          <p:nvPr/>
        </p:nvSpPr>
        <p:spPr>
          <a:xfrm>
            <a:off x="89724" y="873349"/>
            <a:ext cx="11971176" cy="5410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fr-FR" sz="2800" dirty="0"/>
              <a:t>Sélectionner l’option appropriée</a:t>
            </a:r>
            <a:endParaRPr lang="fr-FR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756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500"/>
                            </p:stCondLst>
                            <p:childTnLst>
                              <p:par>
                                <p:cTn id="26" presetID="16" presetClass="entr" presetSubtype="37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000"/>
                            </p:stCondLst>
                            <p:childTnLst>
                              <p:par>
                                <p:cTn id="30" presetID="16" presetClass="entr" presetSubtype="37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2" grpId="0" animBg="1"/>
      <p:bldP spid="8" grpId="0" animBg="1"/>
      <p:bldP spid="9" grpId="0" animBg="1"/>
      <p:bldP spid="10" grpId="0" animBg="1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18</a:t>
            </a:fld>
            <a:endParaRPr lang="fr-FR" dirty="0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POIGNÉE DE RECOPIE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8A9F660-2EC3-D40B-7EE4-35ABE9CDF50C}"/>
              </a:ext>
            </a:extLst>
          </p:cNvPr>
          <p:cNvSpPr txBox="1">
            <a:spLocks/>
          </p:cNvSpPr>
          <p:nvPr/>
        </p:nvSpPr>
        <p:spPr>
          <a:xfrm>
            <a:off x="220824" y="1189684"/>
            <a:ext cx="11283821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800" dirty="0"/>
              <a:t>Exemple d’utilisation d’une liste personnalisée et de la poignée de recopie</a:t>
            </a:r>
            <a:endParaRPr lang="fr-FR" sz="2800" dirty="0">
              <a:solidFill>
                <a:srgbClr val="FFFF00"/>
              </a:solidFill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E7363BBF-10B3-9788-5DFC-683FB00A2C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290" y="2245863"/>
            <a:ext cx="7200000" cy="361904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F170624-15E7-20BF-B4FC-96C35D1FFBAB}"/>
              </a:ext>
            </a:extLst>
          </p:cNvPr>
          <p:cNvSpPr/>
          <p:nvPr/>
        </p:nvSpPr>
        <p:spPr>
          <a:xfrm>
            <a:off x="3368352" y="3043211"/>
            <a:ext cx="1343608" cy="958885"/>
          </a:xfrm>
          <a:prstGeom prst="rect">
            <a:avLst/>
          </a:prstGeom>
          <a:noFill/>
          <a:ln w="19050">
            <a:solidFill>
              <a:srgbClr val="C00000"/>
            </a:solidFill>
          </a:ln>
          <a:effectLst>
            <a:glow rad="63500">
              <a:schemeClr val="tx1">
                <a:lumMod val="75000"/>
                <a:lumOff val="2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0451A835-A4BB-E07D-2EBD-422F6A9C53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4033" y="2636340"/>
            <a:ext cx="3057143" cy="283809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23" name="Flèche : bas 22">
            <a:extLst>
              <a:ext uri="{FF2B5EF4-FFF2-40B4-BE49-F238E27FC236}">
                <a16:creationId xmlns:a16="http://schemas.microsoft.com/office/drawing/2014/main" id="{6B2926F4-E1C0-F9B3-92E2-2735E85A47A6}"/>
              </a:ext>
            </a:extLst>
          </p:cNvPr>
          <p:cNvSpPr/>
          <p:nvPr/>
        </p:nvSpPr>
        <p:spPr>
          <a:xfrm rot="16200000">
            <a:off x="7938082" y="3806882"/>
            <a:ext cx="597160" cy="497010"/>
          </a:xfrm>
          <a:prstGeom prst="downArrow">
            <a:avLst/>
          </a:prstGeom>
          <a:solidFill>
            <a:srgbClr val="00B050"/>
          </a:solidFill>
          <a:ln>
            <a:solidFill>
              <a:schemeClr val="bg1"/>
            </a:solidFill>
          </a:ln>
          <a:effectLst>
            <a:glow rad="1016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" name="Graphique 2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DCB03F30-35FC-99CB-7F1A-49FE5A81CB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55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6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" grpId="0"/>
      <p:bldP spid="19" grpId="0" animBg="1"/>
      <p:bldP spid="2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19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09910"/>
            <a:ext cx="11132976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Formule &amp; poignée de recopie…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POIGNÉE DE RECOPIE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8A9F660-2EC3-D40B-7EE4-35ABE9CDF50C}"/>
              </a:ext>
            </a:extLst>
          </p:cNvPr>
          <p:cNvSpPr txBox="1">
            <a:spLocks/>
          </p:cNvSpPr>
          <p:nvPr/>
        </p:nvSpPr>
        <p:spPr>
          <a:xfrm>
            <a:off x="220824" y="1459436"/>
            <a:ext cx="11890311" cy="9655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None/>
            </a:pPr>
            <a:r>
              <a:rPr lang="fr-FR" sz="3200" dirty="0"/>
              <a:t>La poignée de recopie peut être également utilisée pour recopier une </a:t>
            </a:r>
            <a:r>
              <a:rPr lang="fr-FR" sz="3200" dirty="0">
                <a:solidFill>
                  <a:srgbClr val="FFFF00"/>
                </a:solidFill>
              </a:rPr>
              <a:t>formule de calcul</a:t>
            </a:r>
            <a:endParaRPr lang="fr-FR" sz="3200" dirty="0"/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endParaRPr lang="fr-FR" sz="3200" dirty="0">
              <a:solidFill>
                <a:srgbClr val="FFFF00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56C7DDA-0CBD-CA88-83AE-1A3D0AE888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619" y="2904515"/>
            <a:ext cx="10304762" cy="319047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3" name="Graphique 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B9AD9F26-0C9A-A091-375D-BC2EB3947E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294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20</a:t>
            </a:fld>
            <a:endParaRPr lang="fr-FR" dirty="0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POIGNÉE DE RECOPIE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56C7DDA-0CBD-CA88-83AE-1A3D0AE888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238" y="1151793"/>
            <a:ext cx="10304762" cy="319047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3" name="Légende : flèche courbée à une bordure 2">
            <a:extLst>
              <a:ext uri="{FF2B5EF4-FFF2-40B4-BE49-F238E27FC236}">
                <a16:creationId xmlns:a16="http://schemas.microsoft.com/office/drawing/2014/main" id="{1343DD38-3A7C-9506-F384-9250EF0B35CE}"/>
              </a:ext>
            </a:extLst>
          </p:cNvPr>
          <p:cNvSpPr/>
          <p:nvPr/>
        </p:nvSpPr>
        <p:spPr>
          <a:xfrm flipH="1">
            <a:off x="914400" y="4357795"/>
            <a:ext cx="2131144" cy="485192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75961"/>
              <a:gd name="adj6" fmla="val -31023"/>
            </a:avLst>
          </a:prstGeom>
          <a:noFill/>
          <a:ln w="19050">
            <a:solidFill>
              <a:srgbClr val="FFFF00"/>
            </a:solidFill>
            <a:headEnd type="oval" w="med" len="med"/>
            <a:tailEnd type="oval" w="med" len="med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FFFF00"/>
                </a:solidFill>
                <a:latin typeface="Franklin Gothic Medium Cond" panose="020B0606030402020204" pitchFamily="34" charset="0"/>
              </a:rPr>
              <a:t>=SOMME(B2:B6)</a:t>
            </a:r>
          </a:p>
        </p:txBody>
      </p:sp>
      <p:sp>
        <p:nvSpPr>
          <p:cNvPr id="6" name="Légende : flèche courbée à une bordure 5">
            <a:extLst>
              <a:ext uri="{FF2B5EF4-FFF2-40B4-BE49-F238E27FC236}">
                <a16:creationId xmlns:a16="http://schemas.microsoft.com/office/drawing/2014/main" id="{C01E040E-12D1-CB25-0B41-14DBD165CEA5}"/>
              </a:ext>
            </a:extLst>
          </p:cNvPr>
          <p:cNvSpPr/>
          <p:nvPr/>
        </p:nvSpPr>
        <p:spPr>
          <a:xfrm flipH="1">
            <a:off x="2270449" y="4812031"/>
            <a:ext cx="2131144" cy="485192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74038"/>
              <a:gd name="adj6" fmla="val -43720"/>
            </a:avLst>
          </a:prstGeom>
          <a:noFill/>
          <a:ln w="19050">
            <a:solidFill>
              <a:srgbClr val="FFFF00"/>
            </a:solidFill>
            <a:headEnd type="oval" w="med" len="med"/>
            <a:tailEnd type="oval" w="med" len="med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FFFF00"/>
                </a:solidFill>
                <a:latin typeface="Franklin Gothic Medium Cond" panose="020B0606030402020204" pitchFamily="34" charset="0"/>
              </a:rPr>
              <a:t>=SOMME(C2:C6)</a:t>
            </a:r>
          </a:p>
        </p:txBody>
      </p:sp>
      <p:sp>
        <p:nvSpPr>
          <p:cNvPr id="7" name="Légende : flèche courbée à une bordure 6">
            <a:extLst>
              <a:ext uri="{FF2B5EF4-FFF2-40B4-BE49-F238E27FC236}">
                <a16:creationId xmlns:a16="http://schemas.microsoft.com/office/drawing/2014/main" id="{CA422652-CA16-51D1-507C-95F5E84B00D6}"/>
              </a:ext>
            </a:extLst>
          </p:cNvPr>
          <p:cNvSpPr/>
          <p:nvPr/>
        </p:nvSpPr>
        <p:spPr>
          <a:xfrm flipH="1">
            <a:off x="3626498" y="5266267"/>
            <a:ext cx="2131144" cy="485192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262500"/>
              <a:gd name="adj6" fmla="val -52476"/>
            </a:avLst>
          </a:prstGeom>
          <a:noFill/>
          <a:ln w="19050">
            <a:solidFill>
              <a:srgbClr val="FFFF00"/>
            </a:solidFill>
            <a:headEnd type="oval" w="med" len="med"/>
            <a:tailEnd type="oval" w="med" len="med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FFFF00"/>
                </a:solidFill>
                <a:latin typeface="Franklin Gothic Medium Cond" panose="020B0606030402020204" pitchFamily="34" charset="0"/>
              </a:rPr>
              <a:t>=SOMME(D2:D6)</a:t>
            </a:r>
          </a:p>
        </p:txBody>
      </p:sp>
      <p:sp>
        <p:nvSpPr>
          <p:cNvPr id="10" name="Légende : flèche courbée à une bordure 9">
            <a:extLst>
              <a:ext uri="{FF2B5EF4-FFF2-40B4-BE49-F238E27FC236}">
                <a16:creationId xmlns:a16="http://schemas.microsoft.com/office/drawing/2014/main" id="{19D3386A-40D9-F91C-620C-45DF32A3CFF3}"/>
              </a:ext>
            </a:extLst>
          </p:cNvPr>
          <p:cNvSpPr/>
          <p:nvPr/>
        </p:nvSpPr>
        <p:spPr>
          <a:xfrm flipH="1">
            <a:off x="4982547" y="5720503"/>
            <a:ext cx="2131144" cy="485192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354807"/>
              <a:gd name="adj6" fmla="val -60357"/>
            </a:avLst>
          </a:prstGeom>
          <a:noFill/>
          <a:ln w="19050">
            <a:solidFill>
              <a:srgbClr val="FFFF00"/>
            </a:solidFill>
            <a:headEnd type="oval" w="med" len="med"/>
            <a:tailEnd type="oval" w="med" len="med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FFFF00"/>
                </a:solidFill>
                <a:latin typeface="Franklin Gothic Medium Cond" panose="020B0606030402020204" pitchFamily="34" charset="0"/>
              </a:rPr>
              <a:t>=SOMME(E2:E6)</a:t>
            </a:r>
          </a:p>
        </p:txBody>
      </p:sp>
      <p:sp>
        <p:nvSpPr>
          <p:cNvPr id="12" name="Légende : flèche courbée à une bordure 11">
            <a:extLst>
              <a:ext uri="{FF2B5EF4-FFF2-40B4-BE49-F238E27FC236}">
                <a16:creationId xmlns:a16="http://schemas.microsoft.com/office/drawing/2014/main" id="{DC09C306-59D7-6A61-4282-565F01910939}"/>
              </a:ext>
            </a:extLst>
          </p:cNvPr>
          <p:cNvSpPr/>
          <p:nvPr/>
        </p:nvSpPr>
        <p:spPr>
          <a:xfrm flipH="1">
            <a:off x="6574480" y="6298879"/>
            <a:ext cx="1808911" cy="485192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472676"/>
              <a:gd name="adj6" fmla="val -80964"/>
            </a:avLst>
          </a:prstGeom>
          <a:noFill/>
          <a:ln w="19050">
            <a:solidFill>
              <a:srgbClr val="FFFF00"/>
            </a:solidFill>
            <a:headEnd type="oval" w="med" len="med"/>
            <a:tailEnd type="oval" w="med" len="med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rgbClr val="FFFF00"/>
                </a:solidFill>
                <a:latin typeface="Franklin Gothic Medium Cond" panose="020B0606030402020204" pitchFamily="34" charset="0"/>
              </a:rPr>
              <a:t>=SOMME(F2:F6)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9A6D553-E456-16F1-E33B-F2FB41C47089}"/>
              </a:ext>
            </a:extLst>
          </p:cNvPr>
          <p:cNvSpPr/>
          <p:nvPr/>
        </p:nvSpPr>
        <p:spPr>
          <a:xfrm>
            <a:off x="3045544" y="2034073"/>
            <a:ext cx="1526456" cy="1632858"/>
          </a:xfrm>
          <a:prstGeom prst="rect">
            <a:avLst/>
          </a:prstGeom>
          <a:noFill/>
          <a:ln w="28575">
            <a:solidFill>
              <a:schemeClr val="tx1">
                <a:lumMod val="85000"/>
                <a:lumOff val="15000"/>
              </a:schemeClr>
            </a:solidFill>
          </a:ln>
          <a:effectLst>
            <a:glow rad="63500">
              <a:schemeClr val="bg1">
                <a:lumMod val="6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066468B-4762-0503-D0E3-508BFD74B592}"/>
              </a:ext>
            </a:extLst>
          </p:cNvPr>
          <p:cNvSpPr/>
          <p:nvPr/>
        </p:nvSpPr>
        <p:spPr>
          <a:xfrm>
            <a:off x="4572000" y="2034073"/>
            <a:ext cx="1526456" cy="1632858"/>
          </a:xfrm>
          <a:prstGeom prst="rect">
            <a:avLst/>
          </a:prstGeom>
          <a:noFill/>
          <a:ln w="28575">
            <a:solidFill>
              <a:schemeClr val="tx1">
                <a:lumMod val="85000"/>
                <a:lumOff val="15000"/>
              </a:schemeClr>
            </a:solidFill>
          </a:ln>
          <a:effectLst>
            <a:glow rad="63500">
              <a:schemeClr val="bg1">
                <a:lumMod val="6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BF548F3-7664-5BA0-30CE-1DC4D5BAD844}"/>
              </a:ext>
            </a:extLst>
          </p:cNvPr>
          <p:cNvSpPr/>
          <p:nvPr/>
        </p:nvSpPr>
        <p:spPr>
          <a:xfrm>
            <a:off x="6100747" y="2034071"/>
            <a:ext cx="1526456" cy="1632859"/>
          </a:xfrm>
          <a:prstGeom prst="rect">
            <a:avLst/>
          </a:prstGeom>
          <a:noFill/>
          <a:ln w="28575">
            <a:solidFill>
              <a:schemeClr val="tx1">
                <a:lumMod val="85000"/>
                <a:lumOff val="15000"/>
              </a:schemeClr>
            </a:solidFill>
          </a:ln>
          <a:effectLst>
            <a:glow rad="63500">
              <a:schemeClr val="bg1">
                <a:lumMod val="6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0CB1B2F-55C9-D39F-FE21-2865A4721BBA}"/>
              </a:ext>
            </a:extLst>
          </p:cNvPr>
          <p:cNvSpPr/>
          <p:nvPr/>
        </p:nvSpPr>
        <p:spPr>
          <a:xfrm>
            <a:off x="7620163" y="2034071"/>
            <a:ext cx="1526456" cy="1632860"/>
          </a:xfrm>
          <a:prstGeom prst="rect">
            <a:avLst/>
          </a:prstGeom>
          <a:noFill/>
          <a:ln w="28575">
            <a:solidFill>
              <a:schemeClr val="tx1">
                <a:lumMod val="85000"/>
                <a:lumOff val="15000"/>
              </a:schemeClr>
            </a:solidFill>
          </a:ln>
          <a:effectLst>
            <a:glow rad="63500">
              <a:schemeClr val="bg1">
                <a:lumMod val="6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600608F-96B5-A635-1E46-5D18829717A3}"/>
              </a:ext>
            </a:extLst>
          </p:cNvPr>
          <p:cNvSpPr/>
          <p:nvPr/>
        </p:nvSpPr>
        <p:spPr>
          <a:xfrm>
            <a:off x="9139579" y="2034071"/>
            <a:ext cx="1526456" cy="1632860"/>
          </a:xfrm>
          <a:prstGeom prst="rect">
            <a:avLst/>
          </a:prstGeom>
          <a:noFill/>
          <a:ln w="28575">
            <a:solidFill>
              <a:schemeClr val="tx1">
                <a:lumMod val="85000"/>
                <a:lumOff val="15000"/>
              </a:schemeClr>
            </a:solidFill>
          </a:ln>
          <a:effectLst>
            <a:glow rad="63500">
              <a:schemeClr val="bg1">
                <a:lumMod val="6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2" name="Graphique 1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BCB90EF0-7632-9A70-7867-D696C31784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142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4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5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4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4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7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4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42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" grpId="0" animBg="1"/>
      <p:bldP spid="6" grpId="0" animBg="1"/>
      <p:bldP spid="7" grpId="0" animBg="1"/>
      <p:bldP spid="10" grpId="0" animBg="1"/>
      <p:bldP spid="12" grpId="0" animBg="1"/>
      <p:bldP spid="14" grpId="0" animBg="1"/>
      <p:bldP spid="15" grpId="0" animBg="1"/>
      <p:bldP spid="16" grpId="0" animBg="1"/>
      <p:bldP spid="19" grpId="0" animBg="1"/>
      <p:bldP spid="2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21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09910"/>
            <a:ext cx="11132976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Double clic &amp; poignée de recopie…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POIGNÉE DE RECOPIE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8A9F660-2EC3-D40B-7EE4-35ABE9CDF50C}"/>
              </a:ext>
            </a:extLst>
          </p:cNvPr>
          <p:cNvSpPr txBox="1">
            <a:spLocks/>
          </p:cNvSpPr>
          <p:nvPr/>
        </p:nvSpPr>
        <p:spPr>
          <a:xfrm>
            <a:off x="220824" y="1395803"/>
            <a:ext cx="11759682" cy="11335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800" dirty="0"/>
              <a:t>Le </a:t>
            </a:r>
            <a:r>
              <a:rPr lang="fr-FR" sz="2800" dirty="0">
                <a:solidFill>
                  <a:srgbClr val="FFFF00"/>
                </a:solidFill>
              </a:rPr>
              <a:t>double clic </a:t>
            </a:r>
            <a:r>
              <a:rPr lang="fr-FR" sz="2800" dirty="0"/>
              <a:t>sur la poignée de recopie permet de recopier rapidement une formule de calcul sur un ensemble de ligne</a:t>
            </a:r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endParaRPr lang="fr-FR" sz="2800" dirty="0">
              <a:solidFill>
                <a:srgbClr val="FFFF00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8AC84AB-FC58-CADA-1F43-7723294AF2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612" y="2744068"/>
            <a:ext cx="11056776" cy="250840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6" name="Légende : flèche courbée à une bordure 5">
            <a:extLst>
              <a:ext uri="{FF2B5EF4-FFF2-40B4-BE49-F238E27FC236}">
                <a16:creationId xmlns:a16="http://schemas.microsoft.com/office/drawing/2014/main" id="{350042BD-9BD0-EA4D-F50E-CBDE27834468}"/>
              </a:ext>
            </a:extLst>
          </p:cNvPr>
          <p:cNvSpPr/>
          <p:nvPr/>
        </p:nvSpPr>
        <p:spPr>
          <a:xfrm flipH="1">
            <a:off x="3886198" y="5383219"/>
            <a:ext cx="5065619" cy="847508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204682"/>
              <a:gd name="adj6" fmla="val -39585"/>
            </a:avLst>
          </a:prstGeom>
          <a:noFill/>
          <a:ln w="19050">
            <a:solidFill>
              <a:srgbClr val="FFFF00"/>
            </a:solidFill>
            <a:headEnd type="oval" w="med" len="med"/>
            <a:tailEnd type="oval" w="med" len="med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rgbClr val="FFFF00"/>
                </a:solidFill>
              </a:rPr>
              <a:t>DOUBLE CLIC</a:t>
            </a:r>
          </a:p>
          <a:p>
            <a:pPr algn="ctr"/>
            <a:r>
              <a:rPr lang="fr-FR" sz="2000" dirty="0">
                <a:solidFill>
                  <a:schemeClr val="bg1"/>
                </a:solidFill>
              </a:rPr>
              <a:t>Recopie de la formule sur l’ensemble des lignes</a:t>
            </a:r>
          </a:p>
        </p:txBody>
      </p:sp>
      <p:pic>
        <p:nvPicPr>
          <p:cNvPr id="3" name="Graphique 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F68111A1-4680-5B2C-1937-351BEEFD4D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796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2" grpId="0"/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22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09910"/>
            <a:ext cx="11132976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Remplissage instantané &amp; poignée de recopie…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POIGNÉE DE RECOPIE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8A9F660-2EC3-D40B-7EE4-35ABE9CDF50C}"/>
              </a:ext>
            </a:extLst>
          </p:cNvPr>
          <p:cNvSpPr txBox="1">
            <a:spLocks/>
          </p:cNvSpPr>
          <p:nvPr/>
        </p:nvSpPr>
        <p:spPr>
          <a:xfrm>
            <a:off x="138857" y="1392130"/>
            <a:ext cx="11914286" cy="9491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800" dirty="0"/>
              <a:t>Le mode </a:t>
            </a:r>
            <a:r>
              <a:rPr lang="fr-FR" sz="2800" dirty="0">
                <a:solidFill>
                  <a:srgbClr val="FFFF00"/>
                </a:solidFill>
              </a:rPr>
              <a:t>Remplissage instantané </a:t>
            </a:r>
            <a:r>
              <a:rPr lang="fr-FR" sz="2800" dirty="0"/>
              <a:t>requiert un contexte particulier pour pouvoir être utilisé.</a:t>
            </a:r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endParaRPr lang="fr-FR" sz="2800" dirty="0">
              <a:solidFill>
                <a:srgbClr val="FFFF00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7D0A438-A761-8AFE-B0AC-9D9D560C6A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857" y="3793369"/>
            <a:ext cx="11914286" cy="227619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3" name="Graphique 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472260B0-C0C8-B0B2-C7F0-FD87681555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A5B1B781-5C97-0B73-1588-BDF1CD40E73F}"/>
              </a:ext>
            </a:extLst>
          </p:cNvPr>
          <p:cNvSpPr txBox="1">
            <a:spLocks/>
          </p:cNvSpPr>
          <p:nvPr/>
        </p:nvSpPr>
        <p:spPr>
          <a:xfrm>
            <a:off x="146614" y="2647778"/>
            <a:ext cx="11914286" cy="9491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800" dirty="0"/>
              <a:t>Dans l’exemple suivant, on effectue une saisie dans la cellule </a:t>
            </a:r>
            <a:r>
              <a:rPr lang="fr-FR" sz="2800" dirty="0">
                <a:solidFill>
                  <a:srgbClr val="FFFF00"/>
                </a:solidFill>
              </a:rPr>
              <a:t>D2</a:t>
            </a:r>
            <a:r>
              <a:rPr lang="fr-FR" sz="2800" dirty="0"/>
              <a:t> puis on utilise la poignée de recopie avec le </a:t>
            </a:r>
            <a:r>
              <a:rPr lang="fr-FR" sz="2800" dirty="0">
                <a:solidFill>
                  <a:srgbClr val="FFFF00"/>
                </a:solidFill>
              </a:rPr>
              <a:t>clic droit</a:t>
            </a:r>
            <a:r>
              <a:rPr lang="fr-FR" sz="2800" dirty="0"/>
              <a:t>. Nous obtenons le résultat suivant </a:t>
            </a:r>
            <a:r>
              <a:rPr lang="fr-FR" sz="2800" dirty="0">
                <a:sym typeface="Wingdings" panose="05000000000000000000" pitchFamily="2" charset="2"/>
              </a:rPr>
              <a:t></a:t>
            </a:r>
            <a:endParaRPr lang="fr-FR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352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2" grpId="0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23</a:t>
            </a:fld>
            <a:endParaRPr lang="fr-FR" dirty="0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-18661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POIGNÉE DE RECOPIE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8A9F660-2EC3-D40B-7EE4-35ABE9CDF50C}"/>
              </a:ext>
            </a:extLst>
          </p:cNvPr>
          <p:cNvSpPr txBox="1">
            <a:spLocks/>
          </p:cNvSpPr>
          <p:nvPr/>
        </p:nvSpPr>
        <p:spPr>
          <a:xfrm>
            <a:off x="220824" y="1156342"/>
            <a:ext cx="11971176" cy="10888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800" dirty="0"/>
              <a:t>Cliquer ensuite dans l’icône qui apparaît dans le coin inférieur droit de la sélection puis sur </a:t>
            </a:r>
            <a:r>
              <a:rPr lang="fr-FR" sz="2800" dirty="0">
                <a:solidFill>
                  <a:srgbClr val="FFFF00"/>
                </a:solidFill>
              </a:rPr>
              <a:t>Remplissage instantané</a:t>
            </a:r>
            <a:endParaRPr lang="fr-FR" sz="2800" dirty="0"/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endParaRPr lang="fr-FR" sz="2800" dirty="0">
              <a:solidFill>
                <a:srgbClr val="FFFF00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76C4F04-AFBD-21DC-5A99-C740E8FCE7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00" y="2976269"/>
            <a:ext cx="12060000" cy="293020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Graphique 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1648915-6941-68FF-1278-8418F3CE8E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5" name="Ellipse 4">
            <a:extLst>
              <a:ext uri="{FF2B5EF4-FFF2-40B4-BE49-F238E27FC236}">
                <a16:creationId xmlns:a16="http://schemas.microsoft.com/office/drawing/2014/main" id="{53AB76B7-DB65-588E-0C03-D96968EC93CA}"/>
              </a:ext>
            </a:extLst>
          </p:cNvPr>
          <p:cNvSpPr/>
          <p:nvPr/>
        </p:nvSpPr>
        <p:spPr>
          <a:xfrm>
            <a:off x="9591869" y="4348065"/>
            <a:ext cx="662473" cy="625151"/>
          </a:xfrm>
          <a:prstGeom prst="ellipse">
            <a:avLst/>
          </a:prstGeom>
          <a:noFill/>
          <a:ln w="28575">
            <a:solidFill>
              <a:srgbClr val="C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36583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" grpId="0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24</a:t>
            </a:fld>
            <a:endParaRPr lang="fr-FR" dirty="0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POIGNÉE DE RECOPIE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8A9F660-2EC3-D40B-7EE4-35ABE9CDF50C}"/>
              </a:ext>
            </a:extLst>
          </p:cNvPr>
          <p:cNvSpPr txBox="1">
            <a:spLocks/>
          </p:cNvSpPr>
          <p:nvPr/>
        </p:nvSpPr>
        <p:spPr>
          <a:xfrm>
            <a:off x="0" y="1314396"/>
            <a:ext cx="12192000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3200" dirty="0"/>
              <a:t>Le contenu s’adapte en fonction de la première saisie...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90595B2-3499-4F33-49DB-7AD4357A2F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191" y="3458397"/>
            <a:ext cx="11847619" cy="219047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3" name="Graphique 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49D4F5BA-F7DC-793F-4581-027B560E4D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CB85DAA5-234A-89C0-E373-50928E2496B8}"/>
              </a:ext>
            </a:extLst>
          </p:cNvPr>
          <p:cNvSpPr txBox="1">
            <a:spLocks/>
          </p:cNvSpPr>
          <p:nvPr/>
        </p:nvSpPr>
        <p:spPr>
          <a:xfrm>
            <a:off x="104992" y="2593436"/>
            <a:ext cx="11982016" cy="5596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2800" dirty="0">
                <a:solidFill>
                  <a:srgbClr val="FFFF00"/>
                </a:solidFill>
              </a:rPr>
              <a:t>NOM</a:t>
            </a:r>
            <a:r>
              <a:rPr lang="fr-FR" sz="2800" dirty="0"/>
              <a:t> + </a:t>
            </a:r>
            <a:r>
              <a:rPr lang="fr-FR" sz="2800" dirty="0">
                <a:solidFill>
                  <a:srgbClr val="FFFF00"/>
                </a:solidFill>
              </a:rPr>
              <a:t>Première lettre du prénom </a:t>
            </a:r>
            <a:r>
              <a:rPr lang="fr-FR" sz="2800" dirty="0"/>
              <a:t>+ </a:t>
            </a:r>
            <a:r>
              <a:rPr lang="fr-FR" sz="2800" dirty="0">
                <a:solidFill>
                  <a:srgbClr val="FFFF00"/>
                </a:solidFill>
              </a:rPr>
              <a:t>Indice</a:t>
            </a:r>
            <a:r>
              <a:rPr lang="fr-FR" sz="2800" dirty="0"/>
              <a:t> + </a:t>
            </a:r>
            <a:r>
              <a:rPr lang="fr-FR" sz="2800" dirty="0">
                <a:solidFill>
                  <a:srgbClr val="FFFF00"/>
                </a:solidFill>
              </a:rPr>
              <a:t>valeur de l’indice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0595857F-121F-8DDE-39E1-14038B46255F}"/>
              </a:ext>
            </a:extLst>
          </p:cNvPr>
          <p:cNvSpPr/>
          <p:nvPr/>
        </p:nvSpPr>
        <p:spPr>
          <a:xfrm>
            <a:off x="326570" y="4373614"/>
            <a:ext cx="830425" cy="298580"/>
          </a:xfrm>
          <a:prstGeom prst="ellipse">
            <a:avLst/>
          </a:prstGeom>
          <a:noFill/>
          <a:ln w="28575">
            <a:solidFill>
              <a:srgbClr val="C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EED35F38-76D0-FEA7-8525-EAF989E79393}"/>
              </a:ext>
            </a:extLst>
          </p:cNvPr>
          <p:cNvSpPr/>
          <p:nvPr/>
        </p:nvSpPr>
        <p:spPr>
          <a:xfrm>
            <a:off x="3147525" y="4367021"/>
            <a:ext cx="1135226" cy="298580"/>
          </a:xfrm>
          <a:prstGeom prst="ellipse">
            <a:avLst/>
          </a:prstGeom>
          <a:noFill/>
          <a:ln w="28575">
            <a:solidFill>
              <a:srgbClr val="C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66D8F019-BCF0-64A8-60AA-ED5638014C1C}"/>
              </a:ext>
            </a:extLst>
          </p:cNvPr>
          <p:cNvSpPr/>
          <p:nvPr/>
        </p:nvSpPr>
        <p:spPr>
          <a:xfrm>
            <a:off x="7001068" y="4367021"/>
            <a:ext cx="830425" cy="298580"/>
          </a:xfrm>
          <a:prstGeom prst="ellipse">
            <a:avLst/>
          </a:prstGeom>
          <a:noFill/>
          <a:ln w="28575">
            <a:solidFill>
              <a:srgbClr val="C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05FC7C4F-2C46-B06A-C994-EC390EDE4781}"/>
              </a:ext>
            </a:extLst>
          </p:cNvPr>
          <p:cNvSpPr/>
          <p:nvPr/>
        </p:nvSpPr>
        <p:spPr>
          <a:xfrm>
            <a:off x="8601075" y="4310744"/>
            <a:ext cx="2465035" cy="380112"/>
          </a:xfrm>
          <a:prstGeom prst="ellipse">
            <a:avLst/>
          </a:prstGeom>
          <a:noFill/>
          <a:ln w="28575">
            <a:solidFill>
              <a:srgbClr val="C0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47998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000"/>
                            </p:stCondLst>
                            <p:childTnLst>
                              <p:par>
                                <p:cTn id="2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9500"/>
                            </p:stCondLst>
                            <p:childTnLst>
                              <p:par>
                                <p:cTn id="2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0"/>
                            </p:stCondLst>
                            <p:childTnLst>
                              <p:par>
                                <p:cTn id="3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500"/>
                            </p:stCondLst>
                            <p:childTnLst>
                              <p:par>
                                <p:cTn id="3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" grpId="0"/>
      <p:bldP spid="6" grpId="0"/>
      <p:bldP spid="7" grpId="0" animBg="1"/>
      <p:bldP spid="8" grpId="0" animBg="1"/>
      <p:bldP spid="9" grpId="0" animBg="1"/>
      <p:bldP spid="1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25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09910"/>
            <a:ext cx="11132976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Créer une suite arithmétique…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POIGNÉE DE RECOPIE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8A9F660-2EC3-D40B-7EE4-35ABE9CDF50C}"/>
              </a:ext>
            </a:extLst>
          </p:cNvPr>
          <p:cNvSpPr txBox="1">
            <a:spLocks/>
          </p:cNvSpPr>
          <p:nvPr/>
        </p:nvSpPr>
        <p:spPr>
          <a:xfrm>
            <a:off x="220824" y="1466608"/>
            <a:ext cx="11971176" cy="5596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3000" dirty="0"/>
              <a:t>Saisir les deux premières valeurs, puis les sélectionner</a:t>
            </a:r>
            <a:endParaRPr lang="fr-FR" sz="3000" dirty="0">
              <a:solidFill>
                <a:srgbClr val="FFFF00"/>
              </a:solidFill>
            </a:endParaRP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E128D965-875D-4E1F-9464-596B3C7384BA}"/>
              </a:ext>
            </a:extLst>
          </p:cNvPr>
          <p:cNvSpPr txBox="1">
            <a:spLocks/>
          </p:cNvSpPr>
          <p:nvPr/>
        </p:nvSpPr>
        <p:spPr>
          <a:xfrm>
            <a:off x="220824" y="2212218"/>
            <a:ext cx="11192264" cy="5596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3000" dirty="0"/>
              <a:t>Utiliser ensuite la poignée de recopie avec le clic gauche</a:t>
            </a:r>
            <a:endParaRPr lang="fr-FR" sz="3000" dirty="0">
              <a:solidFill>
                <a:srgbClr val="FFFF00"/>
              </a:solidFill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BD395C2-4F7C-D540-FAF5-92BCAF9212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7626" y="3203318"/>
            <a:ext cx="3016748" cy="309828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B7B3FF8-BC57-11B0-151A-C98A63BCB917}"/>
              </a:ext>
            </a:extLst>
          </p:cNvPr>
          <p:cNvSpPr/>
          <p:nvPr/>
        </p:nvSpPr>
        <p:spPr>
          <a:xfrm>
            <a:off x="5001208" y="3545633"/>
            <a:ext cx="2164701" cy="867747"/>
          </a:xfrm>
          <a:prstGeom prst="rect">
            <a:avLst/>
          </a:prstGeom>
          <a:noFill/>
          <a:ln w="28575">
            <a:solidFill>
              <a:srgbClr val="C00000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86E6AE0-0E91-AB0F-92F0-8687B98187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944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2" grpId="0"/>
      <p:bldP spid="5" grpId="0"/>
      <p:bldP spid="1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C1C98F54-E6F2-EB35-4173-8C912B62E5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50" y="3806116"/>
            <a:ext cx="12060900" cy="118986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26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09910"/>
            <a:ext cx="11132976" cy="559616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i="1" dirty="0">
                <a:solidFill>
                  <a:srgbClr val="FF9933"/>
                </a:solidFill>
              </a:rPr>
              <a:t>Créer une suite arithmétique – Autre méthode…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POIGNÉE DE RECOPIE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8A9F660-2EC3-D40B-7EE4-35ABE9CDF50C}"/>
              </a:ext>
            </a:extLst>
          </p:cNvPr>
          <p:cNvSpPr txBox="1">
            <a:spLocks/>
          </p:cNvSpPr>
          <p:nvPr/>
        </p:nvSpPr>
        <p:spPr>
          <a:xfrm>
            <a:off x="161536" y="1659718"/>
            <a:ext cx="11971176" cy="5596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3000" dirty="0"/>
              <a:t>Saisir la première valeur dans une cellule</a:t>
            </a:r>
            <a:endParaRPr lang="fr-FR" sz="3000" dirty="0">
              <a:solidFill>
                <a:srgbClr val="FFFF00"/>
              </a:solidFill>
            </a:endParaRP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E128D965-875D-4E1F-9464-596B3C7384BA}"/>
              </a:ext>
            </a:extLst>
          </p:cNvPr>
          <p:cNvSpPr txBox="1">
            <a:spLocks/>
          </p:cNvSpPr>
          <p:nvPr/>
        </p:nvSpPr>
        <p:spPr>
          <a:xfrm>
            <a:off x="161536" y="2405328"/>
            <a:ext cx="11192264" cy="5596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3000" dirty="0"/>
              <a:t>Sélectionner l’onglet </a:t>
            </a:r>
            <a:r>
              <a:rPr lang="fr-FR" sz="3000" dirty="0">
                <a:solidFill>
                  <a:srgbClr val="FFFF00"/>
                </a:solidFill>
              </a:rPr>
              <a:t>Accueil</a:t>
            </a:r>
            <a:r>
              <a:rPr lang="fr-FR" sz="3000" dirty="0"/>
              <a:t> puis cliquer sur </a:t>
            </a:r>
            <a:r>
              <a:rPr lang="fr-FR" sz="3000" dirty="0">
                <a:solidFill>
                  <a:srgbClr val="FFFF00"/>
                </a:solidFill>
              </a:rPr>
              <a:t>Recopier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6B7B3FF8-BC57-11B0-151A-C98A63BCB917}"/>
              </a:ext>
            </a:extLst>
          </p:cNvPr>
          <p:cNvSpPr/>
          <p:nvPr/>
        </p:nvSpPr>
        <p:spPr>
          <a:xfrm>
            <a:off x="10426959" y="4264268"/>
            <a:ext cx="480526" cy="397093"/>
          </a:xfrm>
          <a:prstGeom prst="ellipse">
            <a:avLst/>
          </a:prstGeom>
          <a:noFill/>
          <a:ln w="19050">
            <a:solidFill>
              <a:srgbClr val="FFFF00"/>
            </a:solidFill>
          </a:ln>
          <a:effectLst>
            <a:glow rad="63500">
              <a:schemeClr val="bg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86E6AE0-0E91-AB0F-92F0-8687B98187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3" name="Flèche : droite 2">
            <a:extLst>
              <a:ext uri="{FF2B5EF4-FFF2-40B4-BE49-F238E27FC236}">
                <a16:creationId xmlns:a16="http://schemas.microsoft.com/office/drawing/2014/main" id="{9D94F0DA-44CE-F248-B243-C6AC44FA1037}"/>
              </a:ext>
            </a:extLst>
          </p:cNvPr>
          <p:cNvSpPr/>
          <p:nvPr/>
        </p:nvSpPr>
        <p:spPr>
          <a:xfrm rot="5400000">
            <a:off x="642146" y="3442663"/>
            <a:ext cx="418432" cy="391106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36550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  <p:bldP spid="20" grpId="0" animBg="1"/>
      <p:bldP spid="2" grpId="0"/>
      <p:bldP spid="5" grpId="0"/>
      <p:bldP spid="14" grpId="0" animBg="1"/>
      <p:bldP spid="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27</a:t>
            </a:fld>
            <a:endParaRPr lang="fr-FR" dirty="0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POIGNÉE DE RECOPIE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78A9F660-2EC3-D40B-7EE4-35ABE9CDF50C}"/>
              </a:ext>
            </a:extLst>
          </p:cNvPr>
          <p:cNvSpPr txBox="1">
            <a:spLocks/>
          </p:cNvSpPr>
          <p:nvPr/>
        </p:nvSpPr>
        <p:spPr>
          <a:xfrm>
            <a:off x="220824" y="906991"/>
            <a:ext cx="11971176" cy="5596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3000" dirty="0"/>
              <a:t>Cliquer sur </a:t>
            </a:r>
            <a:r>
              <a:rPr lang="fr-FR" sz="3000" dirty="0">
                <a:solidFill>
                  <a:srgbClr val="FFFF00"/>
                </a:solidFill>
              </a:rPr>
              <a:t>Série…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E128D965-875D-4E1F-9464-596B3C7384BA}"/>
              </a:ext>
            </a:extLst>
          </p:cNvPr>
          <p:cNvSpPr txBox="1">
            <a:spLocks/>
          </p:cNvSpPr>
          <p:nvPr/>
        </p:nvSpPr>
        <p:spPr>
          <a:xfrm>
            <a:off x="220824" y="3810533"/>
            <a:ext cx="11192264" cy="5596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3000" dirty="0"/>
              <a:t>Compléter la boîte de dialogue de la façon suivante</a:t>
            </a:r>
            <a:endParaRPr lang="fr-FR" sz="3000" dirty="0">
              <a:solidFill>
                <a:srgbClr val="FFFF00"/>
              </a:solidFill>
            </a:endParaRP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C86E6AE0-0E91-AB0F-92F0-8687B98187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8D14A923-822C-007C-BFE9-ED8325AC2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481" y="906991"/>
            <a:ext cx="2266950" cy="2667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lèche : droite 8">
            <a:extLst>
              <a:ext uri="{FF2B5EF4-FFF2-40B4-BE49-F238E27FC236}">
                <a16:creationId xmlns:a16="http://schemas.microsoft.com/office/drawing/2014/main" id="{3911E898-6F17-CC72-AB68-3AECB8140A57}"/>
              </a:ext>
            </a:extLst>
          </p:cNvPr>
          <p:cNvSpPr/>
          <p:nvPr/>
        </p:nvSpPr>
        <p:spPr>
          <a:xfrm>
            <a:off x="4216820" y="2704851"/>
            <a:ext cx="418432" cy="391106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91503E-AB3E-5BB9-BA21-9B4967AED7C0}"/>
              </a:ext>
            </a:extLst>
          </p:cNvPr>
          <p:cNvSpPr/>
          <p:nvPr/>
        </p:nvSpPr>
        <p:spPr>
          <a:xfrm>
            <a:off x="4683481" y="2771882"/>
            <a:ext cx="2266950" cy="257045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9E4D858-2F4B-E9AA-D390-67C5CBB8B0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92686" y="4399625"/>
            <a:ext cx="3514286" cy="218095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293325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" grpId="0"/>
      <p:bldP spid="5" grpId="0"/>
      <p:bldP spid="9" grpId="0" animBg="1"/>
      <p:bldP spid="1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E196375E-DC31-8CB3-84A1-A2A4166894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9805" y="2018038"/>
            <a:ext cx="4547118" cy="282192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28</a:t>
            </a:fld>
            <a:endParaRPr lang="fr-FR" dirty="0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POIGNÉE DE RECOPIE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E128D965-875D-4E1F-9464-596B3C7384BA}"/>
              </a:ext>
            </a:extLst>
          </p:cNvPr>
          <p:cNvSpPr txBox="1">
            <a:spLocks/>
          </p:cNvSpPr>
          <p:nvPr/>
        </p:nvSpPr>
        <p:spPr>
          <a:xfrm>
            <a:off x="220824" y="908712"/>
            <a:ext cx="11192264" cy="5596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3000" dirty="0"/>
              <a:t>Détail des options sélectionnées dans la boîte de dialogue</a:t>
            </a:r>
            <a:endParaRPr lang="fr-FR" sz="3000" dirty="0">
              <a:solidFill>
                <a:srgbClr val="FFFF00"/>
              </a:solidFill>
            </a:endParaRPr>
          </a:p>
        </p:txBody>
      </p:sp>
      <p:pic>
        <p:nvPicPr>
          <p:cNvPr id="6" name="Graphique 5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C86E6AE0-0E91-AB0F-92F0-8687B98187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3" name="Légende : flèche courbée 2">
            <a:extLst>
              <a:ext uri="{FF2B5EF4-FFF2-40B4-BE49-F238E27FC236}">
                <a16:creationId xmlns:a16="http://schemas.microsoft.com/office/drawing/2014/main" id="{282FA336-7C6A-EF14-283D-D4A6F2C02AEB}"/>
              </a:ext>
            </a:extLst>
          </p:cNvPr>
          <p:cNvSpPr/>
          <p:nvPr/>
        </p:nvSpPr>
        <p:spPr>
          <a:xfrm flipH="1">
            <a:off x="146176" y="2111595"/>
            <a:ext cx="2401079" cy="769038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15372"/>
              <a:gd name="adj6" fmla="val -53813"/>
            </a:avLst>
          </a:prstGeom>
          <a:noFill/>
          <a:ln w="19050"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Création de la suite dans la même </a:t>
            </a:r>
            <a:r>
              <a:rPr lang="fr-FR" dirty="0">
                <a:solidFill>
                  <a:srgbClr val="FFFF00"/>
                </a:solidFill>
              </a:rPr>
              <a:t>colonne</a:t>
            </a:r>
          </a:p>
        </p:txBody>
      </p:sp>
      <p:sp>
        <p:nvSpPr>
          <p:cNvPr id="7" name="Légende : flèche courbée 6">
            <a:extLst>
              <a:ext uri="{FF2B5EF4-FFF2-40B4-BE49-F238E27FC236}">
                <a16:creationId xmlns:a16="http://schemas.microsoft.com/office/drawing/2014/main" id="{29B938AA-9E95-7FBD-9EC7-92AACA5BC176}"/>
              </a:ext>
            </a:extLst>
          </p:cNvPr>
          <p:cNvSpPr/>
          <p:nvPr/>
        </p:nvSpPr>
        <p:spPr>
          <a:xfrm flipH="1">
            <a:off x="886407" y="5288816"/>
            <a:ext cx="2615683" cy="720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124663"/>
              <a:gd name="adj6" fmla="val -52743"/>
            </a:avLst>
          </a:prstGeom>
          <a:noFill/>
          <a:ln w="19050"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Valeur qui sera augmentée de </a:t>
            </a:r>
            <a:r>
              <a:rPr lang="fr-FR" dirty="0">
                <a:solidFill>
                  <a:srgbClr val="FFFF00"/>
                </a:solidFill>
              </a:rPr>
              <a:t>+1</a:t>
            </a:r>
          </a:p>
        </p:txBody>
      </p:sp>
      <p:sp>
        <p:nvSpPr>
          <p:cNvPr id="8" name="Légende : flèche courbée 7">
            <a:extLst>
              <a:ext uri="{FF2B5EF4-FFF2-40B4-BE49-F238E27FC236}">
                <a16:creationId xmlns:a16="http://schemas.microsoft.com/office/drawing/2014/main" id="{7205D7B9-FF4C-10DB-C61D-58846246044D}"/>
              </a:ext>
            </a:extLst>
          </p:cNvPr>
          <p:cNvSpPr/>
          <p:nvPr/>
        </p:nvSpPr>
        <p:spPr>
          <a:xfrm>
            <a:off x="9335558" y="2830564"/>
            <a:ext cx="2744004" cy="540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40044"/>
              <a:gd name="adj6" fmla="val -42932"/>
            </a:avLst>
          </a:prstGeom>
          <a:noFill/>
          <a:ln w="19050"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Dernière valeur égale à </a:t>
            </a:r>
            <a:r>
              <a:rPr lang="fr-FR" dirty="0">
                <a:solidFill>
                  <a:srgbClr val="FFFF00"/>
                </a:solidFill>
              </a:rPr>
              <a:t>31</a:t>
            </a:r>
          </a:p>
        </p:txBody>
      </p:sp>
    </p:spTree>
    <p:extLst>
      <p:ext uri="{BB962C8B-B14F-4D97-AF65-F5344CB8AC3E}">
        <p14:creationId xmlns:p14="http://schemas.microsoft.com/office/powerpoint/2010/main" val="905433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500"/>
                            </p:stCondLst>
                            <p:childTnLst>
                              <p:par>
                                <p:cTn id="20" presetID="16" presetClass="entr" presetSubtype="37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500"/>
                            </p:stCondLst>
                            <p:childTnLst>
                              <p:par>
                                <p:cTn id="24" presetID="16" presetClass="entr" presetSubtype="37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500"/>
                            </p:stCondLst>
                            <p:childTnLst>
                              <p:par>
                                <p:cTn id="28" presetID="16" presetClass="entr" presetSubtype="37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5" grpId="0"/>
      <p:bldP spid="3" grpId="0" animBg="1"/>
      <p:bldP spid="7" grpId="0" animBg="1"/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29</a:t>
            </a:fld>
            <a:endParaRPr lang="fr-FR" dirty="0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POIGNÉE DE RECOPIE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E128D965-875D-4E1F-9464-596B3C7384BA}"/>
              </a:ext>
            </a:extLst>
          </p:cNvPr>
          <p:cNvSpPr txBox="1">
            <a:spLocks/>
          </p:cNvSpPr>
          <p:nvPr/>
        </p:nvSpPr>
        <p:spPr>
          <a:xfrm>
            <a:off x="220824" y="908712"/>
            <a:ext cx="11192264" cy="5596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3000" dirty="0"/>
              <a:t>Résultat</a:t>
            </a:r>
            <a:endParaRPr lang="fr-FR" sz="3000" dirty="0">
              <a:solidFill>
                <a:srgbClr val="FFFF00"/>
              </a:solidFill>
            </a:endParaRP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C86E6AE0-0E91-AB0F-92F0-8687B98187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B69E8FF-F9F7-8F7C-BBAF-7EDFF37E01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2026" y="1836713"/>
            <a:ext cx="3609524" cy="470476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99AA4C1-7930-8E2A-D9A3-2C027A0A783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12258" y="1817666"/>
            <a:ext cx="3580952" cy="4723809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49DAEC0C-922B-C430-19A8-DC016AA59090}"/>
              </a:ext>
            </a:extLst>
          </p:cNvPr>
          <p:cNvSpPr/>
          <p:nvPr/>
        </p:nvSpPr>
        <p:spPr>
          <a:xfrm>
            <a:off x="5433479" y="3871529"/>
            <a:ext cx="766954" cy="635130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0BFBFEC4-817D-0999-88AB-C259C8ABE37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16736" y="815043"/>
            <a:ext cx="3514286" cy="218095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605347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5" grpId="0"/>
      <p:bldP spid="1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30</a:t>
            </a:fld>
            <a:endParaRPr lang="fr-FR" dirty="0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POIGNÉE DE RECOPIE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E128D965-875D-4E1F-9464-596B3C7384BA}"/>
              </a:ext>
            </a:extLst>
          </p:cNvPr>
          <p:cNvSpPr txBox="1">
            <a:spLocks/>
          </p:cNvSpPr>
          <p:nvPr/>
        </p:nvSpPr>
        <p:spPr>
          <a:xfrm>
            <a:off x="220824" y="908712"/>
            <a:ext cx="11192264" cy="10412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3000" dirty="0"/>
              <a:t>Autre exemple</a:t>
            </a:r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3000" dirty="0">
                <a:solidFill>
                  <a:srgbClr val="FFFF00"/>
                </a:solidFill>
              </a:rPr>
              <a:t>Tendance Linéaire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C86E6AE0-0E91-AB0F-92F0-8687B98187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49DAEC0C-922B-C430-19A8-DC016AA59090}"/>
              </a:ext>
            </a:extLst>
          </p:cNvPr>
          <p:cNvSpPr/>
          <p:nvPr/>
        </p:nvSpPr>
        <p:spPr>
          <a:xfrm>
            <a:off x="5433479" y="3871529"/>
            <a:ext cx="766954" cy="635130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518EE8C-3F90-E772-786B-C86FE8501E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316045"/>
            <a:ext cx="4704762" cy="285714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C0111E8-8AAF-5073-B353-95FE0B8336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98897" y="885421"/>
            <a:ext cx="3514286" cy="218095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B2AAFF25-7491-52AF-1125-BA9D3045124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89662" y="3306521"/>
            <a:ext cx="4695238" cy="286666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37F05EE9-FA84-CFC9-0754-D580859D5DD3}"/>
              </a:ext>
            </a:extLst>
          </p:cNvPr>
          <p:cNvGrpSpPr/>
          <p:nvPr/>
        </p:nvGrpSpPr>
        <p:grpSpPr>
          <a:xfrm>
            <a:off x="10655559" y="4004428"/>
            <a:ext cx="886409" cy="502231"/>
            <a:chOff x="10655559" y="4004428"/>
            <a:chExt cx="886409" cy="502231"/>
          </a:xfrm>
        </p:grpSpPr>
        <p:cxnSp>
          <p:nvCxnSpPr>
            <p:cNvPr id="16" name="Connecteur droit avec flèche 15">
              <a:extLst>
                <a:ext uri="{FF2B5EF4-FFF2-40B4-BE49-F238E27FC236}">
                  <a16:creationId xmlns:a16="http://schemas.microsoft.com/office/drawing/2014/main" id="{5059AE34-09F3-7236-27A1-52BC1E28CACB}"/>
                </a:ext>
              </a:extLst>
            </p:cNvPr>
            <p:cNvCxnSpPr/>
            <p:nvPr/>
          </p:nvCxnSpPr>
          <p:spPr>
            <a:xfrm>
              <a:off x="10655559" y="4096139"/>
              <a:ext cx="0" cy="410520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D8033E43-8AFE-8AE7-DF18-197CA6736128}"/>
                </a:ext>
              </a:extLst>
            </p:cNvPr>
            <p:cNvSpPr txBox="1"/>
            <p:nvPr/>
          </p:nvSpPr>
          <p:spPr>
            <a:xfrm>
              <a:off x="10655559" y="4004428"/>
              <a:ext cx="8864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+ 3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4E12071E-CEEA-DB32-4EBF-AD50A3EAFB70}"/>
              </a:ext>
            </a:extLst>
          </p:cNvPr>
          <p:cNvGrpSpPr/>
          <p:nvPr/>
        </p:nvGrpSpPr>
        <p:grpSpPr>
          <a:xfrm>
            <a:off x="10827009" y="4437816"/>
            <a:ext cx="886409" cy="502231"/>
            <a:chOff x="10655559" y="4004428"/>
            <a:chExt cx="886409" cy="502231"/>
          </a:xfrm>
        </p:grpSpPr>
        <p:cxnSp>
          <p:nvCxnSpPr>
            <p:cNvPr id="21" name="Connecteur droit avec flèche 20">
              <a:extLst>
                <a:ext uri="{FF2B5EF4-FFF2-40B4-BE49-F238E27FC236}">
                  <a16:creationId xmlns:a16="http://schemas.microsoft.com/office/drawing/2014/main" id="{72049EA1-AFAE-178A-DFC0-C2842D67A8E3}"/>
                </a:ext>
              </a:extLst>
            </p:cNvPr>
            <p:cNvCxnSpPr/>
            <p:nvPr/>
          </p:nvCxnSpPr>
          <p:spPr>
            <a:xfrm>
              <a:off x="10655559" y="4096139"/>
              <a:ext cx="0" cy="410520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43D2237C-F83B-3816-DFB9-7F4882CCE125}"/>
                </a:ext>
              </a:extLst>
            </p:cNvPr>
            <p:cNvSpPr txBox="1"/>
            <p:nvPr/>
          </p:nvSpPr>
          <p:spPr>
            <a:xfrm>
              <a:off x="10655559" y="4004428"/>
              <a:ext cx="8864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+ 3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4262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500"/>
                            </p:stCondLst>
                            <p:childTnLst>
                              <p:par>
                                <p:cTn id="31" presetID="16" presetClass="entr" presetSubtype="2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500"/>
                            </p:stCondLst>
                            <p:childTnLst>
                              <p:par>
                                <p:cTn id="35" presetID="16" presetClass="entr" presetSubtype="2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5" grpId="0"/>
      <p:bldP spid="1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31</a:t>
            </a:fld>
            <a:endParaRPr lang="fr-FR" dirty="0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POIGNÉE DE RECOPIE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E128D965-875D-4E1F-9464-596B3C7384BA}"/>
              </a:ext>
            </a:extLst>
          </p:cNvPr>
          <p:cNvSpPr txBox="1">
            <a:spLocks/>
          </p:cNvSpPr>
          <p:nvPr/>
        </p:nvSpPr>
        <p:spPr>
          <a:xfrm>
            <a:off x="220824" y="908712"/>
            <a:ext cx="11192264" cy="1004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3000" dirty="0"/>
              <a:t>Autre exemple</a:t>
            </a:r>
          </a:p>
          <a:p>
            <a:pPr marL="0" indent="0" algn="just">
              <a:spcBef>
                <a:spcPts val="0"/>
              </a:spcBef>
              <a:buFont typeface="Wingdings" panose="05000000000000000000" pitchFamily="2" charset="2"/>
              <a:buNone/>
            </a:pPr>
            <a:r>
              <a:rPr lang="fr-FR" sz="3000" dirty="0">
                <a:solidFill>
                  <a:srgbClr val="FFFF00"/>
                </a:solidFill>
              </a:rPr>
              <a:t>Tendance Géométrique</a:t>
            </a:r>
          </a:p>
        </p:txBody>
      </p:sp>
      <p:pic>
        <p:nvPicPr>
          <p:cNvPr id="6" name="Graphique 5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C86E6AE0-0E91-AB0F-92F0-8687B98187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49DAEC0C-922B-C430-19A8-DC016AA59090}"/>
              </a:ext>
            </a:extLst>
          </p:cNvPr>
          <p:cNvSpPr/>
          <p:nvPr/>
        </p:nvSpPr>
        <p:spPr>
          <a:xfrm>
            <a:off x="5485283" y="4056195"/>
            <a:ext cx="766954" cy="635130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3A82BF2C-CFE2-B330-5889-009158D3E8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909" y="3231794"/>
            <a:ext cx="4676190" cy="286666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36D798A2-2BE5-438F-CF84-50A85DD2FC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59813" y="852723"/>
            <a:ext cx="3514286" cy="218095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BDF81C48-DA42-45AF-3E6E-BFAFC7747E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46421" y="3241318"/>
            <a:ext cx="4666667" cy="285714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grpSp>
        <p:nvGrpSpPr>
          <p:cNvPr id="18" name="Groupe 17">
            <a:extLst>
              <a:ext uri="{FF2B5EF4-FFF2-40B4-BE49-F238E27FC236}">
                <a16:creationId xmlns:a16="http://schemas.microsoft.com/office/drawing/2014/main" id="{36D39AE2-D7F8-0B7B-8921-29FD7D857BB1}"/>
              </a:ext>
            </a:extLst>
          </p:cNvPr>
          <p:cNvGrpSpPr/>
          <p:nvPr/>
        </p:nvGrpSpPr>
        <p:grpSpPr>
          <a:xfrm>
            <a:off x="10462238" y="3915912"/>
            <a:ext cx="886409" cy="502231"/>
            <a:chOff x="10655559" y="4004428"/>
            <a:chExt cx="886409" cy="502231"/>
          </a:xfrm>
        </p:grpSpPr>
        <p:cxnSp>
          <p:nvCxnSpPr>
            <p:cNvPr id="16" name="Connecteur droit avec flèche 15">
              <a:extLst>
                <a:ext uri="{FF2B5EF4-FFF2-40B4-BE49-F238E27FC236}">
                  <a16:creationId xmlns:a16="http://schemas.microsoft.com/office/drawing/2014/main" id="{C6B3AF57-263B-1A2A-7BA0-4792206D18E4}"/>
                </a:ext>
              </a:extLst>
            </p:cNvPr>
            <p:cNvCxnSpPr/>
            <p:nvPr/>
          </p:nvCxnSpPr>
          <p:spPr>
            <a:xfrm>
              <a:off x="10655559" y="4096139"/>
              <a:ext cx="0" cy="410520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B9D2EFA5-3B48-3A01-9723-C57B1E805D81}"/>
                </a:ext>
              </a:extLst>
            </p:cNvPr>
            <p:cNvSpPr txBox="1"/>
            <p:nvPr/>
          </p:nvSpPr>
          <p:spPr>
            <a:xfrm>
              <a:off x="10655559" y="4004428"/>
              <a:ext cx="8864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x 3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85F98E22-0AA4-FC29-2299-5AFA172E2EE5}"/>
              </a:ext>
            </a:extLst>
          </p:cNvPr>
          <p:cNvGrpSpPr/>
          <p:nvPr/>
        </p:nvGrpSpPr>
        <p:grpSpPr>
          <a:xfrm>
            <a:off x="10886491" y="4189094"/>
            <a:ext cx="886409" cy="502231"/>
            <a:chOff x="10655559" y="4004428"/>
            <a:chExt cx="886409" cy="502231"/>
          </a:xfrm>
        </p:grpSpPr>
        <p:cxnSp>
          <p:nvCxnSpPr>
            <p:cNvPr id="21" name="Connecteur droit avec flèche 20">
              <a:extLst>
                <a:ext uri="{FF2B5EF4-FFF2-40B4-BE49-F238E27FC236}">
                  <a16:creationId xmlns:a16="http://schemas.microsoft.com/office/drawing/2014/main" id="{61428495-4D4A-1E6D-B28A-17DB7D0EDD44}"/>
                </a:ext>
              </a:extLst>
            </p:cNvPr>
            <p:cNvCxnSpPr/>
            <p:nvPr/>
          </p:nvCxnSpPr>
          <p:spPr>
            <a:xfrm>
              <a:off x="10655559" y="4096139"/>
              <a:ext cx="0" cy="410520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ZoneTexte 21">
              <a:extLst>
                <a:ext uri="{FF2B5EF4-FFF2-40B4-BE49-F238E27FC236}">
                  <a16:creationId xmlns:a16="http://schemas.microsoft.com/office/drawing/2014/main" id="{2A06D0EF-8CC5-8972-7FED-9FB80521D2D5}"/>
                </a:ext>
              </a:extLst>
            </p:cNvPr>
            <p:cNvSpPr txBox="1"/>
            <p:nvPr/>
          </p:nvSpPr>
          <p:spPr>
            <a:xfrm>
              <a:off x="10655559" y="4004428"/>
              <a:ext cx="8864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dirty="0"/>
                <a:t>x 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3976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500"/>
                            </p:stCondLst>
                            <p:childTnLst>
                              <p:par>
                                <p:cTn id="31" presetID="16" presetClass="entr" presetSubtype="2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500"/>
                            </p:stCondLst>
                            <p:childTnLst>
                              <p:par>
                                <p:cTn id="35" presetID="16" presetClass="entr" presetSubtype="2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5" grpId="0"/>
      <p:bldP spid="12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2318</TotalTime>
  <Words>889</Words>
  <Application>Microsoft Office PowerPoint</Application>
  <PresentationFormat>Grand écran</PresentationFormat>
  <Paragraphs>182</Paragraphs>
  <Slides>31</Slides>
  <Notes>31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31</vt:i4>
      </vt:variant>
    </vt:vector>
  </HeadingPairs>
  <TitlesOfParts>
    <vt:vector size="38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</dc:title>
  <dc:creator>Lionel ZANITTI</dc:creator>
  <cp:lastModifiedBy>Lionel ZANITTI</cp:lastModifiedBy>
  <cp:revision>485</cp:revision>
  <dcterms:created xsi:type="dcterms:W3CDTF">2022-09-28T14:03:26Z</dcterms:created>
  <dcterms:modified xsi:type="dcterms:W3CDTF">2023-03-21T09:35:38Z</dcterms:modified>
</cp:coreProperties>
</file>