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71" r:id="rId2"/>
    <p:sldId id="260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4" r:id="rId15"/>
    <p:sldId id="285" r:id="rId16"/>
    <p:sldId id="286" r:id="rId17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452DB9-0FBC-446E-85D5-4E389DC33887}" v="502" dt="2022-11-06T12:41:27.1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712" autoAdjust="0"/>
  </p:normalViewPr>
  <p:slideViewPr>
    <p:cSldViewPr snapToGrid="0">
      <p:cViewPr varScale="1">
        <p:scale>
          <a:sx n="103" d="100"/>
          <a:sy n="103" d="100"/>
        </p:scale>
        <p:origin x="2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onel ZANITTI" userId="1e51b01e59126d6e" providerId="LiveId" clId="{37452DB9-0FBC-446E-85D5-4E389DC33887}"/>
    <pc:docChg chg="undo custSel addSld delSld modSld sldOrd modMainMaster">
      <pc:chgData name="Lionel ZANITTI" userId="1e51b01e59126d6e" providerId="LiveId" clId="{37452DB9-0FBC-446E-85D5-4E389DC33887}" dt="2022-11-06T12:40:14.785" v="690"/>
      <pc:docMkLst>
        <pc:docMk/>
      </pc:docMkLst>
      <pc:sldChg chg="del">
        <pc:chgData name="Lionel ZANITTI" userId="1e51b01e59126d6e" providerId="LiveId" clId="{37452DB9-0FBC-446E-85D5-4E389DC33887}" dt="2022-11-06T12:33:58.358" v="585" actId="47"/>
        <pc:sldMkLst>
          <pc:docMk/>
          <pc:sldMk cId="1136250268" sldId="256"/>
        </pc:sldMkLst>
      </pc:sldChg>
      <pc:sldChg chg="modSp del">
        <pc:chgData name="Lionel ZANITTI" userId="1e51b01e59126d6e" providerId="LiveId" clId="{37452DB9-0FBC-446E-85D5-4E389DC33887}" dt="2022-11-06T12:37:15.205" v="654" actId="47"/>
        <pc:sldMkLst>
          <pc:docMk/>
          <pc:sldMk cId="4080338747" sldId="257"/>
        </pc:sldMkLst>
        <pc:graphicFrameChg chg="mod">
          <ac:chgData name="Lionel ZANITTI" userId="1e51b01e59126d6e" providerId="LiveId" clId="{37452DB9-0FBC-446E-85D5-4E389DC33887}" dt="2022-11-06T11:31:43.107" v="194" actId="20577"/>
          <ac:graphicFrameMkLst>
            <pc:docMk/>
            <pc:sldMk cId="4080338747" sldId="257"/>
            <ac:graphicFrameMk id="10" creationId="{4DBF5C5D-E8C1-4EFB-87B6-B4245AB407AE}"/>
          </ac:graphicFrameMkLst>
        </pc:graphicFrameChg>
      </pc:sldChg>
      <pc:sldChg chg="addSp delSp modSp mod modAnim">
        <pc:chgData name="Lionel ZANITTI" userId="1e51b01e59126d6e" providerId="LiveId" clId="{37452DB9-0FBC-446E-85D5-4E389DC33887}" dt="2022-11-06T12:38:26.737" v="666"/>
        <pc:sldMkLst>
          <pc:docMk/>
          <pc:sldMk cId="2169832658" sldId="260"/>
        </pc:sldMkLst>
        <pc:spChg chg="add mod">
          <ac:chgData name="Lionel ZANITTI" userId="1e51b01e59126d6e" providerId="LiveId" clId="{37452DB9-0FBC-446E-85D5-4E389DC33887}" dt="2022-11-06T11:29:50.596" v="80" actId="1036"/>
          <ac:spMkLst>
            <pc:docMk/>
            <pc:sldMk cId="2169832658" sldId="260"/>
            <ac:spMk id="2" creationId="{5DCB2299-EC39-2CC1-65FC-9D6197D6FA8B}"/>
          </ac:spMkLst>
        </pc:spChg>
        <pc:spChg chg="mod">
          <ac:chgData name="Lionel ZANITTI" userId="1e51b01e59126d6e" providerId="LiveId" clId="{37452DB9-0FBC-446E-85D5-4E389DC33887}" dt="2022-11-06T11:28:34.104" v="76" actId="5793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37452DB9-0FBC-446E-85D5-4E389DC33887}" dt="2022-11-06T11:39:42.599" v="245" actId="2711"/>
          <ac:spMkLst>
            <pc:docMk/>
            <pc:sldMk cId="2169832658" sldId="260"/>
            <ac:spMk id="5" creationId="{C0AF89E8-B08C-5A74-99DF-9BAA81C160F3}"/>
          </ac:spMkLst>
        </pc:spChg>
        <pc:spChg chg="del">
          <ac:chgData name="Lionel ZANITTI" userId="1e51b01e59126d6e" providerId="LiveId" clId="{37452DB9-0FBC-446E-85D5-4E389DC33887}" dt="2022-11-06T11:27:11.896" v="73" actId="478"/>
          <ac:spMkLst>
            <pc:docMk/>
            <pc:sldMk cId="2169832658" sldId="260"/>
            <ac:spMk id="8" creationId="{52C2DB72-01A8-424A-8CEF-8BD2418A8D25}"/>
          </ac:spMkLst>
        </pc:spChg>
        <pc:spChg chg="del">
          <ac:chgData name="Lionel ZANITTI" userId="1e51b01e59126d6e" providerId="LiveId" clId="{37452DB9-0FBC-446E-85D5-4E389DC33887}" dt="2022-11-06T11:27:11.896" v="73" actId="478"/>
          <ac:spMkLst>
            <pc:docMk/>
            <pc:sldMk cId="2169832658" sldId="260"/>
            <ac:spMk id="10" creationId="{95AAAEAA-CCF6-4E36-A4A3-5AF49D00995B}"/>
          </ac:spMkLst>
        </pc:spChg>
        <pc:spChg chg="del">
          <ac:chgData name="Lionel ZANITTI" userId="1e51b01e59126d6e" providerId="LiveId" clId="{37452DB9-0FBC-446E-85D5-4E389DC33887}" dt="2022-11-06T11:27:11.896" v="73" actId="478"/>
          <ac:spMkLst>
            <pc:docMk/>
            <pc:sldMk cId="2169832658" sldId="260"/>
            <ac:spMk id="11" creationId="{5F253864-26FA-4AB1-9F0A-4F57D870EE85}"/>
          </ac:spMkLst>
        </pc:spChg>
        <pc:spChg chg="del">
          <ac:chgData name="Lionel ZANITTI" userId="1e51b01e59126d6e" providerId="LiveId" clId="{37452DB9-0FBC-446E-85D5-4E389DC33887}" dt="2022-11-06T11:27:11.896" v="73" actId="478"/>
          <ac:spMkLst>
            <pc:docMk/>
            <pc:sldMk cId="2169832658" sldId="260"/>
            <ac:spMk id="12" creationId="{84949406-858F-4224-BC48-197463899896}"/>
          </ac:spMkLst>
        </pc:spChg>
        <pc:spChg chg="del">
          <ac:chgData name="Lionel ZANITTI" userId="1e51b01e59126d6e" providerId="LiveId" clId="{37452DB9-0FBC-446E-85D5-4E389DC33887}" dt="2022-11-06T11:27:11.896" v="73" actId="478"/>
          <ac:spMkLst>
            <pc:docMk/>
            <pc:sldMk cId="2169832658" sldId="260"/>
            <ac:spMk id="14" creationId="{1D0A4E21-00BC-4451-94C9-943503852954}"/>
          </ac:spMkLst>
        </pc:spChg>
        <pc:picChg chg="add mod">
          <ac:chgData name="Lionel ZANITTI" userId="1e51b01e59126d6e" providerId="LiveId" clId="{37452DB9-0FBC-446E-85D5-4E389DC33887}" dt="2022-11-06T12:37:35.425" v="655"/>
          <ac:picMkLst>
            <pc:docMk/>
            <pc:sldMk cId="2169832658" sldId="260"/>
            <ac:picMk id="6" creationId="{E38D41CC-FE14-2B58-4E26-DF3882FAB8D9}"/>
          </ac:picMkLst>
        </pc:picChg>
      </pc:sldChg>
      <pc:sldChg chg="addSp delSp modSp mod modAnim">
        <pc:chgData name="Lionel ZANITTI" userId="1e51b01e59126d6e" providerId="LiveId" clId="{37452DB9-0FBC-446E-85D5-4E389DC33887}" dt="2022-11-06T12:38:35.765" v="669"/>
        <pc:sldMkLst>
          <pc:docMk/>
          <pc:sldMk cId="3879804219" sldId="261"/>
        </pc:sldMkLst>
        <pc:spChg chg="add mod">
          <ac:chgData name="Lionel ZANITTI" userId="1e51b01e59126d6e" providerId="LiveId" clId="{37452DB9-0FBC-446E-85D5-4E389DC33887}" dt="2022-11-06T11:29:59.902" v="96" actId="20577"/>
          <ac:spMkLst>
            <pc:docMk/>
            <pc:sldMk cId="3879804219" sldId="261"/>
            <ac:spMk id="2" creationId="{E3856D58-A0C3-82BB-9EAC-6BC6E2EAFC54}"/>
          </ac:spMkLst>
        </pc:spChg>
        <pc:spChg chg="del">
          <ac:chgData name="Lionel ZANITTI" userId="1e51b01e59126d6e" providerId="LiveId" clId="{37452DB9-0FBC-446E-85D5-4E389DC33887}" dt="2022-11-06T11:30:24.699" v="109" actId="478"/>
          <ac:spMkLst>
            <pc:docMk/>
            <pc:sldMk cId="3879804219" sldId="261"/>
            <ac:spMk id="8" creationId="{5FE2B34C-7760-453F-8A81-50335F1BD6C4}"/>
          </ac:spMkLst>
        </pc:spChg>
        <pc:spChg chg="del">
          <ac:chgData name="Lionel ZANITTI" userId="1e51b01e59126d6e" providerId="LiveId" clId="{37452DB9-0FBC-446E-85D5-4E389DC33887}" dt="2022-11-06T11:30:24.699" v="109" actId="478"/>
          <ac:spMkLst>
            <pc:docMk/>
            <pc:sldMk cId="3879804219" sldId="261"/>
            <ac:spMk id="9" creationId="{8BED1379-2C64-4902-A414-90051165C903}"/>
          </ac:spMkLst>
        </pc:spChg>
        <pc:spChg chg="del">
          <ac:chgData name="Lionel ZANITTI" userId="1e51b01e59126d6e" providerId="LiveId" clId="{37452DB9-0FBC-446E-85D5-4E389DC33887}" dt="2022-11-06T11:30:24.699" v="109" actId="478"/>
          <ac:spMkLst>
            <pc:docMk/>
            <pc:sldMk cId="3879804219" sldId="261"/>
            <ac:spMk id="11" creationId="{774383B4-AACC-4685-AB80-6888FAA0B696}"/>
          </ac:spMkLst>
        </pc:spChg>
        <pc:spChg chg="del">
          <ac:chgData name="Lionel ZANITTI" userId="1e51b01e59126d6e" providerId="LiveId" clId="{37452DB9-0FBC-446E-85D5-4E389DC33887}" dt="2022-11-06T11:30:24.699" v="109" actId="478"/>
          <ac:spMkLst>
            <pc:docMk/>
            <pc:sldMk cId="3879804219" sldId="261"/>
            <ac:spMk id="13" creationId="{EEC3D0FF-B59D-47D4-8EEE-5EF3EA7C3CC0}"/>
          </ac:spMkLst>
        </pc:spChg>
        <pc:spChg chg="del">
          <ac:chgData name="Lionel ZANITTI" userId="1e51b01e59126d6e" providerId="LiveId" clId="{37452DB9-0FBC-446E-85D5-4E389DC33887}" dt="2022-11-06T11:30:24.699" v="109" actId="478"/>
          <ac:spMkLst>
            <pc:docMk/>
            <pc:sldMk cId="3879804219" sldId="261"/>
            <ac:spMk id="17" creationId="{C1168A37-F12A-42E8-A95E-69747461C003}"/>
          </ac:spMkLst>
        </pc:spChg>
        <pc:spChg chg="mod">
          <ac:chgData name="Lionel ZANITTI" userId="1e51b01e59126d6e" providerId="LiveId" clId="{37452DB9-0FBC-446E-85D5-4E389DC33887}" dt="2022-11-06T11:51:17.335" v="373" actId="27636"/>
          <ac:spMkLst>
            <pc:docMk/>
            <pc:sldMk cId="3879804219" sldId="261"/>
            <ac:spMk id="18" creationId="{A7BDF9F5-5F33-21A7-8149-9298D78B868C}"/>
          </ac:spMkLst>
        </pc:spChg>
        <pc:spChg chg="mod">
          <ac:chgData name="Lionel ZANITTI" userId="1e51b01e59126d6e" providerId="LiveId" clId="{37452DB9-0FBC-446E-85D5-4E389DC33887}" dt="2022-11-06T11:39:50.576" v="246" actId="108"/>
          <ac:spMkLst>
            <pc:docMk/>
            <pc:sldMk cId="3879804219" sldId="261"/>
            <ac:spMk id="20" creationId="{46CF1C9D-7FFC-FFDA-0172-0061348E93D3}"/>
          </ac:spMkLst>
        </pc:spChg>
        <pc:picChg chg="add mod">
          <ac:chgData name="Lionel ZANITTI" userId="1e51b01e59126d6e" providerId="LiveId" clId="{37452DB9-0FBC-446E-85D5-4E389DC33887}" dt="2022-11-06T12:37:38.341" v="656"/>
          <ac:picMkLst>
            <pc:docMk/>
            <pc:sldMk cId="3879804219" sldId="261"/>
            <ac:picMk id="3" creationId="{65927920-6BFC-726E-9161-A3F514DB3293}"/>
          </ac:picMkLst>
        </pc:picChg>
        <pc:picChg chg="mod">
          <ac:chgData name="Lionel ZANITTI" userId="1e51b01e59126d6e" providerId="LiveId" clId="{37452DB9-0FBC-446E-85D5-4E389DC33887}" dt="2022-11-06T11:30:37.991" v="111" actId="12788"/>
          <ac:picMkLst>
            <pc:docMk/>
            <pc:sldMk cId="3879804219" sldId="261"/>
            <ac:picMk id="19" creationId="{8EDC6DFA-782D-EB47-CD1B-B777D009DD35}"/>
          </ac:picMkLst>
        </pc:picChg>
      </pc:sldChg>
      <pc:sldChg chg="addSp delSp modSp mod modAnim">
        <pc:chgData name="Lionel ZANITTI" userId="1e51b01e59126d6e" providerId="LiveId" clId="{37452DB9-0FBC-446E-85D5-4E389DC33887}" dt="2022-11-06T12:38:44.591" v="672"/>
        <pc:sldMkLst>
          <pc:docMk/>
          <pc:sldMk cId="3803842256" sldId="262"/>
        </pc:sldMkLst>
        <pc:spChg chg="add mod">
          <ac:chgData name="Lionel ZANITTI" userId="1e51b01e59126d6e" providerId="LiveId" clId="{37452DB9-0FBC-446E-85D5-4E389DC33887}" dt="2022-11-06T11:31:31.853" v="154" actId="20577"/>
          <ac:spMkLst>
            <pc:docMk/>
            <pc:sldMk cId="3803842256" sldId="262"/>
            <ac:spMk id="2" creationId="{D16B7BD3-5AD7-8A2D-DBBC-82C4CF2B7A2B}"/>
          </ac:spMkLst>
        </pc:spChg>
        <pc:spChg chg="del">
          <ac:chgData name="Lionel ZANITTI" userId="1e51b01e59126d6e" providerId="LiveId" clId="{37452DB9-0FBC-446E-85D5-4E389DC33887}" dt="2022-11-06T11:32:49.396" v="198" actId="478"/>
          <ac:spMkLst>
            <pc:docMk/>
            <pc:sldMk cId="3803842256" sldId="262"/>
            <ac:spMk id="11" creationId="{08D655AF-5DBD-4954-B607-48D1914FC7DE}"/>
          </ac:spMkLst>
        </pc:spChg>
        <pc:spChg chg="del">
          <ac:chgData name="Lionel ZANITTI" userId="1e51b01e59126d6e" providerId="LiveId" clId="{37452DB9-0FBC-446E-85D5-4E389DC33887}" dt="2022-11-06T11:32:49.396" v="198" actId="478"/>
          <ac:spMkLst>
            <pc:docMk/>
            <pc:sldMk cId="3803842256" sldId="262"/>
            <ac:spMk id="12" creationId="{EAE7730F-1A0D-4B11-BA09-6A6CAA96FE12}"/>
          </ac:spMkLst>
        </pc:spChg>
        <pc:spChg chg="del">
          <ac:chgData name="Lionel ZANITTI" userId="1e51b01e59126d6e" providerId="LiveId" clId="{37452DB9-0FBC-446E-85D5-4E389DC33887}" dt="2022-11-06T11:32:49.396" v="198" actId="478"/>
          <ac:spMkLst>
            <pc:docMk/>
            <pc:sldMk cId="3803842256" sldId="262"/>
            <ac:spMk id="13" creationId="{4EF60258-6D59-4423-83CC-D7AC9D79D5E5}"/>
          </ac:spMkLst>
        </pc:spChg>
        <pc:spChg chg="del">
          <ac:chgData name="Lionel ZANITTI" userId="1e51b01e59126d6e" providerId="LiveId" clId="{37452DB9-0FBC-446E-85D5-4E389DC33887}" dt="2022-11-06T11:32:49.396" v="198" actId="478"/>
          <ac:spMkLst>
            <pc:docMk/>
            <pc:sldMk cId="3803842256" sldId="262"/>
            <ac:spMk id="14" creationId="{964627DB-2C83-4D9C-A498-D5BCC9A2B3B4}"/>
          </ac:spMkLst>
        </pc:spChg>
        <pc:spChg chg="del">
          <ac:chgData name="Lionel ZANITTI" userId="1e51b01e59126d6e" providerId="LiveId" clId="{37452DB9-0FBC-446E-85D5-4E389DC33887}" dt="2022-11-06T11:33:02.476" v="201" actId="478"/>
          <ac:spMkLst>
            <pc:docMk/>
            <pc:sldMk cId="3803842256" sldId="262"/>
            <ac:spMk id="16" creationId="{C2887229-F913-4F63-8EC5-03C72B9082F4}"/>
          </ac:spMkLst>
        </pc:spChg>
        <pc:spChg chg="mod">
          <ac:chgData name="Lionel ZANITTI" userId="1e51b01e59126d6e" providerId="LiveId" clId="{37452DB9-0FBC-446E-85D5-4E389DC33887}" dt="2022-11-06T12:10:59.563" v="450" actId="1037"/>
          <ac:spMkLst>
            <pc:docMk/>
            <pc:sldMk cId="3803842256" sldId="262"/>
            <ac:spMk id="24" creationId="{EDDEDEF9-3958-CABC-B960-93302E81C03E}"/>
          </ac:spMkLst>
        </pc:spChg>
        <pc:spChg chg="mod">
          <ac:chgData name="Lionel ZANITTI" userId="1e51b01e59126d6e" providerId="LiveId" clId="{37452DB9-0FBC-446E-85D5-4E389DC33887}" dt="2022-11-06T11:39:56.001" v="247" actId="108"/>
          <ac:spMkLst>
            <pc:docMk/>
            <pc:sldMk cId="3803842256" sldId="262"/>
            <ac:spMk id="42" creationId="{3DD874CF-7821-4DAC-8C13-6E1A2931C45F}"/>
          </ac:spMkLst>
        </pc:spChg>
        <pc:picChg chg="add mod">
          <ac:chgData name="Lionel ZANITTI" userId="1e51b01e59126d6e" providerId="LiveId" clId="{37452DB9-0FBC-446E-85D5-4E389DC33887}" dt="2022-11-06T12:37:40.541" v="657"/>
          <ac:picMkLst>
            <pc:docMk/>
            <pc:sldMk cId="3803842256" sldId="262"/>
            <ac:picMk id="19" creationId="{120428E7-8C2E-CB32-D761-C97C5105652F}"/>
          </ac:picMkLst>
        </pc:picChg>
        <pc:picChg chg="mod">
          <ac:chgData name="Lionel ZANITTI" userId="1e51b01e59126d6e" providerId="LiveId" clId="{37452DB9-0FBC-446E-85D5-4E389DC33887}" dt="2022-11-06T12:10:33.631" v="398" actId="14100"/>
          <ac:picMkLst>
            <pc:docMk/>
            <pc:sldMk cId="3803842256" sldId="262"/>
            <ac:picMk id="2050" creationId="{B71BD8BD-578E-9547-E0FC-80B3F5CF8FAB}"/>
          </ac:picMkLst>
        </pc:picChg>
        <pc:cxnChg chg="mod">
          <ac:chgData name="Lionel ZANITTI" userId="1e51b01e59126d6e" providerId="LiveId" clId="{37452DB9-0FBC-446E-85D5-4E389DC33887}" dt="2022-11-06T12:11:51.256" v="458" actId="14100"/>
          <ac:cxnSpMkLst>
            <pc:docMk/>
            <pc:sldMk cId="3803842256" sldId="262"/>
            <ac:cxnSpMk id="26" creationId="{B414D4B3-0D0E-0D93-420D-F30C9CC1A7F5}"/>
          </ac:cxnSpMkLst>
        </pc:cxnChg>
        <pc:cxnChg chg="mod">
          <ac:chgData name="Lionel ZANITTI" userId="1e51b01e59126d6e" providerId="LiveId" clId="{37452DB9-0FBC-446E-85D5-4E389DC33887}" dt="2022-11-06T12:11:47.723" v="457" actId="14100"/>
          <ac:cxnSpMkLst>
            <pc:docMk/>
            <pc:sldMk cId="3803842256" sldId="262"/>
            <ac:cxnSpMk id="29" creationId="{E5CEE498-9A64-5E7E-741F-537535C88F85}"/>
          </ac:cxnSpMkLst>
        </pc:cxnChg>
        <pc:cxnChg chg="mod">
          <ac:chgData name="Lionel ZANITTI" userId="1e51b01e59126d6e" providerId="LiveId" clId="{37452DB9-0FBC-446E-85D5-4E389DC33887}" dt="2022-11-06T12:11:41.779" v="456" actId="14100"/>
          <ac:cxnSpMkLst>
            <pc:docMk/>
            <pc:sldMk cId="3803842256" sldId="262"/>
            <ac:cxnSpMk id="32" creationId="{7CE60B44-FFA2-9BAC-EAEA-664E48BAC590}"/>
          </ac:cxnSpMkLst>
        </pc:cxnChg>
        <pc:cxnChg chg="mod">
          <ac:chgData name="Lionel ZANITTI" userId="1e51b01e59126d6e" providerId="LiveId" clId="{37452DB9-0FBC-446E-85D5-4E389DC33887}" dt="2022-11-06T12:12:39.297" v="462" actId="14100"/>
          <ac:cxnSpMkLst>
            <pc:docMk/>
            <pc:sldMk cId="3803842256" sldId="262"/>
            <ac:cxnSpMk id="34" creationId="{FF18AA43-45D7-A749-D5A9-C728713AE434}"/>
          </ac:cxnSpMkLst>
        </pc:cxnChg>
        <pc:cxnChg chg="mod">
          <ac:chgData name="Lionel ZANITTI" userId="1e51b01e59126d6e" providerId="LiveId" clId="{37452DB9-0FBC-446E-85D5-4E389DC33887}" dt="2022-11-06T12:11:28.338" v="452" actId="14100"/>
          <ac:cxnSpMkLst>
            <pc:docMk/>
            <pc:sldMk cId="3803842256" sldId="262"/>
            <ac:cxnSpMk id="39" creationId="{5F89811C-1086-0FB7-3FB4-D351AB01969E}"/>
          </ac:cxnSpMkLst>
        </pc:cxnChg>
      </pc:sldChg>
      <pc:sldChg chg="addSp delSp modSp mod modAnim">
        <pc:chgData name="Lionel ZANITTI" userId="1e51b01e59126d6e" providerId="LiveId" clId="{37452DB9-0FBC-446E-85D5-4E389DC33887}" dt="2022-11-06T12:38:55.428" v="675"/>
        <pc:sldMkLst>
          <pc:docMk/>
          <pc:sldMk cId="613291450" sldId="263"/>
        </pc:sldMkLst>
        <pc:spChg chg="add mod">
          <ac:chgData name="Lionel ZANITTI" userId="1e51b01e59126d6e" providerId="LiveId" clId="{37452DB9-0FBC-446E-85D5-4E389DC33887}" dt="2022-11-06T11:38:57.225" v="243" actId="20577"/>
          <ac:spMkLst>
            <pc:docMk/>
            <pc:sldMk cId="613291450" sldId="263"/>
            <ac:spMk id="2" creationId="{2D1B80C0-E16C-B08A-4E7F-85BDEC90FCD6}"/>
          </ac:spMkLst>
        </pc:spChg>
        <pc:spChg chg="del">
          <ac:chgData name="Lionel ZANITTI" userId="1e51b01e59126d6e" providerId="LiveId" clId="{37452DB9-0FBC-446E-85D5-4E389DC33887}" dt="2022-11-06T11:42:52.921" v="256" actId="478"/>
          <ac:spMkLst>
            <pc:docMk/>
            <pc:sldMk cId="613291450" sldId="263"/>
            <ac:spMk id="5" creationId="{093D1241-4F6B-4523-A0D3-68E3CDBC0F28}"/>
          </ac:spMkLst>
        </pc:spChg>
        <pc:spChg chg="del">
          <ac:chgData name="Lionel ZANITTI" userId="1e51b01e59126d6e" providerId="LiveId" clId="{37452DB9-0FBC-446E-85D5-4E389DC33887}" dt="2022-11-06T11:42:52.921" v="256" actId="478"/>
          <ac:spMkLst>
            <pc:docMk/>
            <pc:sldMk cId="613291450" sldId="263"/>
            <ac:spMk id="6" creationId="{C7BF8379-6FA4-47C8-A343-950346DD4931}"/>
          </ac:spMkLst>
        </pc:spChg>
        <pc:spChg chg="del">
          <ac:chgData name="Lionel ZANITTI" userId="1e51b01e59126d6e" providerId="LiveId" clId="{37452DB9-0FBC-446E-85D5-4E389DC33887}" dt="2022-11-06T11:42:52.921" v="256" actId="478"/>
          <ac:spMkLst>
            <pc:docMk/>
            <pc:sldMk cId="613291450" sldId="263"/>
            <ac:spMk id="7" creationId="{CD0DE557-B4FF-44B4-B945-B5B41DBDA39C}"/>
          </ac:spMkLst>
        </pc:spChg>
        <pc:spChg chg="del">
          <ac:chgData name="Lionel ZANITTI" userId="1e51b01e59126d6e" providerId="LiveId" clId="{37452DB9-0FBC-446E-85D5-4E389DC33887}" dt="2022-11-06T11:43:00.068" v="257" actId="478"/>
          <ac:spMkLst>
            <pc:docMk/>
            <pc:sldMk cId="613291450" sldId="263"/>
            <ac:spMk id="8" creationId="{BB801CDE-088C-4A56-83CA-BF9F271065B0}"/>
          </ac:spMkLst>
        </pc:spChg>
        <pc:spChg chg="del">
          <ac:chgData name="Lionel ZANITTI" userId="1e51b01e59126d6e" providerId="LiveId" clId="{37452DB9-0FBC-446E-85D5-4E389DC33887}" dt="2022-11-06T11:43:00.068" v="257" actId="478"/>
          <ac:spMkLst>
            <pc:docMk/>
            <pc:sldMk cId="613291450" sldId="263"/>
            <ac:spMk id="10" creationId="{792980D7-ED01-4955-83DB-59BA18C94FBA}"/>
          </ac:spMkLst>
        </pc:spChg>
        <pc:spChg chg="mod">
          <ac:chgData name="Lionel ZANITTI" userId="1e51b01e59126d6e" providerId="LiveId" clId="{37452DB9-0FBC-446E-85D5-4E389DC33887}" dt="2022-11-06T11:40:18.096" v="248"/>
          <ac:spMkLst>
            <pc:docMk/>
            <pc:sldMk cId="613291450" sldId="263"/>
            <ac:spMk id="13" creationId="{5A6F3240-733C-D8A7-FFEB-05DBEB2479AD}"/>
          </ac:spMkLst>
        </pc:spChg>
        <pc:spChg chg="mod">
          <ac:chgData name="Lionel ZANITTI" userId="1e51b01e59126d6e" providerId="LiveId" clId="{37452DB9-0FBC-446E-85D5-4E389DC33887}" dt="2022-11-06T11:43:52.624" v="298" actId="5793"/>
          <ac:spMkLst>
            <pc:docMk/>
            <pc:sldMk cId="613291450" sldId="263"/>
            <ac:spMk id="17" creationId="{08996099-89CB-DD0F-A895-50967DF91F61}"/>
          </ac:spMkLst>
        </pc:spChg>
        <pc:picChg chg="mod">
          <ac:chgData name="Lionel ZANITTI" userId="1e51b01e59126d6e" providerId="LiveId" clId="{37452DB9-0FBC-446E-85D5-4E389DC33887}" dt="2022-11-06T11:45:41.806" v="311" actId="14100"/>
          <ac:picMkLst>
            <pc:docMk/>
            <pc:sldMk cId="613291450" sldId="263"/>
            <ac:picMk id="18" creationId="{74398E40-46CB-C804-151B-9AB003F70E9D}"/>
          </ac:picMkLst>
        </pc:picChg>
        <pc:picChg chg="add mod">
          <ac:chgData name="Lionel ZANITTI" userId="1e51b01e59126d6e" providerId="LiveId" clId="{37452DB9-0FBC-446E-85D5-4E389DC33887}" dt="2022-11-06T12:37:50.565" v="658"/>
          <ac:picMkLst>
            <pc:docMk/>
            <pc:sldMk cId="613291450" sldId="263"/>
            <ac:picMk id="30" creationId="{418F1491-75A6-16F6-C041-0F24E90FA299}"/>
          </ac:picMkLst>
        </pc:picChg>
        <pc:cxnChg chg="mod">
          <ac:chgData name="Lionel ZANITTI" userId="1e51b01e59126d6e" providerId="LiveId" clId="{37452DB9-0FBC-446E-85D5-4E389DC33887}" dt="2022-11-06T11:46:31.160" v="321" actId="14100"/>
          <ac:cxnSpMkLst>
            <pc:docMk/>
            <pc:sldMk cId="613291450" sldId="263"/>
            <ac:cxnSpMk id="19" creationId="{BE20C350-BC3D-1F76-EDDA-7DC089A71B01}"/>
          </ac:cxnSpMkLst>
        </pc:cxnChg>
        <pc:cxnChg chg="mod">
          <ac:chgData name="Lionel ZANITTI" userId="1e51b01e59126d6e" providerId="LiveId" clId="{37452DB9-0FBC-446E-85D5-4E389DC33887}" dt="2022-11-06T11:46:35.683" v="322" actId="14100"/>
          <ac:cxnSpMkLst>
            <pc:docMk/>
            <pc:sldMk cId="613291450" sldId="263"/>
            <ac:cxnSpMk id="23" creationId="{05CA49ED-4949-DDD1-95C1-117360B494A1}"/>
          </ac:cxnSpMkLst>
        </pc:cxnChg>
        <pc:cxnChg chg="mod">
          <ac:chgData name="Lionel ZANITTI" userId="1e51b01e59126d6e" providerId="LiveId" clId="{37452DB9-0FBC-446E-85D5-4E389DC33887}" dt="2022-11-06T11:46:39.732" v="323" actId="14100"/>
          <ac:cxnSpMkLst>
            <pc:docMk/>
            <pc:sldMk cId="613291450" sldId="263"/>
            <ac:cxnSpMk id="26" creationId="{C2A80B0D-E804-2080-92BA-778A391FA98B}"/>
          </ac:cxnSpMkLst>
        </pc:cxnChg>
      </pc:sldChg>
      <pc:sldChg chg="addSp delSp modSp mod modAnim">
        <pc:chgData name="Lionel ZANITTI" userId="1e51b01e59126d6e" providerId="LiveId" clId="{37452DB9-0FBC-446E-85D5-4E389DC33887}" dt="2022-11-06T12:39:03.184" v="678"/>
        <pc:sldMkLst>
          <pc:docMk/>
          <pc:sldMk cId="3601848103" sldId="264"/>
        </pc:sldMkLst>
        <pc:spChg chg="del">
          <ac:chgData name="Lionel ZANITTI" userId="1e51b01e59126d6e" providerId="LiveId" clId="{37452DB9-0FBC-446E-85D5-4E389DC33887}" dt="2022-11-06T11:47:36.337" v="327" actId="478"/>
          <ac:spMkLst>
            <pc:docMk/>
            <pc:sldMk cId="3601848103" sldId="264"/>
            <ac:spMk id="5" creationId="{093D1241-4F6B-4523-A0D3-68E3CDBC0F28}"/>
          </ac:spMkLst>
        </pc:spChg>
        <pc:spChg chg="del">
          <ac:chgData name="Lionel ZANITTI" userId="1e51b01e59126d6e" providerId="LiveId" clId="{37452DB9-0FBC-446E-85D5-4E389DC33887}" dt="2022-11-06T11:47:36.337" v="327" actId="478"/>
          <ac:spMkLst>
            <pc:docMk/>
            <pc:sldMk cId="3601848103" sldId="264"/>
            <ac:spMk id="6" creationId="{C7BF8379-6FA4-47C8-A343-950346DD4931}"/>
          </ac:spMkLst>
        </pc:spChg>
        <pc:spChg chg="del">
          <ac:chgData name="Lionel ZANITTI" userId="1e51b01e59126d6e" providerId="LiveId" clId="{37452DB9-0FBC-446E-85D5-4E389DC33887}" dt="2022-11-06T11:47:29.201" v="325" actId="478"/>
          <ac:spMkLst>
            <pc:docMk/>
            <pc:sldMk cId="3601848103" sldId="264"/>
            <ac:spMk id="7" creationId="{CD0DE557-B4FF-44B4-B945-B5B41DBDA39C}"/>
          </ac:spMkLst>
        </pc:spChg>
        <pc:spChg chg="del">
          <ac:chgData name="Lionel ZANITTI" userId="1e51b01e59126d6e" providerId="LiveId" clId="{37452DB9-0FBC-446E-85D5-4E389DC33887}" dt="2022-11-06T11:47:29.201" v="325" actId="478"/>
          <ac:spMkLst>
            <pc:docMk/>
            <pc:sldMk cId="3601848103" sldId="264"/>
            <ac:spMk id="8" creationId="{BB801CDE-088C-4A56-83CA-BF9F271065B0}"/>
          </ac:spMkLst>
        </pc:spChg>
        <pc:spChg chg="del">
          <ac:chgData name="Lionel ZANITTI" userId="1e51b01e59126d6e" providerId="LiveId" clId="{37452DB9-0FBC-446E-85D5-4E389DC33887}" dt="2022-11-06T11:47:31.691" v="326" actId="478"/>
          <ac:spMkLst>
            <pc:docMk/>
            <pc:sldMk cId="3601848103" sldId="264"/>
            <ac:spMk id="10" creationId="{792980D7-ED01-4955-83DB-59BA18C94FBA}"/>
          </ac:spMkLst>
        </pc:spChg>
        <pc:spChg chg="mod">
          <ac:chgData name="Lionel ZANITTI" userId="1e51b01e59126d6e" providerId="LiveId" clId="{37452DB9-0FBC-446E-85D5-4E389DC33887}" dt="2022-11-06T11:47:21.350" v="324"/>
          <ac:spMkLst>
            <pc:docMk/>
            <pc:sldMk cId="3601848103" sldId="264"/>
            <ac:spMk id="13" creationId="{5A6F3240-733C-D8A7-FFEB-05DBEB2479AD}"/>
          </ac:spMkLst>
        </pc:spChg>
        <pc:spChg chg="mod">
          <ac:chgData name="Lionel ZANITTI" userId="1e51b01e59126d6e" providerId="LiveId" clId="{37452DB9-0FBC-446E-85D5-4E389DC33887}" dt="2022-11-06T11:48:20.209" v="334" actId="5793"/>
          <ac:spMkLst>
            <pc:docMk/>
            <pc:sldMk cId="3601848103" sldId="264"/>
            <ac:spMk id="17" creationId="{08996099-89CB-DD0F-A895-50967DF91F61}"/>
          </ac:spMkLst>
        </pc:spChg>
        <pc:picChg chg="mod">
          <ac:chgData name="Lionel ZANITTI" userId="1e51b01e59126d6e" providerId="LiveId" clId="{37452DB9-0FBC-446E-85D5-4E389DC33887}" dt="2022-11-06T11:47:42.130" v="328" actId="1076"/>
          <ac:picMkLst>
            <pc:docMk/>
            <pc:sldMk cId="3601848103" sldId="264"/>
            <ac:picMk id="4" creationId="{06F3C9D7-DC0F-8AE2-A393-E3B7FB7F0812}"/>
          </ac:picMkLst>
        </pc:picChg>
        <pc:picChg chg="add mod">
          <ac:chgData name="Lionel ZANITTI" userId="1e51b01e59126d6e" providerId="LiveId" clId="{37452DB9-0FBC-446E-85D5-4E389DC33887}" dt="2022-11-06T12:37:55.690" v="659"/>
          <ac:picMkLst>
            <pc:docMk/>
            <pc:sldMk cId="3601848103" sldId="264"/>
            <ac:picMk id="11" creationId="{EFDB24B6-31C6-6D0C-456D-AF9405F789C6}"/>
          </ac:picMkLst>
        </pc:picChg>
        <pc:picChg chg="mod">
          <ac:chgData name="Lionel ZANITTI" userId="1e51b01e59126d6e" providerId="LiveId" clId="{37452DB9-0FBC-446E-85D5-4E389DC33887}" dt="2022-11-06T11:47:53.545" v="331" actId="14100"/>
          <ac:picMkLst>
            <pc:docMk/>
            <pc:sldMk cId="3601848103" sldId="264"/>
            <ac:picMk id="18" creationId="{74398E40-46CB-C804-151B-9AB003F70E9D}"/>
          </ac:picMkLst>
        </pc:picChg>
        <pc:cxnChg chg="mod">
          <ac:chgData name="Lionel ZANITTI" userId="1e51b01e59126d6e" providerId="LiveId" clId="{37452DB9-0FBC-446E-85D5-4E389DC33887}" dt="2022-11-06T11:48:03.422" v="333" actId="14100"/>
          <ac:cxnSpMkLst>
            <pc:docMk/>
            <pc:sldMk cId="3601848103" sldId="264"/>
            <ac:cxnSpMk id="26" creationId="{C2A80B0D-E804-2080-92BA-778A391FA98B}"/>
          </ac:cxnSpMkLst>
        </pc:cxnChg>
      </pc:sldChg>
      <pc:sldChg chg="addSp delSp modSp mod modAnim">
        <pc:chgData name="Lionel ZANITTI" userId="1e51b01e59126d6e" providerId="LiveId" clId="{37452DB9-0FBC-446E-85D5-4E389DC33887}" dt="2022-11-06T12:39:26.992" v="681"/>
        <pc:sldMkLst>
          <pc:docMk/>
          <pc:sldMk cId="3395105262" sldId="265"/>
        </pc:sldMkLst>
        <pc:spChg chg="del">
          <ac:chgData name="Lionel ZANITTI" userId="1e51b01e59126d6e" providerId="LiveId" clId="{37452DB9-0FBC-446E-85D5-4E389DC33887}" dt="2022-11-06T11:48:54.934" v="335" actId="478"/>
          <ac:spMkLst>
            <pc:docMk/>
            <pc:sldMk cId="3395105262" sldId="265"/>
            <ac:spMk id="5" creationId="{093D1241-4F6B-4523-A0D3-68E3CDBC0F28}"/>
          </ac:spMkLst>
        </pc:spChg>
        <pc:spChg chg="del">
          <ac:chgData name="Lionel ZANITTI" userId="1e51b01e59126d6e" providerId="LiveId" clId="{37452DB9-0FBC-446E-85D5-4E389DC33887}" dt="2022-11-06T11:48:54.934" v="335" actId="478"/>
          <ac:spMkLst>
            <pc:docMk/>
            <pc:sldMk cId="3395105262" sldId="265"/>
            <ac:spMk id="6" creationId="{C7BF8379-6FA4-47C8-A343-950346DD4931}"/>
          </ac:spMkLst>
        </pc:spChg>
        <pc:spChg chg="del">
          <ac:chgData name="Lionel ZANITTI" userId="1e51b01e59126d6e" providerId="LiveId" clId="{37452DB9-0FBC-446E-85D5-4E389DC33887}" dt="2022-11-06T11:48:54.934" v="335" actId="478"/>
          <ac:spMkLst>
            <pc:docMk/>
            <pc:sldMk cId="3395105262" sldId="265"/>
            <ac:spMk id="7" creationId="{CD0DE557-B4FF-44B4-B945-B5B41DBDA39C}"/>
          </ac:spMkLst>
        </pc:spChg>
        <pc:spChg chg="del">
          <ac:chgData name="Lionel ZANITTI" userId="1e51b01e59126d6e" providerId="LiveId" clId="{37452DB9-0FBC-446E-85D5-4E389DC33887}" dt="2022-11-06T11:48:54.934" v="335" actId="478"/>
          <ac:spMkLst>
            <pc:docMk/>
            <pc:sldMk cId="3395105262" sldId="265"/>
            <ac:spMk id="8" creationId="{BB801CDE-088C-4A56-83CA-BF9F271065B0}"/>
          </ac:spMkLst>
        </pc:spChg>
        <pc:spChg chg="del">
          <ac:chgData name="Lionel ZANITTI" userId="1e51b01e59126d6e" providerId="LiveId" clId="{37452DB9-0FBC-446E-85D5-4E389DC33887}" dt="2022-11-06T11:48:54.934" v="335" actId="478"/>
          <ac:spMkLst>
            <pc:docMk/>
            <pc:sldMk cId="3395105262" sldId="265"/>
            <ac:spMk id="10" creationId="{792980D7-ED01-4955-83DB-59BA18C94FBA}"/>
          </ac:spMkLst>
        </pc:spChg>
        <pc:spChg chg="mod">
          <ac:chgData name="Lionel ZANITTI" userId="1e51b01e59126d6e" providerId="LiveId" clId="{37452DB9-0FBC-446E-85D5-4E389DC33887}" dt="2022-11-06T12:15:07.928" v="463"/>
          <ac:spMkLst>
            <pc:docMk/>
            <pc:sldMk cId="3395105262" sldId="265"/>
            <ac:spMk id="13" creationId="{5A6F3240-733C-D8A7-FFEB-05DBEB2479AD}"/>
          </ac:spMkLst>
        </pc:spChg>
        <pc:spChg chg="mod">
          <ac:chgData name="Lionel ZANITTI" userId="1e51b01e59126d6e" providerId="LiveId" clId="{37452DB9-0FBC-446E-85D5-4E389DC33887}" dt="2022-11-06T11:49:55.830" v="369" actId="403"/>
          <ac:spMkLst>
            <pc:docMk/>
            <pc:sldMk cId="3395105262" sldId="265"/>
            <ac:spMk id="17" creationId="{08996099-89CB-DD0F-A895-50967DF91F61}"/>
          </ac:spMkLst>
        </pc:spChg>
        <pc:picChg chg="add mod">
          <ac:chgData name="Lionel ZANITTI" userId="1e51b01e59126d6e" providerId="LiveId" clId="{37452DB9-0FBC-446E-85D5-4E389DC33887}" dt="2022-11-06T12:37:58.617" v="660"/>
          <ac:picMkLst>
            <pc:docMk/>
            <pc:sldMk cId="3395105262" sldId="265"/>
            <ac:picMk id="11" creationId="{4DC7009E-933D-B45B-16F5-A0ADB0A827C0}"/>
          </ac:picMkLst>
        </pc:picChg>
        <pc:picChg chg="mod">
          <ac:chgData name="Lionel ZANITTI" userId="1e51b01e59126d6e" providerId="LiveId" clId="{37452DB9-0FBC-446E-85D5-4E389DC33887}" dt="2022-11-06T11:49:06.568" v="361" actId="14100"/>
          <ac:picMkLst>
            <pc:docMk/>
            <pc:sldMk cId="3395105262" sldId="265"/>
            <ac:picMk id="18" creationId="{74398E40-46CB-C804-151B-9AB003F70E9D}"/>
          </ac:picMkLst>
        </pc:picChg>
        <pc:picChg chg="mod">
          <ac:chgData name="Lionel ZANITTI" userId="1e51b01e59126d6e" providerId="LiveId" clId="{37452DB9-0FBC-446E-85D5-4E389DC33887}" dt="2022-11-06T11:49:12.168" v="362" actId="1076"/>
          <ac:picMkLst>
            <pc:docMk/>
            <pc:sldMk cId="3395105262" sldId="265"/>
            <ac:picMk id="4098" creationId="{1E88BB13-FFDC-EA51-92F6-E5AB4B51874D}"/>
          </ac:picMkLst>
        </pc:picChg>
        <pc:cxnChg chg="mod">
          <ac:chgData name="Lionel ZANITTI" userId="1e51b01e59126d6e" providerId="LiveId" clId="{37452DB9-0FBC-446E-85D5-4E389DC33887}" dt="2022-11-06T11:50:05.361" v="371" actId="14100"/>
          <ac:cxnSpMkLst>
            <pc:docMk/>
            <pc:sldMk cId="3395105262" sldId="265"/>
            <ac:cxnSpMk id="26" creationId="{C2A80B0D-E804-2080-92BA-778A391FA98B}"/>
          </ac:cxnSpMkLst>
        </pc:cxnChg>
      </pc:sldChg>
      <pc:sldChg chg="addSp delSp modSp mod modAnim">
        <pc:chgData name="Lionel ZANITTI" userId="1e51b01e59126d6e" providerId="LiveId" clId="{37452DB9-0FBC-446E-85D5-4E389DC33887}" dt="2022-11-06T12:39:48.921" v="684"/>
        <pc:sldMkLst>
          <pc:docMk/>
          <pc:sldMk cId="1256677843" sldId="266"/>
        </pc:sldMkLst>
        <pc:spChg chg="del">
          <ac:chgData name="Lionel ZANITTI" userId="1e51b01e59126d6e" providerId="LiveId" clId="{37452DB9-0FBC-446E-85D5-4E389DC33887}" dt="2022-11-06T12:16:09.484" v="464" actId="478"/>
          <ac:spMkLst>
            <pc:docMk/>
            <pc:sldMk cId="1256677843" sldId="266"/>
            <ac:spMk id="5" creationId="{093D1241-4F6B-4523-A0D3-68E3CDBC0F28}"/>
          </ac:spMkLst>
        </pc:spChg>
        <pc:spChg chg="del">
          <ac:chgData name="Lionel ZANITTI" userId="1e51b01e59126d6e" providerId="LiveId" clId="{37452DB9-0FBC-446E-85D5-4E389DC33887}" dt="2022-11-06T12:16:09.484" v="464" actId="478"/>
          <ac:spMkLst>
            <pc:docMk/>
            <pc:sldMk cId="1256677843" sldId="266"/>
            <ac:spMk id="6" creationId="{C7BF8379-6FA4-47C8-A343-950346DD4931}"/>
          </ac:spMkLst>
        </pc:spChg>
        <pc:spChg chg="del">
          <ac:chgData name="Lionel ZANITTI" userId="1e51b01e59126d6e" providerId="LiveId" clId="{37452DB9-0FBC-446E-85D5-4E389DC33887}" dt="2022-11-06T12:16:09.484" v="464" actId="478"/>
          <ac:spMkLst>
            <pc:docMk/>
            <pc:sldMk cId="1256677843" sldId="266"/>
            <ac:spMk id="7" creationId="{CD0DE557-B4FF-44B4-B945-B5B41DBDA39C}"/>
          </ac:spMkLst>
        </pc:spChg>
        <pc:spChg chg="del">
          <ac:chgData name="Lionel ZANITTI" userId="1e51b01e59126d6e" providerId="LiveId" clId="{37452DB9-0FBC-446E-85D5-4E389DC33887}" dt="2022-11-06T12:16:09.484" v="464" actId="478"/>
          <ac:spMkLst>
            <pc:docMk/>
            <pc:sldMk cId="1256677843" sldId="266"/>
            <ac:spMk id="8" creationId="{BB801CDE-088C-4A56-83CA-BF9F271065B0}"/>
          </ac:spMkLst>
        </pc:spChg>
        <pc:spChg chg="del">
          <ac:chgData name="Lionel ZANITTI" userId="1e51b01e59126d6e" providerId="LiveId" clId="{37452DB9-0FBC-446E-85D5-4E389DC33887}" dt="2022-11-06T12:16:09.484" v="464" actId="478"/>
          <ac:spMkLst>
            <pc:docMk/>
            <pc:sldMk cId="1256677843" sldId="266"/>
            <ac:spMk id="10" creationId="{792980D7-ED01-4955-83DB-59BA18C94FBA}"/>
          </ac:spMkLst>
        </pc:spChg>
        <pc:spChg chg="mod">
          <ac:chgData name="Lionel ZANITTI" userId="1e51b01e59126d6e" providerId="LiveId" clId="{37452DB9-0FBC-446E-85D5-4E389DC33887}" dt="2022-11-06T12:17:00.476" v="465"/>
          <ac:spMkLst>
            <pc:docMk/>
            <pc:sldMk cId="1256677843" sldId="266"/>
            <ac:spMk id="13" creationId="{5A6F3240-733C-D8A7-FFEB-05DBEB2479AD}"/>
          </ac:spMkLst>
        </pc:spChg>
        <pc:picChg chg="mod">
          <ac:chgData name="Lionel ZANITTI" userId="1e51b01e59126d6e" providerId="LiveId" clId="{37452DB9-0FBC-446E-85D5-4E389DC33887}" dt="2022-11-06T12:33:09.058" v="580" actId="14100"/>
          <ac:picMkLst>
            <pc:docMk/>
            <pc:sldMk cId="1256677843" sldId="266"/>
            <ac:picMk id="3" creationId="{1AFC8B4B-E32A-EE92-FC7E-F9E6538D3F73}"/>
          </ac:picMkLst>
        </pc:picChg>
        <pc:picChg chg="add mod">
          <ac:chgData name="Lionel ZANITTI" userId="1e51b01e59126d6e" providerId="LiveId" clId="{37452DB9-0FBC-446E-85D5-4E389DC33887}" dt="2022-11-06T12:38:00.895" v="661"/>
          <ac:picMkLst>
            <pc:docMk/>
            <pc:sldMk cId="1256677843" sldId="266"/>
            <ac:picMk id="4" creationId="{273D06B7-C9E3-4558-7A3B-C442837E0DE2}"/>
          </ac:picMkLst>
        </pc:picChg>
        <pc:cxnChg chg="mod">
          <ac:chgData name="Lionel ZANITTI" userId="1e51b01e59126d6e" providerId="LiveId" clId="{37452DB9-0FBC-446E-85D5-4E389DC33887}" dt="2022-11-06T12:33:16.422" v="581" actId="14100"/>
          <ac:cxnSpMkLst>
            <pc:docMk/>
            <pc:sldMk cId="1256677843" sldId="266"/>
            <ac:cxnSpMk id="26" creationId="{C2A80B0D-E804-2080-92BA-778A391FA98B}"/>
          </ac:cxnSpMkLst>
        </pc:cxnChg>
      </pc:sldChg>
      <pc:sldChg chg="addSp delSp modSp mod modAnim">
        <pc:chgData name="Lionel ZANITTI" userId="1e51b01e59126d6e" providerId="LiveId" clId="{37452DB9-0FBC-446E-85D5-4E389DC33887}" dt="2022-11-06T12:40:03.248" v="687"/>
        <pc:sldMkLst>
          <pc:docMk/>
          <pc:sldMk cId="804178430" sldId="267"/>
        </pc:sldMkLst>
        <pc:spChg chg="mod">
          <ac:chgData name="Lionel ZANITTI" userId="1e51b01e59126d6e" providerId="LiveId" clId="{37452DB9-0FBC-446E-85D5-4E389DC33887}" dt="2022-11-06T12:26:15.079" v="502" actId="108"/>
          <ac:spMkLst>
            <pc:docMk/>
            <pc:sldMk cId="804178430" sldId="267"/>
            <ac:spMk id="2" creationId="{876DD326-C356-03AC-E3CF-10E2FAA133FD}"/>
          </ac:spMkLst>
        </pc:spChg>
        <pc:spChg chg="mod">
          <ac:chgData name="Lionel ZANITTI" userId="1e51b01e59126d6e" providerId="LiveId" clId="{37452DB9-0FBC-446E-85D5-4E389DC33887}" dt="2022-11-06T12:26:09.012" v="501" actId="1582"/>
          <ac:spMkLst>
            <pc:docMk/>
            <pc:sldMk cId="804178430" sldId="267"/>
            <ac:spMk id="4" creationId="{4BE035AE-CABA-2EA3-15C3-319A0DA8285D}"/>
          </ac:spMkLst>
        </pc:spChg>
        <pc:spChg chg="del">
          <ac:chgData name="Lionel ZANITTI" userId="1e51b01e59126d6e" providerId="LiveId" clId="{37452DB9-0FBC-446E-85D5-4E389DC33887}" dt="2022-11-06T12:17:16.261" v="467" actId="478"/>
          <ac:spMkLst>
            <pc:docMk/>
            <pc:sldMk cId="804178430" sldId="267"/>
            <ac:spMk id="5" creationId="{093D1241-4F6B-4523-A0D3-68E3CDBC0F28}"/>
          </ac:spMkLst>
        </pc:spChg>
        <pc:spChg chg="del">
          <ac:chgData name="Lionel ZANITTI" userId="1e51b01e59126d6e" providerId="LiveId" clId="{37452DB9-0FBC-446E-85D5-4E389DC33887}" dt="2022-11-06T12:17:16.261" v="467" actId="478"/>
          <ac:spMkLst>
            <pc:docMk/>
            <pc:sldMk cId="804178430" sldId="267"/>
            <ac:spMk id="6" creationId="{C7BF8379-6FA4-47C8-A343-950346DD4931}"/>
          </ac:spMkLst>
        </pc:spChg>
        <pc:spChg chg="del">
          <ac:chgData name="Lionel ZANITTI" userId="1e51b01e59126d6e" providerId="LiveId" clId="{37452DB9-0FBC-446E-85D5-4E389DC33887}" dt="2022-11-06T12:17:16.261" v="467" actId="478"/>
          <ac:spMkLst>
            <pc:docMk/>
            <pc:sldMk cId="804178430" sldId="267"/>
            <ac:spMk id="7" creationId="{CD0DE557-B4FF-44B4-B945-B5B41DBDA39C}"/>
          </ac:spMkLst>
        </pc:spChg>
        <pc:spChg chg="del">
          <ac:chgData name="Lionel ZANITTI" userId="1e51b01e59126d6e" providerId="LiveId" clId="{37452DB9-0FBC-446E-85D5-4E389DC33887}" dt="2022-11-06T12:17:16.261" v="467" actId="478"/>
          <ac:spMkLst>
            <pc:docMk/>
            <pc:sldMk cId="804178430" sldId="267"/>
            <ac:spMk id="8" creationId="{BB801CDE-088C-4A56-83CA-BF9F271065B0}"/>
          </ac:spMkLst>
        </pc:spChg>
        <pc:spChg chg="mod">
          <ac:chgData name="Lionel ZANITTI" userId="1e51b01e59126d6e" providerId="LiveId" clId="{37452DB9-0FBC-446E-85D5-4E389DC33887}" dt="2022-11-06T12:26:49.982" v="510" actId="20577"/>
          <ac:spMkLst>
            <pc:docMk/>
            <pc:sldMk cId="804178430" sldId="267"/>
            <ac:spMk id="9" creationId="{AF8DDEA7-92C2-CBED-CD36-3DF5EF6D4954}"/>
          </ac:spMkLst>
        </pc:spChg>
        <pc:spChg chg="del">
          <ac:chgData name="Lionel ZANITTI" userId="1e51b01e59126d6e" providerId="LiveId" clId="{37452DB9-0FBC-446E-85D5-4E389DC33887}" dt="2022-11-06T12:17:18.881" v="468" actId="478"/>
          <ac:spMkLst>
            <pc:docMk/>
            <pc:sldMk cId="804178430" sldId="267"/>
            <ac:spMk id="10" creationId="{792980D7-ED01-4955-83DB-59BA18C94FBA}"/>
          </ac:spMkLst>
        </pc:spChg>
        <pc:spChg chg="mod">
          <ac:chgData name="Lionel ZANITTI" userId="1e51b01e59126d6e" providerId="LiveId" clId="{37452DB9-0FBC-446E-85D5-4E389DC33887}" dt="2022-11-06T12:26:19.197" v="504" actId="108"/>
          <ac:spMkLst>
            <pc:docMk/>
            <pc:sldMk cId="804178430" sldId="267"/>
            <ac:spMk id="11" creationId="{AF5ECD79-6548-F8FF-F946-8B9329BC6022}"/>
          </ac:spMkLst>
        </pc:spChg>
        <pc:spChg chg="mod">
          <ac:chgData name="Lionel ZANITTI" userId="1e51b01e59126d6e" providerId="LiveId" clId="{37452DB9-0FBC-446E-85D5-4E389DC33887}" dt="2022-11-06T12:17:08.903" v="466"/>
          <ac:spMkLst>
            <pc:docMk/>
            <pc:sldMk cId="804178430" sldId="267"/>
            <ac:spMk id="13" creationId="{5A6F3240-733C-D8A7-FFEB-05DBEB2479AD}"/>
          </ac:spMkLst>
        </pc:spChg>
        <pc:picChg chg="add mod">
          <ac:chgData name="Lionel ZANITTI" userId="1e51b01e59126d6e" providerId="LiveId" clId="{37452DB9-0FBC-446E-85D5-4E389DC33887}" dt="2022-11-06T12:38:06.984" v="662"/>
          <ac:picMkLst>
            <pc:docMk/>
            <pc:sldMk cId="804178430" sldId="267"/>
            <ac:picMk id="12" creationId="{F607A0CE-AFD3-F94A-84C7-DBDA6B65B74A}"/>
          </ac:picMkLst>
        </pc:picChg>
      </pc:sldChg>
      <pc:sldChg chg="addSp delSp modSp mod modAnim">
        <pc:chgData name="Lionel ZANITTI" userId="1e51b01e59126d6e" providerId="LiveId" clId="{37452DB9-0FBC-446E-85D5-4E389DC33887}" dt="2022-11-06T12:40:14.785" v="690"/>
        <pc:sldMkLst>
          <pc:docMk/>
          <pc:sldMk cId="2457499506" sldId="268"/>
        </pc:sldMkLst>
        <pc:spChg chg="del">
          <ac:chgData name="Lionel ZANITTI" userId="1e51b01e59126d6e" providerId="LiveId" clId="{37452DB9-0FBC-446E-85D5-4E389DC33887}" dt="2022-11-06T12:27:10.947" v="512" actId="478"/>
          <ac:spMkLst>
            <pc:docMk/>
            <pc:sldMk cId="2457499506" sldId="268"/>
            <ac:spMk id="5" creationId="{093D1241-4F6B-4523-A0D3-68E3CDBC0F28}"/>
          </ac:spMkLst>
        </pc:spChg>
        <pc:spChg chg="del">
          <ac:chgData name="Lionel ZANITTI" userId="1e51b01e59126d6e" providerId="LiveId" clId="{37452DB9-0FBC-446E-85D5-4E389DC33887}" dt="2022-11-06T12:27:10.947" v="512" actId="478"/>
          <ac:spMkLst>
            <pc:docMk/>
            <pc:sldMk cId="2457499506" sldId="268"/>
            <ac:spMk id="6" creationId="{C7BF8379-6FA4-47C8-A343-950346DD4931}"/>
          </ac:spMkLst>
        </pc:spChg>
        <pc:spChg chg="del">
          <ac:chgData name="Lionel ZANITTI" userId="1e51b01e59126d6e" providerId="LiveId" clId="{37452DB9-0FBC-446E-85D5-4E389DC33887}" dt="2022-11-06T12:27:10.947" v="512" actId="478"/>
          <ac:spMkLst>
            <pc:docMk/>
            <pc:sldMk cId="2457499506" sldId="268"/>
            <ac:spMk id="7" creationId="{CD0DE557-B4FF-44B4-B945-B5B41DBDA39C}"/>
          </ac:spMkLst>
        </pc:spChg>
        <pc:spChg chg="del mod">
          <ac:chgData name="Lionel ZANITTI" userId="1e51b01e59126d6e" providerId="LiveId" clId="{37452DB9-0FBC-446E-85D5-4E389DC33887}" dt="2022-11-06T12:27:17.947" v="515" actId="478"/>
          <ac:spMkLst>
            <pc:docMk/>
            <pc:sldMk cId="2457499506" sldId="268"/>
            <ac:spMk id="8" creationId="{BB801CDE-088C-4A56-83CA-BF9F271065B0}"/>
          </ac:spMkLst>
        </pc:spChg>
        <pc:spChg chg="del">
          <ac:chgData name="Lionel ZANITTI" userId="1e51b01e59126d6e" providerId="LiveId" clId="{37452DB9-0FBC-446E-85D5-4E389DC33887}" dt="2022-11-06T12:27:20.877" v="516" actId="478"/>
          <ac:spMkLst>
            <pc:docMk/>
            <pc:sldMk cId="2457499506" sldId="268"/>
            <ac:spMk id="10" creationId="{792980D7-ED01-4955-83DB-59BA18C94FBA}"/>
          </ac:spMkLst>
        </pc:spChg>
        <pc:spChg chg="mod">
          <ac:chgData name="Lionel ZANITTI" userId="1e51b01e59126d6e" providerId="LiveId" clId="{37452DB9-0FBC-446E-85D5-4E389DC33887}" dt="2022-11-06T12:29:18.061" v="544"/>
          <ac:spMkLst>
            <pc:docMk/>
            <pc:sldMk cId="2457499506" sldId="268"/>
            <ac:spMk id="13" creationId="{5A6F3240-733C-D8A7-FFEB-05DBEB2479AD}"/>
          </ac:spMkLst>
        </pc:spChg>
        <pc:spChg chg="mod">
          <ac:chgData name="Lionel ZANITTI" userId="1e51b01e59126d6e" providerId="LiveId" clId="{37452DB9-0FBC-446E-85D5-4E389DC33887}" dt="2022-11-06T12:27:46.028" v="529" actId="1035"/>
          <ac:spMkLst>
            <pc:docMk/>
            <pc:sldMk cId="2457499506" sldId="268"/>
            <ac:spMk id="17" creationId="{08996099-89CB-DD0F-A895-50967DF91F61}"/>
          </ac:spMkLst>
        </pc:spChg>
        <pc:picChg chg="mod ord">
          <ac:chgData name="Lionel ZANITTI" userId="1e51b01e59126d6e" providerId="LiveId" clId="{37452DB9-0FBC-446E-85D5-4E389DC33887}" dt="2022-11-06T12:32:31.428" v="577" actId="171"/>
          <ac:picMkLst>
            <pc:docMk/>
            <pc:sldMk cId="2457499506" sldId="268"/>
            <ac:picMk id="16" creationId="{807115E6-964E-3BA3-CFAE-931DBA49B7F3}"/>
          </ac:picMkLst>
        </pc:picChg>
        <pc:picChg chg="mod">
          <ac:chgData name="Lionel ZANITTI" userId="1e51b01e59126d6e" providerId="LiveId" clId="{37452DB9-0FBC-446E-85D5-4E389DC33887}" dt="2022-11-06T12:31:09.599" v="567" actId="14100"/>
          <ac:picMkLst>
            <pc:docMk/>
            <pc:sldMk cId="2457499506" sldId="268"/>
            <ac:picMk id="18" creationId="{74398E40-46CB-C804-151B-9AB003F70E9D}"/>
          </ac:picMkLst>
        </pc:picChg>
        <pc:picChg chg="add mod">
          <ac:chgData name="Lionel ZANITTI" userId="1e51b01e59126d6e" providerId="LiveId" clId="{37452DB9-0FBC-446E-85D5-4E389DC33887}" dt="2022-11-06T12:38:09.186" v="663"/>
          <ac:picMkLst>
            <pc:docMk/>
            <pc:sldMk cId="2457499506" sldId="268"/>
            <ac:picMk id="37" creationId="{BAAC2999-0262-4864-BA39-64207D9509F3}"/>
          </ac:picMkLst>
        </pc:picChg>
        <pc:cxnChg chg="mod">
          <ac:chgData name="Lionel ZANITTI" userId="1e51b01e59126d6e" providerId="LiveId" clId="{37452DB9-0FBC-446E-85D5-4E389DC33887}" dt="2022-11-06T12:32:21.231" v="575" actId="14100"/>
          <ac:cxnSpMkLst>
            <pc:docMk/>
            <pc:sldMk cId="2457499506" sldId="268"/>
            <ac:cxnSpMk id="26" creationId="{C2A80B0D-E804-2080-92BA-778A391FA98B}"/>
          </ac:cxnSpMkLst>
        </pc:cxnChg>
        <pc:cxnChg chg="add del mod">
          <ac:chgData name="Lionel ZANITTI" userId="1e51b01e59126d6e" providerId="LiveId" clId="{37452DB9-0FBC-446E-85D5-4E389DC33887}" dt="2022-11-06T12:31:27.598" v="570" actId="478"/>
          <ac:cxnSpMkLst>
            <pc:docMk/>
            <pc:sldMk cId="2457499506" sldId="268"/>
            <ac:cxnSpMk id="28" creationId="{ECCEEC56-2321-8C89-87E1-568ED9F50F9E}"/>
          </ac:cxnSpMkLst>
        </pc:cxnChg>
      </pc:sldChg>
      <pc:sldChg chg="del">
        <pc:chgData name="Lionel ZANITTI" userId="1e51b01e59126d6e" providerId="LiveId" clId="{37452DB9-0FBC-446E-85D5-4E389DC33887}" dt="2022-11-06T12:34:23.019" v="622" actId="47"/>
        <pc:sldMkLst>
          <pc:docMk/>
          <pc:sldMk cId="573966109" sldId="269"/>
        </pc:sldMkLst>
      </pc:sldChg>
      <pc:sldChg chg="add">
        <pc:chgData name="Lionel ZANITTI" userId="1e51b01e59126d6e" providerId="LiveId" clId="{37452DB9-0FBC-446E-85D5-4E389DC33887}" dt="2022-11-06T12:33:51.305" v="582"/>
        <pc:sldMkLst>
          <pc:docMk/>
          <pc:sldMk cId="2391486431" sldId="270"/>
        </pc:sldMkLst>
      </pc:sldChg>
      <pc:sldChg chg="modSp add modAnim">
        <pc:chgData name="Lionel ZANITTI" userId="1e51b01e59126d6e" providerId="LiveId" clId="{37452DB9-0FBC-446E-85D5-4E389DC33887}" dt="2022-11-06T12:36:55.077" v="653" actId="207"/>
        <pc:sldMkLst>
          <pc:docMk/>
          <pc:sldMk cId="3348044816" sldId="271"/>
        </pc:sldMkLst>
        <pc:spChg chg="mod">
          <ac:chgData name="Lionel ZANITTI" userId="1e51b01e59126d6e" providerId="LiveId" clId="{37452DB9-0FBC-446E-85D5-4E389DC33887}" dt="2022-11-06T12:34:11.329" v="619" actId="20577"/>
          <ac:spMkLst>
            <pc:docMk/>
            <pc:sldMk cId="3348044816" sldId="271"/>
            <ac:spMk id="3" creationId="{0D9C7E8B-8B59-FD54-46EB-2014C73861AF}"/>
          </ac:spMkLst>
        </pc:spChg>
        <pc:graphicFrameChg chg="mod">
          <ac:chgData name="Lionel ZANITTI" userId="1e51b01e59126d6e" providerId="LiveId" clId="{37452DB9-0FBC-446E-85D5-4E389DC33887}" dt="2022-11-06T12:36:55.077" v="653" actId="207"/>
          <ac:graphicFrameMkLst>
            <pc:docMk/>
            <pc:sldMk cId="3348044816" sldId="271"/>
            <ac:graphicFrameMk id="10" creationId="{4DBF5C5D-E8C1-4EFB-87B6-B4245AB407AE}"/>
          </ac:graphicFrameMkLst>
        </pc:graphicFrameChg>
      </pc:sldChg>
      <pc:sldChg chg="add ord">
        <pc:chgData name="Lionel ZANITTI" userId="1e51b01e59126d6e" providerId="LiveId" clId="{37452DB9-0FBC-446E-85D5-4E389DC33887}" dt="2022-11-06T12:34:20.884" v="621"/>
        <pc:sldMkLst>
          <pc:docMk/>
          <pc:sldMk cId="715632723" sldId="281"/>
        </pc:sldMkLst>
      </pc:sldChg>
      <pc:sldMasterChg chg="addSp modSp">
        <pc:chgData name="Lionel ZANITTI" userId="1e51b01e59126d6e" providerId="LiveId" clId="{37452DB9-0FBC-446E-85D5-4E389DC33887}" dt="2022-11-06T11:29:40.577" v="78"/>
        <pc:sldMasterMkLst>
          <pc:docMk/>
          <pc:sldMasterMk cId="3853920126" sldId="2147483648"/>
        </pc:sldMasterMkLst>
        <pc:picChg chg="add mod">
          <ac:chgData name="Lionel ZANITTI" userId="1e51b01e59126d6e" providerId="LiveId" clId="{37452DB9-0FBC-446E-85D5-4E389DC33887}" dt="2022-11-06T11:29:40.577" v="78"/>
          <ac:picMkLst>
            <pc:docMk/>
            <pc:sldMasterMk cId="3853920126" sldId="2147483648"/>
            <ac:picMk id="4" creationId="{C8057BE0-771B-D255-F888-ECA865C7516B}"/>
          </ac:picMkLst>
        </pc:picChg>
      </pc:sldMaster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slide" Target="../slides/slide6.xml"/><Relationship Id="rId18" Type="http://schemas.openxmlformats.org/officeDocument/2006/relationships/image" Target="../media/image13.svg"/><Relationship Id="rId3" Type="http://schemas.openxmlformats.org/officeDocument/2006/relationships/image" Target="../media/image3.svg"/><Relationship Id="rId21" Type="http://schemas.openxmlformats.org/officeDocument/2006/relationships/image" Target="../media/image15.svg"/><Relationship Id="rId7" Type="http://schemas.openxmlformats.org/officeDocument/2006/relationships/slide" Target="../slides/slide4.xml"/><Relationship Id="rId12" Type="http://schemas.openxmlformats.org/officeDocument/2006/relationships/image" Target="../media/image9.svg"/><Relationship Id="rId17" Type="http://schemas.openxmlformats.org/officeDocument/2006/relationships/image" Target="../media/image12.png"/><Relationship Id="rId2" Type="http://schemas.openxmlformats.org/officeDocument/2006/relationships/image" Target="../media/image2.png"/><Relationship Id="rId16" Type="http://schemas.openxmlformats.org/officeDocument/2006/relationships/slide" Target="../slides/slide8.xml"/><Relationship Id="rId20" Type="http://schemas.openxmlformats.org/officeDocument/2006/relationships/image" Target="../media/image14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24" Type="http://schemas.openxmlformats.org/officeDocument/2006/relationships/image" Target="../media/image17.svg"/><Relationship Id="rId5" Type="http://schemas.openxmlformats.org/officeDocument/2006/relationships/image" Target="../media/image4.png"/><Relationship Id="rId15" Type="http://schemas.openxmlformats.org/officeDocument/2006/relationships/image" Target="../media/image11.svg"/><Relationship Id="rId23" Type="http://schemas.openxmlformats.org/officeDocument/2006/relationships/image" Target="../media/image16.png"/><Relationship Id="rId10" Type="http://schemas.openxmlformats.org/officeDocument/2006/relationships/slide" Target="../slides/slide5.xml"/><Relationship Id="rId19" Type="http://schemas.openxmlformats.org/officeDocument/2006/relationships/slide" Target="../slides/slide11.xml"/><Relationship Id="rId4" Type="http://schemas.openxmlformats.org/officeDocument/2006/relationships/slide" Target="../slides/slide3.xml"/><Relationship Id="rId9" Type="http://schemas.openxmlformats.org/officeDocument/2006/relationships/image" Target="../media/image7.svg"/><Relationship Id="rId14" Type="http://schemas.openxmlformats.org/officeDocument/2006/relationships/image" Target="../media/image10.png"/><Relationship Id="rId22" Type="http://schemas.openxmlformats.org/officeDocument/2006/relationships/slide" Target="../slides/slide13.xml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image" Target="../media/image3.svg"/><Relationship Id="rId16" Type="http://schemas.openxmlformats.org/officeDocument/2006/relationships/image" Target="../media/image17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Relationship Id="rId14" Type="http://schemas.openxmlformats.org/officeDocument/2006/relationships/image" Target="../media/image1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1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Rôle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1600" i="1" kern="1200" dirty="0">
              <a:solidFill>
                <a:srgbClr val="FF9933"/>
              </a:solidFill>
            </a:rPr>
            <a:t>Limitation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504446D0-BB24-4D19-B390-0BB4E9D32A1A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1600" i="1" kern="1200" dirty="0">
              <a:solidFill>
                <a:srgbClr val="FF9933"/>
              </a:solidFill>
            </a:rPr>
            <a:t>Créer une plage nommée</a:t>
          </a:r>
          <a:endParaRPr lang="fr-FR" sz="1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BEBA49CC-06CE-449B-89D0-C9BF82B9A980}" type="parTrans" cxnId="{693B9800-D224-4DA1-B17B-79C3A27F0F65}">
      <dgm:prSet/>
      <dgm:spPr/>
      <dgm:t>
        <a:bodyPr/>
        <a:lstStyle/>
        <a:p>
          <a:endParaRPr lang="fr-FR"/>
        </a:p>
      </dgm:t>
    </dgm:pt>
    <dgm:pt modelId="{009E9625-C3C8-4E24-AE01-2CBA54ECE8A5}" type="sibTrans" cxnId="{693B9800-D224-4DA1-B17B-79C3A27F0F65}">
      <dgm:prSet/>
      <dgm:spPr/>
      <dgm:t>
        <a:bodyPr/>
        <a:lstStyle/>
        <a:p>
          <a:endParaRPr lang="fr-FR"/>
        </a:p>
      </dgm:t>
    </dgm:pt>
    <dgm:pt modelId="{161C6A4E-F14F-4BDD-A507-11046205886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1600" i="1" kern="1200" dirty="0">
              <a:solidFill>
                <a:srgbClr val="FF9933"/>
              </a:solidFill>
            </a:rPr>
            <a:t>Contrôler une plage nommée – 1ère méthode</a:t>
          </a:r>
          <a:endParaRPr lang="fr-FR" sz="1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5055D4FA-EB44-401E-9C06-78BE4DB6B3C9}" type="parTrans" cxnId="{EDF26C57-8882-4C02-8464-92E35FFD18E0}">
      <dgm:prSet/>
      <dgm:spPr/>
      <dgm:t>
        <a:bodyPr/>
        <a:lstStyle/>
        <a:p>
          <a:endParaRPr lang="fr-FR"/>
        </a:p>
      </dgm:t>
    </dgm:pt>
    <dgm:pt modelId="{141F8FA7-CC57-42D6-9DCD-2E657D2A89EC}" type="sibTrans" cxnId="{EDF26C57-8882-4C02-8464-92E35FFD18E0}">
      <dgm:prSet/>
      <dgm:spPr/>
      <dgm:t>
        <a:bodyPr/>
        <a:lstStyle/>
        <a:p>
          <a:endParaRPr lang="fr-FR"/>
        </a:p>
      </dgm:t>
    </dgm:pt>
    <dgm:pt modelId="{BCBC33CA-7C90-47BB-BBB9-0BFCF2B51EA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1600" i="1" kern="1200" dirty="0">
              <a:solidFill>
                <a:srgbClr val="FF9933"/>
              </a:solidFill>
            </a:rPr>
            <a:t>Contrôler une plage nommée – 2ème méthode</a:t>
          </a:r>
          <a:endParaRPr lang="fr-FR" sz="1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75E3BFD3-1A06-42A8-89F5-9ECE16556B12}" type="parTrans" cxnId="{46384F34-64D4-4C31-814A-468EFA989DA0}">
      <dgm:prSet/>
      <dgm:spPr/>
      <dgm:t>
        <a:bodyPr/>
        <a:lstStyle/>
        <a:p>
          <a:endParaRPr lang="fr-FR"/>
        </a:p>
      </dgm:t>
    </dgm:pt>
    <dgm:pt modelId="{A3D95C16-C8FA-4ADF-8141-1BEF5F40C577}" type="sibTrans" cxnId="{46384F34-64D4-4C31-814A-468EFA989DA0}">
      <dgm:prSet/>
      <dgm:spPr/>
      <dgm:t>
        <a:bodyPr/>
        <a:lstStyle/>
        <a:p>
          <a:endParaRPr lang="fr-FR"/>
        </a:p>
      </dgm:t>
    </dgm:pt>
    <dgm:pt modelId="{16530B38-DB02-4B20-AD02-C9E473B3D0A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1600" i="1" kern="1200" dirty="0">
              <a:solidFill>
                <a:srgbClr val="FF9933"/>
              </a:solidFill>
            </a:rPr>
            <a:t>Insérer une référence de plage nommée dans une formule</a:t>
          </a:r>
          <a:endParaRPr lang="fr-FR" sz="1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EF73C1EE-DD5A-49A1-A484-A5C186DC1444}" type="parTrans" cxnId="{0202C66C-BB20-49E8-876E-184DE9CC0B00}">
      <dgm:prSet/>
      <dgm:spPr/>
      <dgm:t>
        <a:bodyPr/>
        <a:lstStyle/>
        <a:p>
          <a:endParaRPr lang="fr-FR"/>
        </a:p>
      </dgm:t>
    </dgm:pt>
    <dgm:pt modelId="{4B6AA57D-24F7-4E38-8B8F-1706A4B05789}" type="sibTrans" cxnId="{0202C66C-BB20-49E8-876E-184DE9CC0B00}">
      <dgm:prSet/>
      <dgm:spPr/>
      <dgm:t>
        <a:bodyPr/>
        <a:lstStyle/>
        <a:p>
          <a:endParaRPr lang="fr-FR"/>
        </a:p>
      </dgm:t>
    </dgm:pt>
    <dgm:pt modelId="{7902E6F1-25DA-48EC-9166-BED5AC1733B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1600" i="1" kern="1200" dirty="0">
              <a:solidFill>
                <a:srgbClr val="FF9933"/>
              </a:solidFill>
            </a:rPr>
            <a:t>Supprimer une référence de plage nommée</a:t>
          </a:r>
          <a:endParaRPr lang="fr-FR" sz="1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9E62AFC2-8A64-47A0-9988-22CC14B859AC}" type="parTrans" cxnId="{CDF8568F-3A8C-4482-ACDE-3E52260AB84A}">
      <dgm:prSet/>
      <dgm:spPr/>
      <dgm:t>
        <a:bodyPr/>
        <a:lstStyle/>
        <a:p>
          <a:endParaRPr lang="fr-FR"/>
        </a:p>
      </dgm:t>
    </dgm:pt>
    <dgm:pt modelId="{27DC6802-DACA-4E0D-B357-0EE77EA6E06F}" type="sibTrans" cxnId="{CDF8568F-3A8C-4482-ACDE-3E52260AB84A}">
      <dgm:prSet/>
      <dgm:spPr/>
      <dgm:t>
        <a:bodyPr/>
        <a:lstStyle/>
        <a:p>
          <a:endParaRPr lang="fr-FR"/>
        </a:p>
      </dgm:t>
    </dgm:pt>
    <dgm:pt modelId="{659D40BB-9FFD-4D46-A1C1-5AC2BCC2A10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1600" i="1" kern="1200" dirty="0">
              <a:solidFill>
                <a:srgbClr val="FF9933"/>
              </a:solidFill>
            </a:rPr>
            <a:t>Créer des plages automatiquement en fonction des en-têtes de tableau</a:t>
          </a:r>
          <a:endParaRPr lang="fr-FR" sz="1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160480C0-00A0-44FF-AAA3-CB4D8CD254D7}" type="parTrans" cxnId="{AF674086-2008-4AFA-88DF-971F01A79CD5}">
      <dgm:prSet/>
      <dgm:spPr/>
      <dgm:t>
        <a:bodyPr/>
        <a:lstStyle/>
        <a:p>
          <a:endParaRPr lang="fr-FR"/>
        </a:p>
      </dgm:t>
    </dgm:pt>
    <dgm:pt modelId="{C842D679-F5C0-41BA-A7E6-B6DDAE6C50D7}" type="sibTrans" cxnId="{AF674086-2008-4AFA-88DF-971F01A79CD5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8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8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8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8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8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8">
        <dgm:presLayoutVars>
          <dgm:chMax val="0"/>
          <dgm:chPref val="0"/>
        </dgm:presLayoutVars>
      </dgm:prSet>
      <dgm:spPr/>
    </dgm:pt>
    <dgm:pt modelId="{45CFD6E6-F277-4F67-AAB7-951D8DDC787A}" type="pres">
      <dgm:prSet presAssocID="{80EFB54F-1AC8-40D9-981D-4C85160A5799}" presName="sibTrans" presStyleCnt="0"/>
      <dgm:spPr/>
    </dgm:pt>
    <dgm:pt modelId="{93729471-CC84-400E-A56D-82B0605C6081}" type="pres">
      <dgm:prSet presAssocID="{504446D0-BB24-4D19-B390-0BB4E9D32A1A}" presName="compNode" presStyleCnt="0"/>
      <dgm:spPr/>
    </dgm:pt>
    <dgm:pt modelId="{D009D6CD-7EA4-481F-8115-E0BF7306AB9C}" type="pres">
      <dgm:prSet presAssocID="{504446D0-BB24-4D19-B390-0BB4E9D32A1A}" presName="bgRect" presStyleLbl="bgShp" presStyleIdx="2" presStyleCnt="8"/>
      <dgm:spPr>
        <a:xfrm>
          <a:off x="0" y="4274597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53B7C301-BA14-4A98-9FD4-5E499C926D6C}" type="pres">
      <dgm:prSet presAssocID="{504446D0-BB24-4D19-B390-0BB4E9D32A1A}" presName="iconRect" presStyleLbl="node1" presStyleIdx="2" presStyleCnt="8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35A2598C-AB39-4636-A53E-527EF1A7F98E}" type="pres">
      <dgm:prSet presAssocID="{504446D0-BB24-4D19-B390-0BB4E9D32A1A}" presName="spaceRect" presStyleCnt="0"/>
      <dgm:spPr/>
    </dgm:pt>
    <dgm:pt modelId="{21675E52-A362-4E56-B597-EE9B768E43D1}" type="pres">
      <dgm:prSet presAssocID="{504446D0-BB24-4D19-B390-0BB4E9D32A1A}" presName="parTx" presStyleLbl="revTx" presStyleIdx="2" presStyleCnt="8">
        <dgm:presLayoutVars>
          <dgm:chMax val="0"/>
          <dgm:chPref val="0"/>
        </dgm:presLayoutVars>
      </dgm:prSet>
      <dgm:spPr/>
    </dgm:pt>
    <dgm:pt modelId="{F562A43B-F28A-427E-9FA0-6B89072BE14F}" type="pres">
      <dgm:prSet presAssocID="{009E9625-C3C8-4E24-AE01-2CBA54ECE8A5}" presName="sibTrans" presStyleCnt="0"/>
      <dgm:spPr/>
    </dgm:pt>
    <dgm:pt modelId="{A50F2E1C-1FE9-47DB-9E8B-740665515CA1}" type="pres">
      <dgm:prSet presAssocID="{161C6A4E-F14F-4BDD-A507-110462058869}" presName="compNode" presStyleCnt="0"/>
      <dgm:spPr/>
    </dgm:pt>
    <dgm:pt modelId="{374F60A6-28EB-4CFE-8B33-39AE4E79EF85}" type="pres">
      <dgm:prSet presAssocID="{161C6A4E-F14F-4BDD-A507-110462058869}" presName="bgRect" presStyleLbl="bgShp" presStyleIdx="3" presStyleCnt="8"/>
      <dgm:spPr>
        <a:xfrm>
          <a:off x="0" y="472346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8EA32468-AB62-474B-A31D-ECB54A4785AC}" type="pres">
      <dgm:prSet presAssocID="{161C6A4E-F14F-4BDD-A507-110462058869}" presName="iconRect" presStyleLbl="node1" presStyleIdx="3" presStyleCnt="8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4 avec un remplissage uni"/>
        </a:ext>
      </dgm:extLst>
    </dgm:pt>
    <dgm:pt modelId="{278A366A-96D7-434B-91A7-83D9BACC2EEA}" type="pres">
      <dgm:prSet presAssocID="{161C6A4E-F14F-4BDD-A507-110462058869}" presName="spaceRect" presStyleCnt="0"/>
      <dgm:spPr/>
    </dgm:pt>
    <dgm:pt modelId="{9AF29C3C-61D1-482B-B4F7-BDC6B2247357}" type="pres">
      <dgm:prSet presAssocID="{161C6A4E-F14F-4BDD-A507-110462058869}" presName="parTx" presStyleLbl="revTx" presStyleIdx="3" presStyleCnt="8">
        <dgm:presLayoutVars>
          <dgm:chMax val="0"/>
          <dgm:chPref val="0"/>
        </dgm:presLayoutVars>
      </dgm:prSet>
      <dgm:spPr/>
    </dgm:pt>
    <dgm:pt modelId="{0BFB444F-7B20-408F-B728-215DD707E55B}" type="pres">
      <dgm:prSet presAssocID="{141F8FA7-CC57-42D6-9DCD-2E657D2A89EC}" presName="sibTrans" presStyleCnt="0"/>
      <dgm:spPr/>
    </dgm:pt>
    <dgm:pt modelId="{C15C6925-3EBA-4ADB-B62D-DF1F1393D32D}" type="pres">
      <dgm:prSet presAssocID="{BCBC33CA-7C90-47BB-BBB9-0BFCF2B51EA3}" presName="compNode" presStyleCnt="0"/>
      <dgm:spPr/>
    </dgm:pt>
    <dgm:pt modelId="{A07C91E2-B21F-437C-9007-55C0DDF56B61}" type="pres">
      <dgm:prSet presAssocID="{BCBC33CA-7C90-47BB-BBB9-0BFCF2B51EA3}" presName="bgRect" presStyleLbl="bgShp" presStyleIdx="4" presStyleCnt="8"/>
      <dgm:spPr>
        <a:xfrm>
          <a:off x="0" y="3069147"/>
          <a:ext cx="6791323" cy="613683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3" action="ppaction://hlinksldjump"/>
          </dgm14:cNvPr>
        </a:ext>
      </dgm:extLst>
    </dgm:pt>
    <dgm:pt modelId="{20CBB7AA-8ED9-4BAF-A493-72F8A8C25715}" type="pres">
      <dgm:prSet presAssocID="{BCBC33CA-7C90-47BB-BBB9-0BFCF2B51EA3}" presName="iconRect" presStyleLbl="node1" presStyleIdx="4" presStyleCnt="8"/>
      <dgm:spPr>
        <a:blipFill>
          <a:blip xmlns:r="http://schemas.openxmlformats.org/officeDocument/2006/relationships"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5 avec un remplissage uni"/>
        </a:ext>
      </dgm:extLst>
    </dgm:pt>
    <dgm:pt modelId="{6409E9A5-BBBE-40D6-BF42-B84BEA137315}" type="pres">
      <dgm:prSet presAssocID="{BCBC33CA-7C90-47BB-BBB9-0BFCF2B51EA3}" presName="spaceRect" presStyleCnt="0"/>
      <dgm:spPr/>
    </dgm:pt>
    <dgm:pt modelId="{A1AB806E-65D7-418D-8600-6C484DBF1870}" type="pres">
      <dgm:prSet presAssocID="{BCBC33CA-7C90-47BB-BBB9-0BFCF2B51EA3}" presName="parTx" presStyleLbl="revTx" presStyleIdx="4" presStyleCnt="8">
        <dgm:presLayoutVars>
          <dgm:chMax val="0"/>
          <dgm:chPref val="0"/>
        </dgm:presLayoutVars>
      </dgm:prSet>
      <dgm:spPr/>
    </dgm:pt>
    <dgm:pt modelId="{20CC4433-C6E7-43E4-B11C-68813093CDE0}" type="pres">
      <dgm:prSet presAssocID="{A3D95C16-C8FA-4ADF-8141-1BEF5F40C577}" presName="sibTrans" presStyleCnt="0"/>
      <dgm:spPr/>
    </dgm:pt>
    <dgm:pt modelId="{BA50D93D-5CA8-4E34-AC67-D79D983608AD}" type="pres">
      <dgm:prSet presAssocID="{16530B38-DB02-4B20-AD02-C9E473B3D0A8}" presName="compNode" presStyleCnt="0"/>
      <dgm:spPr/>
    </dgm:pt>
    <dgm:pt modelId="{5323C909-CED4-411D-A659-ACC36059E8B2}" type="pres">
      <dgm:prSet presAssocID="{16530B38-DB02-4B20-AD02-C9E473B3D0A8}" presName="bgRect" presStyleLbl="bgShp" presStyleIdx="5" presStyleCnt="8"/>
      <dgm:spPr>
        <a:xfrm>
          <a:off x="0" y="3836252"/>
          <a:ext cx="6791323" cy="613683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6" action="ppaction://hlinksldjump"/>
          </dgm14:cNvPr>
        </a:ext>
      </dgm:extLst>
    </dgm:pt>
    <dgm:pt modelId="{81E0A097-670C-44D0-B8EE-786693CFE72E}" type="pres">
      <dgm:prSet presAssocID="{16530B38-DB02-4B20-AD02-C9E473B3D0A8}" presName="iconRect" presStyleLbl="node1" presStyleIdx="5" presStyleCnt="8"/>
      <dgm:spPr>
        <a:blipFill>
          <a:blip xmlns:r="http://schemas.openxmlformats.org/officeDocument/2006/relationships"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6 avec un remplissage uni"/>
        </a:ext>
      </dgm:extLst>
    </dgm:pt>
    <dgm:pt modelId="{4CE687BD-6D4E-4BD6-8E36-C57AABB66E58}" type="pres">
      <dgm:prSet presAssocID="{16530B38-DB02-4B20-AD02-C9E473B3D0A8}" presName="spaceRect" presStyleCnt="0"/>
      <dgm:spPr/>
    </dgm:pt>
    <dgm:pt modelId="{59B5A084-03EC-479C-98D6-3D3E1BB3670E}" type="pres">
      <dgm:prSet presAssocID="{16530B38-DB02-4B20-AD02-C9E473B3D0A8}" presName="parTx" presStyleLbl="revTx" presStyleIdx="5" presStyleCnt="8">
        <dgm:presLayoutVars>
          <dgm:chMax val="0"/>
          <dgm:chPref val="0"/>
        </dgm:presLayoutVars>
      </dgm:prSet>
      <dgm:spPr/>
    </dgm:pt>
    <dgm:pt modelId="{98F0F10A-B385-47E1-B2A9-E40ABBA0E5C5}" type="pres">
      <dgm:prSet presAssocID="{4B6AA57D-24F7-4E38-8B8F-1706A4B05789}" presName="sibTrans" presStyleCnt="0"/>
      <dgm:spPr/>
    </dgm:pt>
    <dgm:pt modelId="{B1A72312-4955-46E9-8003-EECE60C16FEE}" type="pres">
      <dgm:prSet presAssocID="{7902E6F1-25DA-48EC-9166-BED5AC1733B9}" presName="compNode" presStyleCnt="0"/>
      <dgm:spPr/>
    </dgm:pt>
    <dgm:pt modelId="{2B8A0834-1A29-4FB3-8176-2D0070B010C3}" type="pres">
      <dgm:prSet presAssocID="{7902E6F1-25DA-48EC-9166-BED5AC1733B9}" presName="bgRect" presStyleLbl="bgShp" presStyleIdx="6" presStyleCnt="8"/>
      <dgm:spPr>
        <a:xfrm>
          <a:off x="0" y="4603356"/>
          <a:ext cx="6791323" cy="613683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9" action="ppaction://hlinksldjump"/>
          </dgm14:cNvPr>
        </a:ext>
      </dgm:extLst>
    </dgm:pt>
    <dgm:pt modelId="{0144D870-C9CA-4B4F-9DBB-81378EAB636B}" type="pres">
      <dgm:prSet presAssocID="{7902E6F1-25DA-48EC-9166-BED5AC1733B9}" presName="iconRect" presStyleLbl="node1" presStyleIdx="6" presStyleCnt="8"/>
      <dgm:spPr>
        <a:blipFill>
          <a:blip xmlns:r="http://schemas.openxmlformats.org/officeDocument/2006/relationships"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7 avec un remplissage uni"/>
        </a:ext>
      </dgm:extLst>
    </dgm:pt>
    <dgm:pt modelId="{C070AE07-D1C0-4330-83BE-D3AB762BE9D0}" type="pres">
      <dgm:prSet presAssocID="{7902E6F1-25DA-48EC-9166-BED5AC1733B9}" presName="spaceRect" presStyleCnt="0"/>
      <dgm:spPr/>
    </dgm:pt>
    <dgm:pt modelId="{5BA177D4-623C-4341-9BEE-9E9C1F9E2A61}" type="pres">
      <dgm:prSet presAssocID="{7902E6F1-25DA-48EC-9166-BED5AC1733B9}" presName="parTx" presStyleLbl="revTx" presStyleIdx="6" presStyleCnt="8">
        <dgm:presLayoutVars>
          <dgm:chMax val="0"/>
          <dgm:chPref val="0"/>
        </dgm:presLayoutVars>
      </dgm:prSet>
      <dgm:spPr/>
    </dgm:pt>
    <dgm:pt modelId="{FB31AA49-6EF6-4D00-8106-9184B662FECC}" type="pres">
      <dgm:prSet presAssocID="{27DC6802-DACA-4E0D-B357-0EE77EA6E06F}" presName="sibTrans" presStyleCnt="0"/>
      <dgm:spPr/>
    </dgm:pt>
    <dgm:pt modelId="{5F3545DB-A5A4-4446-9F9E-9E87770032AF}" type="pres">
      <dgm:prSet presAssocID="{659D40BB-9FFD-4D46-A1C1-5AC2BCC2A10E}" presName="compNode" presStyleCnt="0"/>
      <dgm:spPr/>
    </dgm:pt>
    <dgm:pt modelId="{54E73D4B-2AEE-4648-873B-89CC3324BF66}" type="pres">
      <dgm:prSet presAssocID="{659D40BB-9FFD-4D46-A1C1-5AC2BCC2A10E}" presName="bgRect" presStyleLbl="bgShp" presStyleIdx="7" presStyleCnt="8"/>
      <dgm:spPr>
        <a:xfrm>
          <a:off x="0" y="5370460"/>
          <a:ext cx="6791323" cy="613683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2" action="ppaction://hlinksldjump"/>
          </dgm14:cNvPr>
        </a:ext>
      </dgm:extLst>
    </dgm:pt>
    <dgm:pt modelId="{27C8A44F-5B57-43B5-99E1-3C47F48B467E}" type="pres">
      <dgm:prSet presAssocID="{659D40BB-9FFD-4D46-A1C1-5AC2BCC2A10E}" presName="iconRect" presStyleLbl="node1" presStyleIdx="7" presStyleCnt="8"/>
      <dgm:spPr>
        <a:blipFill>
          <a:blip xmlns:r="http://schemas.openxmlformats.org/officeDocument/2006/relationships"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8 avec un remplissage uni"/>
        </a:ext>
      </dgm:extLst>
    </dgm:pt>
    <dgm:pt modelId="{F66EC3DD-360C-44BB-85B3-5A1762777744}" type="pres">
      <dgm:prSet presAssocID="{659D40BB-9FFD-4D46-A1C1-5AC2BCC2A10E}" presName="spaceRect" presStyleCnt="0"/>
      <dgm:spPr/>
    </dgm:pt>
    <dgm:pt modelId="{4797D152-6C97-48FA-96B7-5D9B29343FDE}" type="pres">
      <dgm:prSet presAssocID="{659D40BB-9FFD-4D46-A1C1-5AC2BCC2A10E}" presName="parTx" presStyleLbl="revTx" presStyleIdx="7" presStyleCnt="8">
        <dgm:presLayoutVars>
          <dgm:chMax val="0"/>
          <dgm:chPref val="0"/>
        </dgm:presLayoutVars>
      </dgm:prSet>
      <dgm:spPr/>
    </dgm:pt>
  </dgm:ptLst>
  <dgm:cxnLst>
    <dgm:cxn modelId="{693B9800-D224-4DA1-B17B-79C3A27F0F65}" srcId="{162F69A6-0780-49EA-A6A8-3965C12489B2}" destId="{504446D0-BB24-4D19-B390-0BB4E9D32A1A}" srcOrd="2" destOrd="0" parTransId="{BEBA49CC-06CE-449B-89D0-C9BF82B9A980}" sibTransId="{009E9625-C3C8-4E24-AE01-2CBA54ECE8A5}"/>
    <dgm:cxn modelId="{11172624-896A-4885-9B20-0DDEAC49254F}" type="presOf" srcId="{659D40BB-9FFD-4D46-A1C1-5AC2BCC2A10E}" destId="{4797D152-6C97-48FA-96B7-5D9B29343FDE}" srcOrd="0" destOrd="0" presId="urn:microsoft.com/office/officeart/2018/2/layout/IconVerticalSolidList#1"/>
    <dgm:cxn modelId="{46384F34-64D4-4C31-814A-468EFA989DA0}" srcId="{162F69A6-0780-49EA-A6A8-3965C12489B2}" destId="{BCBC33CA-7C90-47BB-BBB9-0BFCF2B51EA3}" srcOrd="4" destOrd="0" parTransId="{75E3BFD3-1A06-42A8-89F5-9ECE16556B12}" sibTransId="{A3D95C16-C8FA-4ADF-8141-1BEF5F40C577}"/>
    <dgm:cxn modelId="{0CF40B37-F370-43D0-800F-7145039F742D}" type="presOf" srcId="{7902E6F1-25DA-48EC-9166-BED5AC1733B9}" destId="{5BA177D4-623C-4341-9BEE-9E9C1F9E2A61}" srcOrd="0" destOrd="0" presId="urn:microsoft.com/office/officeart/2018/2/layout/IconVerticalSolidList#1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A4EFD36B-9CF5-4348-85DA-48EC0565D6FE}" type="presOf" srcId="{BCBC33CA-7C90-47BB-BBB9-0BFCF2B51EA3}" destId="{A1AB806E-65D7-418D-8600-6C484DBF1870}" srcOrd="0" destOrd="0" presId="urn:microsoft.com/office/officeart/2018/2/layout/IconVerticalSolidList#1"/>
    <dgm:cxn modelId="{0202C66C-BB20-49E8-876E-184DE9CC0B00}" srcId="{162F69A6-0780-49EA-A6A8-3965C12489B2}" destId="{16530B38-DB02-4B20-AD02-C9E473B3D0A8}" srcOrd="5" destOrd="0" parTransId="{EF73C1EE-DD5A-49A1-A484-A5C186DC1444}" sibTransId="{4B6AA57D-24F7-4E38-8B8F-1706A4B05789}"/>
    <dgm:cxn modelId="{EDF26C57-8882-4C02-8464-92E35FFD18E0}" srcId="{162F69A6-0780-49EA-A6A8-3965C12489B2}" destId="{161C6A4E-F14F-4BDD-A507-110462058869}" srcOrd="3" destOrd="0" parTransId="{5055D4FA-EB44-401E-9C06-78BE4DB6B3C9}" sibTransId="{141F8FA7-CC57-42D6-9DCD-2E657D2A89EC}"/>
    <dgm:cxn modelId="{7A4E7859-9CD2-4D24-A93D-35DF0A384952}" type="presOf" srcId="{161C6A4E-F14F-4BDD-A507-110462058869}" destId="{9AF29C3C-61D1-482B-B4F7-BDC6B2247357}" srcOrd="0" destOrd="0" presId="urn:microsoft.com/office/officeart/2018/2/layout/IconVerticalSolidList#1"/>
    <dgm:cxn modelId="{AF674086-2008-4AFA-88DF-971F01A79CD5}" srcId="{162F69A6-0780-49EA-A6A8-3965C12489B2}" destId="{659D40BB-9FFD-4D46-A1C1-5AC2BCC2A10E}" srcOrd="7" destOrd="0" parTransId="{160480C0-00A0-44FF-AAA3-CB4D8CD254D7}" sibTransId="{C842D679-F5C0-41BA-A7E6-B6DDAE6C50D7}"/>
    <dgm:cxn modelId="{CDF8568F-3A8C-4482-ACDE-3E52260AB84A}" srcId="{162F69A6-0780-49EA-A6A8-3965C12489B2}" destId="{7902E6F1-25DA-48EC-9166-BED5AC1733B9}" srcOrd="6" destOrd="0" parTransId="{9E62AFC2-8A64-47A0-9988-22CC14B859AC}" sibTransId="{27DC6802-DACA-4E0D-B357-0EE77EA6E06F}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4D8EAED2-1249-4AA2-A1E8-876A9AB3B1A5}" type="presOf" srcId="{504446D0-BB24-4D19-B390-0BB4E9D32A1A}" destId="{21675E52-A362-4E56-B597-EE9B768E43D1}" srcOrd="0" destOrd="0" presId="urn:microsoft.com/office/officeart/2018/2/layout/IconVerticalSolidList#1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286CCE4-98BD-4F98-BE2C-0E715EAA51B0}" type="presOf" srcId="{16530B38-DB02-4B20-AD02-C9E473B3D0A8}" destId="{59B5A084-03EC-479C-98D6-3D3E1BB3670E}" srcOrd="0" destOrd="0" presId="urn:microsoft.com/office/officeart/2018/2/layout/IconVerticalSolidList#1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8C8C2456-F976-4536-BD1C-FFF9647D31A7}" type="presParOf" srcId="{05261D3E-3CC7-4C85-9E09-D67FC777908C}" destId="{45CFD6E6-F277-4F67-AAB7-951D8DDC787A}" srcOrd="3" destOrd="0" presId="urn:microsoft.com/office/officeart/2018/2/layout/IconVerticalSolidList#1"/>
    <dgm:cxn modelId="{59BBA965-C616-4D41-8C4C-7874FB89BA8C}" type="presParOf" srcId="{05261D3E-3CC7-4C85-9E09-D67FC777908C}" destId="{93729471-CC84-400E-A56D-82B0605C6081}" srcOrd="4" destOrd="0" presId="urn:microsoft.com/office/officeart/2018/2/layout/IconVerticalSolidList#1"/>
    <dgm:cxn modelId="{8E3FA29A-6AE7-4C75-AE1E-BD2C3E1EBCDF}" type="presParOf" srcId="{93729471-CC84-400E-A56D-82B0605C6081}" destId="{D009D6CD-7EA4-481F-8115-E0BF7306AB9C}" srcOrd="0" destOrd="0" presId="urn:microsoft.com/office/officeart/2018/2/layout/IconVerticalSolidList#1"/>
    <dgm:cxn modelId="{A9079E2A-12B6-4057-9B76-53ECA7C3E889}" type="presParOf" srcId="{93729471-CC84-400E-A56D-82B0605C6081}" destId="{53B7C301-BA14-4A98-9FD4-5E499C926D6C}" srcOrd="1" destOrd="0" presId="urn:microsoft.com/office/officeart/2018/2/layout/IconVerticalSolidList#1"/>
    <dgm:cxn modelId="{EAF3021D-B138-4B5D-8A84-21D984E71A9C}" type="presParOf" srcId="{93729471-CC84-400E-A56D-82B0605C6081}" destId="{35A2598C-AB39-4636-A53E-527EF1A7F98E}" srcOrd="2" destOrd="0" presId="urn:microsoft.com/office/officeart/2018/2/layout/IconVerticalSolidList#1"/>
    <dgm:cxn modelId="{4C34901E-5F72-4EE4-A154-389CF4A2EDEF}" type="presParOf" srcId="{93729471-CC84-400E-A56D-82B0605C6081}" destId="{21675E52-A362-4E56-B597-EE9B768E43D1}" srcOrd="3" destOrd="0" presId="urn:microsoft.com/office/officeart/2018/2/layout/IconVerticalSolidList#1"/>
    <dgm:cxn modelId="{A6392AD3-9062-41AE-B303-2A3ABF8A58F4}" type="presParOf" srcId="{05261D3E-3CC7-4C85-9E09-D67FC777908C}" destId="{F562A43B-F28A-427E-9FA0-6B89072BE14F}" srcOrd="5" destOrd="0" presId="urn:microsoft.com/office/officeart/2018/2/layout/IconVerticalSolidList#1"/>
    <dgm:cxn modelId="{98C7335D-59D9-46F8-9DBF-38A9C6DFE76F}" type="presParOf" srcId="{05261D3E-3CC7-4C85-9E09-D67FC777908C}" destId="{A50F2E1C-1FE9-47DB-9E8B-740665515CA1}" srcOrd="6" destOrd="0" presId="urn:microsoft.com/office/officeart/2018/2/layout/IconVerticalSolidList#1"/>
    <dgm:cxn modelId="{163425F2-E480-4A9A-8467-106280ECBB32}" type="presParOf" srcId="{A50F2E1C-1FE9-47DB-9E8B-740665515CA1}" destId="{374F60A6-28EB-4CFE-8B33-39AE4E79EF85}" srcOrd="0" destOrd="0" presId="urn:microsoft.com/office/officeart/2018/2/layout/IconVerticalSolidList#1"/>
    <dgm:cxn modelId="{75C76C34-BAAD-4668-B959-2A991DB53FCB}" type="presParOf" srcId="{A50F2E1C-1FE9-47DB-9E8B-740665515CA1}" destId="{8EA32468-AB62-474B-A31D-ECB54A4785AC}" srcOrd="1" destOrd="0" presId="urn:microsoft.com/office/officeart/2018/2/layout/IconVerticalSolidList#1"/>
    <dgm:cxn modelId="{04E3DDA2-ADE7-45F4-8F46-6D97BDE32A13}" type="presParOf" srcId="{A50F2E1C-1FE9-47DB-9E8B-740665515CA1}" destId="{278A366A-96D7-434B-91A7-83D9BACC2EEA}" srcOrd="2" destOrd="0" presId="urn:microsoft.com/office/officeart/2018/2/layout/IconVerticalSolidList#1"/>
    <dgm:cxn modelId="{596C9BA8-5F5B-4E21-AA8B-42C4159C93C4}" type="presParOf" srcId="{A50F2E1C-1FE9-47DB-9E8B-740665515CA1}" destId="{9AF29C3C-61D1-482B-B4F7-BDC6B2247357}" srcOrd="3" destOrd="0" presId="urn:microsoft.com/office/officeart/2018/2/layout/IconVerticalSolidList#1"/>
    <dgm:cxn modelId="{2BD3E530-352A-487C-ADA6-76434FC3827A}" type="presParOf" srcId="{05261D3E-3CC7-4C85-9E09-D67FC777908C}" destId="{0BFB444F-7B20-408F-B728-215DD707E55B}" srcOrd="7" destOrd="0" presId="urn:microsoft.com/office/officeart/2018/2/layout/IconVerticalSolidList#1"/>
    <dgm:cxn modelId="{3159B26A-CFEE-4F0D-B93B-BD99B0906AA4}" type="presParOf" srcId="{05261D3E-3CC7-4C85-9E09-D67FC777908C}" destId="{C15C6925-3EBA-4ADB-B62D-DF1F1393D32D}" srcOrd="8" destOrd="0" presId="urn:microsoft.com/office/officeart/2018/2/layout/IconVerticalSolidList#1"/>
    <dgm:cxn modelId="{659866A7-CE96-4C43-8D4C-662A7AD5F405}" type="presParOf" srcId="{C15C6925-3EBA-4ADB-B62D-DF1F1393D32D}" destId="{A07C91E2-B21F-437C-9007-55C0DDF56B61}" srcOrd="0" destOrd="0" presId="urn:microsoft.com/office/officeart/2018/2/layout/IconVerticalSolidList#1"/>
    <dgm:cxn modelId="{57A792DE-CED2-4992-A05D-DE5893D078CA}" type="presParOf" srcId="{C15C6925-3EBA-4ADB-B62D-DF1F1393D32D}" destId="{20CBB7AA-8ED9-4BAF-A493-72F8A8C25715}" srcOrd="1" destOrd="0" presId="urn:microsoft.com/office/officeart/2018/2/layout/IconVerticalSolidList#1"/>
    <dgm:cxn modelId="{113ACA58-42AB-4B4F-8765-867F47D346CD}" type="presParOf" srcId="{C15C6925-3EBA-4ADB-B62D-DF1F1393D32D}" destId="{6409E9A5-BBBE-40D6-BF42-B84BEA137315}" srcOrd="2" destOrd="0" presId="urn:microsoft.com/office/officeart/2018/2/layout/IconVerticalSolidList#1"/>
    <dgm:cxn modelId="{103B7E91-44DB-49AD-BCE5-48E47B056BB9}" type="presParOf" srcId="{C15C6925-3EBA-4ADB-B62D-DF1F1393D32D}" destId="{A1AB806E-65D7-418D-8600-6C484DBF1870}" srcOrd="3" destOrd="0" presId="urn:microsoft.com/office/officeart/2018/2/layout/IconVerticalSolidList#1"/>
    <dgm:cxn modelId="{D8CFCF2C-0698-4BF4-8F5F-3970D4F21D60}" type="presParOf" srcId="{05261D3E-3CC7-4C85-9E09-D67FC777908C}" destId="{20CC4433-C6E7-43E4-B11C-68813093CDE0}" srcOrd="9" destOrd="0" presId="urn:microsoft.com/office/officeart/2018/2/layout/IconVerticalSolidList#1"/>
    <dgm:cxn modelId="{FE46C9BB-A228-40BF-92DC-3FBC4C5B762D}" type="presParOf" srcId="{05261D3E-3CC7-4C85-9E09-D67FC777908C}" destId="{BA50D93D-5CA8-4E34-AC67-D79D983608AD}" srcOrd="10" destOrd="0" presId="urn:microsoft.com/office/officeart/2018/2/layout/IconVerticalSolidList#1"/>
    <dgm:cxn modelId="{556D7465-9879-4E92-AEF8-BA95A2F044AD}" type="presParOf" srcId="{BA50D93D-5CA8-4E34-AC67-D79D983608AD}" destId="{5323C909-CED4-411D-A659-ACC36059E8B2}" srcOrd="0" destOrd="0" presId="urn:microsoft.com/office/officeart/2018/2/layout/IconVerticalSolidList#1"/>
    <dgm:cxn modelId="{6750DEE5-B19B-4445-ACDD-53E134F38D93}" type="presParOf" srcId="{BA50D93D-5CA8-4E34-AC67-D79D983608AD}" destId="{81E0A097-670C-44D0-B8EE-786693CFE72E}" srcOrd="1" destOrd="0" presId="urn:microsoft.com/office/officeart/2018/2/layout/IconVerticalSolidList#1"/>
    <dgm:cxn modelId="{397B2EB9-A94D-42FF-8F79-BF1F11067320}" type="presParOf" srcId="{BA50D93D-5CA8-4E34-AC67-D79D983608AD}" destId="{4CE687BD-6D4E-4BD6-8E36-C57AABB66E58}" srcOrd="2" destOrd="0" presId="urn:microsoft.com/office/officeart/2018/2/layout/IconVerticalSolidList#1"/>
    <dgm:cxn modelId="{92E2A79A-8FB4-4A77-8682-8BE925F169B2}" type="presParOf" srcId="{BA50D93D-5CA8-4E34-AC67-D79D983608AD}" destId="{59B5A084-03EC-479C-98D6-3D3E1BB3670E}" srcOrd="3" destOrd="0" presId="urn:microsoft.com/office/officeart/2018/2/layout/IconVerticalSolidList#1"/>
    <dgm:cxn modelId="{05182648-3E31-4951-82AB-68F41A3499E4}" type="presParOf" srcId="{05261D3E-3CC7-4C85-9E09-D67FC777908C}" destId="{98F0F10A-B385-47E1-B2A9-E40ABBA0E5C5}" srcOrd="11" destOrd="0" presId="urn:microsoft.com/office/officeart/2018/2/layout/IconVerticalSolidList#1"/>
    <dgm:cxn modelId="{0E94B813-95C1-455E-98E5-C8871AB11FC1}" type="presParOf" srcId="{05261D3E-3CC7-4C85-9E09-D67FC777908C}" destId="{B1A72312-4955-46E9-8003-EECE60C16FEE}" srcOrd="12" destOrd="0" presId="urn:microsoft.com/office/officeart/2018/2/layout/IconVerticalSolidList#1"/>
    <dgm:cxn modelId="{BF7A122D-558C-4F7E-832F-46926544F3DB}" type="presParOf" srcId="{B1A72312-4955-46E9-8003-EECE60C16FEE}" destId="{2B8A0834-1A29-4FB3-8176-2D0070B010C3}" srcOrd="0" destOrd="0" presId="urn:microsoft.com/office/officeart/2018/2/layout/IconVerticalSolidList#1"/>
    <dgm:cxn modelId="{B077263C-59E1-4872-A0DE-D03A01A72104}" type="presParOf" srcId="{B1A72312-4955-46E9-8003-EECE60C16FEE}" destId="{0144D870-C9CA-4B4F-9DBB-81378EAB636B}" srcOrd="1" destOrd="0" presId="urn:microsoft.com/office/officeart/2018/2/layout/IconVerticalSolidList#1"/>
    <dgm:cxn modelId="{27F64A12-8721-40D0-978B-6CF46FDB42E7}" type="presParOf" srcId="{B1A72312-4955-46E9-8003-EECE60C16FEE}" destId="{C070AE07-D1C0-4330-83BE-D3AB762BE9D0}" srcOrd="2" destOrd="0" presId="urn:microsoft.com/office/officeart/2018/2/layout/IconVerticalSolidList#1"/>
    <dgm:cxn modelId="{8B2A15B4-F8C2-4581-8049-2529451B0288}" type="presParOf" srcId="{B1A72312-4955-46E9-8003-EECE60C16FEE}" destId="{5BA177D4-623C-4341-9BEE-9E9C1F9E2A61}" srcOrd="3" destOrd="0" presId="urn:microsoft.com/office/officeart/2018/2/layout/IconVerticalSolidList#1"/>
    <dgm:cxn modelId="{49DE061F-8761-4C2D-967B-71F9332932F5}" type="presParOf" srcId="{05261D3E-3CC7-4C85-9E09-D67FC777908C}" destId="{FB31AA49-6EF6-4D00-8106-9184B662FECC}" srcOrd="13" destOrd="0" presId="urn:microsoft.com/office/officeart/2018/2/layout/IconVerticalSolidList#1"/>
    <dgm:cxn modelId="{EBA1B7A0-5E2E-4296-A442-18A21A3BFFF9}" type="presParOf" srcId="{05261D3E-3CC7-4C85-9E09-D67FC777908C}" destId="{5F3545DB-A5A4-4446-9F9E-9E87770032AF}" srcOrd="14" destOrd="0" presId="urn:microsoft.com/office/officeart/2018/2/layout/IconVerticalSolidList#1"/>
    <dgm:cxn modelId="{EE83E27D-44AF-4DBB-9480-071ED4F248D7}" type="presParOf" srcId="{5F3545DB-A5A4-4446-9F9E-9E87770032AF}" destId="{54E73D4B-2AEE-4648-873B-89CC3324BF66}" srcOrd="0" destOrd="0" presId="urn:microsoft.com/office/officeart/2018/2/layout/IconVerticalSolidList#1"/>
    <dgm:cxn modelId="{8FA1379B-D17B-4035-B675-BFA570FCBD57}" type="presParOf" srcId="{5F3545DB-A5A4-4446-9F9E-9E87770032AF}" destId="{27C8A44F-5B57-43B5-99E1-3C47F48B467E}" srcOrd="1" destOrd="0" presId="urn:microsoft.com/office/officeart/2018/2/layout/IconVerticalSolidList#1"/>
    <dgm:cxn modelId="{9321F1FD-18B9-40A0-BE3F-2FFA900D771E}" type="presParOf" srcId="{5F3545DB-A5A4-4446-9F9E-9E87770032AF}" destId="{F66EC3DD-360C-44BB-85B3-5A1762777744}" srcOrd="2" destOrd="0" presId="urn:microsoft.com/office/officeart/2018/2/layout/IconVerticalSolidList#1"/>
    <dgm:cxn modelId="{E691A83F-41C6-4157-9498-357881A09A21}" type="presParOf" srcId="{5F3545DB-A5A4-4446-9F9E-9E87770032AF}" destId="{4797D152-6C97-48FA-96B7-5D9B29343FDE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730"/>
          <a:ext cx="6791323" cy="613683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185639" y="138809"/>
          <a:ext cx="337525" cy="33752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708804" y="730"/>
          <a:ext cx="6082518" cy="613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948" tIns="64948" rIns="64948" bIns="64948" numCol="1" spcCol="1270" rtlCol="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Rôle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708804" y="730"/>
        <a:ext cx="6082518" cy="613683"/>
      </dsp:txXfrm>
    </dsp:sp>
    <dsp:sp modelId="{FA3369E0-5B38-4FDD-A9F5-22B9810A03F7}">
      <dsp:nvSpPr>
        <dsp:cNvPr id="0" name=""/>
        <dsp:cNvSpPr/>
      </dsp:nvSpPr>
      <dsp:spPr>
        <a:xfrm>
          <a:off x="0" y="767834"/>
          <a:ext cx="6791323" cy="613683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185639" y="905913"/>
          <a:ext cx="337525" cy="33752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708804" y="767834"/>
          <a:ext cx="6082518" cy="613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948" tIns="64948" rIns="64948" bIns="64948" numCol="1" spcCol="1270" rtlCol="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i="1" kern="1200" dirty="0">
              <a:solidFill>
                <a:srgbClr val="FF9933"/>
              </a:solidFill>
            </a:rPr>
            <a:t>Limitation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708804" y="767834"/>
        <a:ext cx="6082518" cy="613683"/>
      </dsp:txXfrm>
    </dsp:sp>
    <dsp:sp modelId="{D009D6CD-7EA4-481F-8115-E0BF7306AB9C}">
      <dsp:nvSpPr>
        <dsp:cNvPr id="0" name=""/>
        <dsp:cNvSpPr/>
      </dsp:nvSpPr>
      <dsp:spPr>
        <a:xfrm>
          <a:off x="0" y="1534939"/>
          <a:ext cx="6791323" cy="613683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B7C301-BA14-4A98-9FD4-5E499C926D6C}">
      <dsp:nvSpPr>
        <dsp:cNvPr id="0" name=""/>
        <dsp:cNvSpPr/>
      </dsp:nvSpPr>
      <dsp:spPr>
        <a:xfrm>
          <a:off x="185639" y="1673018"/>
          <a:ext cx="337525" cy="33752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675E52-A362-4E56-B597-EE9B768E43D1}">
      <dsp:nvSpPr>
        <dsp:cNvPr id="0" name=""/>
        <dsp:cNvSpPr/>
      </dsp:nvSpPr>
      <dsp:spPr>
        <a:xfrm>
          <a:off x="708804" y="1534939"/>
          <a:ext cx="6082518" cy="613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948" tIns="64948" rIns="64948" bIns="64948" numCol="1" spcCol="1270" rtlCol="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i="1" kern="1200" dirty="0">
              <a:solidFill>
                <a:srgbClr val="FF9933"/>
              </a:solidFill>
            </a:rPr>
            <a:t>Créer une plage nommée</a:t>
          </a:r>
          <a:endParaRPr lang="fr-FR" sz="1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708804" y="1534939"/>
        <a:ext cx="6082518" cy="613683"/>
      </dsp:txXfrm>
    </dsp:sp>
    <dsp:sp modelId="{374F60A6-28EB-4CFE-8B33-39AE4E79EF85}">
      <dsp:nvSpPr>
        <dsp:cNvPr id="0" name=""/>
        <dsp:cNvSpPr/>
      </dsp:nvSpPr>
      <dsp:spPr>
        <a:xfrm>
          <a:off x="0" y="2302043"/>
          <a:ext cx="6791323" cy="613683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A32468-AB62-474B-A31D-ECB54A4785AC}">
      <dsp:nvSpPr>
        <dsp:cNvPr id="0" name=""/>
        <dsp:cNvSpPr/>
      </dsp:nvSpPr>
      <dsp:spPr>
        <a:xfrm>
          <a:off x="185639" y="2440122"/>
          <a:ext cx="337525" cy="33752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F29C3C-61D1-482B-B4F7-BDC6B2247357}">
      <dsp:nvSpPr>
        <dsp:cNvPr id="0" name=""/>
        <dsp:cNvSpPr/>
      </dsp:nvSpPr>
      <dsp:spPr>
        <a:xfrm>
          <a:off x="708804" y="2302043"/>
          <a:ext cx="6082518" cy="613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948" tIns="64948" rIns="64948" bIns="64948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i="1" kern="1200" dirty="0">
              <a:solidFill>
                <a:srgbClr val="FF9933"/>
              </a:solidFill>
            </a:rPr>
            <a:t>Contrôler une plage nommée – 1ère méthode</a:t>
          </a:r>
          <a:endParaRPr lang="fr-FR" sz="1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708804" y="2302043"/>
        <a:ext cx="6082518" cy="613683"/>
      </dsp:txXfrm>
    </dsp:sp>
    <dsp:sp modelId="{A07C91E2-B21F-437C-9007-55C0DDF56B61}">
      <dsp:nvSpPr>
        <dsp:cNvPr id="0" name=""/>
        <dsp:cNvSpPr/>
      </dsp:nvSpPr>
      <dsp:spPr>
        <a:xfrm>
          <a:off x="0" y="3069147"/>
          <a:ext cx="6791323" cy="613683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CBB7AA-8ED9-4BAF-A493-72F8A8C25715}">
      <dsp:nvSpPr>
        <dsp:cNvPr id="0" name=""/>
        <dsp:cNvSpPr/>
      </dsp:nvSpPr>
      <dsp:spPr>
        <a:xfrm>
          <a:off x="185639" y="3207226"/>
          <a:ext cx="337525" cy="337525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AB806E-65D7-418D-8600-6C484DBF1870}">
      <dsp:nvSpPr>
        <dsp:cNvPr id="0" name=""/>
        <dsp:cNvSpPr/>
      </dsp:nvSpPr>
      <dsp:spPr>
        <a:xfrm>
          <a:off x="708804" y="3069147"/>
          <a:ext cx="6082518" cy="613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948" tIns="64948" rIns="64948" bIns="64948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i="1" kern="1200" dirty="0">
              <a:solidFill>
                <a:srgbClr val="FF9933"/>
              </a:solidFill>
            </a:rPr>
            <a:t>Contrôler une plage nommée – 2ème méthode</a:t>
          </a:r>
          <a:endParaRPr lang="fr-FR" sz="1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708804" y="3069147"/>
        <a:ext cx="6082518" cy="613683"/>
      </dsp:txXfrm>
    </dsp:sp>
    <dsp:sp modelId="{5323C909-CED4-411D-A659-ACC36059E8B2}">
      <dsp:nvSpPr>
        <dsp:cNvPr id="0" name=""/>
        <dsp:cNvSpPr/>
      </dsp:nvSpPr>
      <dsp:spPr>
        <a:xfrm>
          <a:off x="0" y="3836252"/>
          <a:ext cx="6791323" cy="613683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E0A097-670C-44D0-B8EE-786693CFE72E}">
      <dsp:nvSpPr>
        <dsp:cNvPr id="0" name=""/>
        <dsp:cNvSpPr/>
      </dsp:nvSpPr>
      <dsp:spPr>
        <a:xfrm>
          <a:off x="185639" y="3974331"/>
          <a:ext cx="337525" cy="337525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B5A084-03EC-479C-98D6-3D3E1BB3670E}">
      <dsp:nvSpPr>
        <dsp:cNvPr id="0" name=""/>
        <dsp:cNvSpPr/>
      </dsp:nvSpPr>
      <dsp:spPr>
        <a:xfrm>
          <a:off x="708804" y="3836252"/>
          <a:ext cx="6082518" cy="613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948" tIns="64948" rIns="64948" bIns="64948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i="1" kern="1200" dirty="0">
              <a:solidFill>
                <a:srgbClr val="FF9933"/>
              </a:solidFill>
            </a:rPr>
            <a:t>Insérer une référence de plage nommée dans une formule</a:t>
          </a:r>
          <a:endParaRPr lang="fr-FR" sz="1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708804" y="3836252"/>
        <a:ext cx="6082518" cy="613683"/>
      </dsp:txXfrm>
    </dsp:sp>
    <dsp:sp modelId="{2B8A0834-1A29-4FB3-8176-2D0070B010C3}">
      <dsp:nvSpPr>
        <dsp:cNvPr id="0" name=""/>
        <dsp:cNvSpPr/>
      </dsp:nvSpPr>
      <dsp:spPr>
        <a:xfrm>
          <a:off x="0" y="4603356"/>
          <a:ext cx="6791323" cy="613683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44D870-C9CA-4B4F-9DBB-81378EAB636B}">
      <dsp:nvSpPr>
        <dsp:cNvPr id="0" name=""/>
        <dsp:cNvSpPr/>
      </dsp:nvSpPr>
      <dsp:spPr>
        <a:xfrm>
          <a:off x="185639" y="4741435"/>
          <a:ext cx="337525" cy="337525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A177D4-623C-4341-9BEE-9E9C1F9E2A61}">
      <dsp:nvSpPr>
        <dsp:cNvPr id="0" name=""/>
        <dsp:cNvSpPr/>
      </dsp:nvSpPr>
      <dsp:spPr>
        <a:xfrm>
          <a:off x="708804" y="4603356"/>
          <a:ext cx="6082518" cy="613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948" tIns="64948" rIns="64948" bIns="64948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i="1" kern="1200" dirty="0">
              <a:solidFill>
                <a:srgbClr val="FF9933"/>
              </a:solidFill>
            </a:rPr>
            <a:t>Supprimer une référence de plage nommée</a:t>
          </a:r>
          <a:endParaRPr lang="fr-FR" sz="1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708804" y="4603356"/>
        <a:ext cx="6082518" cy="613683"/>
      </dsp:txXfrm>
    </dsp:sp>
    <dsp:sp modelId="{54E73D4B-2AEE-4648-873B-89CC3324BF66}">
      <dsp:nvSpPr>
        <dsp:cNvPr id="0" name=""/>
        <dsp:cNvSpPr/>
      </dsp:nvSpPr>
      <dsp:spPr>
        <a:xfrm>
          <a:off x="0" y="5370460"/>
          <a:ext cx="6791323" cy="613683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C8A44F-5B57-43B5-99E1-3C47F48B467E}">
      <dsp:nvSpPr>
        <dsp:cNvPr id="0" name=""/>
        <dsp:cNvSpPr/>
      </dsp:nvSpPr>
      <dsp:spPr>
        <a:xfrm>
          <a:off x="185639" y="5508539"/>
          <a:ext cx="337525" cy="337525"/>
        </a:xfrm>
        <a:prstGeom prst="rect">
          <a:avLst/>
        </a:prstGeom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97D152-6C97-48FA-96B7-5D9B29343FDE}">
      <dsp:nvSpPr>
        <dsp:cNvPr id="0" name=""/>
        <dsp:cNvSpPr/>
      </dsp:nvSpPr>
      <dsp:spPr>
        <a:xfrm>
          <a:off x="708804" y="5370460"/>
          <a:ext cx="6082518" cy="613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948" tIns="64948" rIns="64948" bIns="64948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i="1" kern="1200" dirty="0">
              <a:solidFill>
                <a:srgbClr val="FF9933"/>
              </a:solidFill>
            </a:rPr>
            <a:t>Créer des plages automatiquement en fonction des en-têtes de tableau</a:t>
          </a:r>
          <a:endParaRPr lang="fr-FR" sz="1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708804" y="5370460"/>
        <a:ext cx="6082518" cy="6136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03/03/2023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03/03/2023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6123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9755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627193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761771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1698496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5787239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828558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1753529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9997328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10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977754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7983255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2643371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254996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9820503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283671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423817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slide" Target="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slide" Target="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slide" Target="sl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slide" Target="slid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20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slide" Target="slide1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1945916"/>
              </p:ext>
            </p:extLst>
          </p:nvPr>
        </p:nvGraphicFramePr>
        <p:xfrm>
          <a:off x="5399055" y="-23983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389667"/>
            <a:ext cx="5399055" cy="733425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PLAGE NOMMÉE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61909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9DB7883E-590A-C40C-8102-6A7AF64576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6825" y="175336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8044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7396" y="1467276"/>
            <a:ext cx="10806404" cy="1516447"/>
          </a:xfrm>
        </p:spPr>
        <p:txBody>
          <a:bodyPr rtlCol="0">
            <a:normAutofit/>
          </a:bodyPr>
          <a:lstStyle/>
          <a:p>
            <a:pPr marL="0" indent="0" algn="just">
              <a:lnSpc>
                <a:spcPct val="110000"/>
              </a:lnSpc>
              <a:spcAft>
                <a:spcPts val="1200"/>
              </a:spcAft>
              <a:buNone/>
            </a:pPr>
            <a:r>
              <a:rPr lang="fr-FR" sz="2800" dirty="0"/>
              <a:t>Les plages nommées permettent de donner un nom à une cellule ou à une plage de cellules pour ensuite l’utiliser dans des formules de calcul à la place des références de cellules de type A1</a:t>
            </a:r>
            <a:endParaRPr lang="fr-FR" sz="2800" noProof="1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PLAGE NOMMÉE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5DCB2299-EC39-2CC1-65FC-9D6197D6FA8B}"/>
              </a:ext>
            </a:extLst>
          </p:cNvPr>
          <p:cNvSpPr txBox="1">
            <a:spLocks/>
          </p:cNvSpPr>
          <p:nvPr/>
        </p:nvSpPr>
        <p:spPr>
          <a:xfrm>
            <a:off x="15773" y="79649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Rôle…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E38D41CC-FE14-2B58-4E26-DF3882FAB8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3C99CFA-E849-FB59-9958-C151E25143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77942" y="3730999"/>
            <a:ext cx="5400000" cy="299047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8F13091-79C6-5700-27D6-AEEF624200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5725" y="3778618"/>
            <a:ext cx="5295238" cy="294285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8A8F8B5B-BF53-463C-93B1-7FEEA6CB3A35}"/>
              </a:ext>
            </a:extLst>
          </p:cNvPr>
          <p:cNvSpPr/>
          <p:nvPr/>
        </p:nvSpPr>
        <p:spPr>
          <a:xfrm>
            <a:off x="2799185" y="3608355"/>
            <a:ext cx="987956" cy="531845"/>
          </a:xfrm>
          <a:prstGeom prst="ellipse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8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FC08F99B-A48D-6B41-7DC6-23DDD1C00562}"/>
              </a:ext>
            </a:extLst>
          </p:cNvPr>
          <p:cNvSpPr/>
          <p:nvPr/>
        </p:nvSpPr>
        <p:spPr>
          <a:xfrm>
            <a:off x="8521804" y="3482340"/>
            <a:ext cx="2963095" cy="719999"/>
          </a:xfrm>
          <a:prstGeom prst="ellipse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8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983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1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13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7396" y="1919919"/>
            <a:ext cx="10806404" cy="559617"/>
          </a:xfrm>
        </p:spPr>
        <p:txBody>
          <a:bodyPr rtlCol="0">
            <a:normAutofit/>
          </a:bodyPr>
          <a:lstStyle/>
          <a:p>
            <a:pPr marL="0" indent="0" algn="just">
              <a:lnSpc>
                <a:spcPct val="110000"/>
              </a:lnSpc>
              <a:spcAft>
                <a:spcPts val="1200"/>
              </a:spcAft>
              <a:buNone/>
            </a:pPr>
            <a:r>
              <a:rPr lang="fr-FR" sz="2800" dirty="0"/>
              <a:t>Les zones nommées ne peuvent </a:t>
            </a:r>
            <a:r>
              <a:rPr lang="fr-FR" sz="2800" dirty="0">
                <a:solidFill>
                  <a:srgbClr val="FFFF00"/>
                </a:solidFill>
              </a:rPr>
              <a:t>pas contenir d’espaces</a:t>
            </a:r>
            <a:endParaRPr lang="fr-FR" sz="2800" noProof="1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PLAGE NOMMÉE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5DCB2299-EC39-2CC1-65FC-9D6197D6FA8B}"/>
              </a:ext>
            </a:extLst>
          </p:cNvPr>
          <p:cNvSpPr txBox="1">
            <a:spLocks/>
          </p:cNvSpPr>
          <p:nvPr/>
        </p:nvSpPr>
        <p:spPr>
          <a:xfrm>
            <a:off x="15773" y="79649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Limitation…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E38D41CC-FE14-2B58-4E26-DF3882FAB8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76B50511-EF0A-B46C-C2F4-19B15957A6A0}"/>
              </a:ext>
            </a:extLst>
          </p:cNvPr>
          <p:cNvSpPr txBox="1">
            <a:spLocks/>
          </p:cNvSpPr>
          <p:nvPr/>
        </p:nvSpPr>
        <p:spPr>
          <a:xfrm>
            <a:off x="547396" y="2795469"/>
            <a:ext cx="10806404" cy="559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Une zone nommée doit commencer par </a:t>
            </a:r>
            <a:r>
              <a:rPr lang="fr-FR" sz="2800" dirty="0">
                <a:solidFill>
                  <a:srgbClr val="FFFF00"/>
                </a:solidFill>
              </a:rPr>
              <a:t>une lettre</a:t>
            </a:r>
            <a:endParaRPr lang="fr-FR" sz="2800" noProof="1">
              <a:solidFill>
                <a:srgbClr val="FFFF00"/>
              </a:solidFill>
            </a:endParaRP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D9CBBA40-4534-B7E1-92CB-4EC05B77C4A7}"/>
              </a:ext>
            </a:extLst>
          </p:cNvPr>
          <p:cNvSpPr txBox="1">
            <a:spLocks/>
          </p:cNvSpPr>
          <p:nvPr/>
        </p:nvSpPr>
        <p:spPr>
          <a:xfrm>
            <a:off x="547396" y="3671020"/>
            <a:ext cx="10806404" cy="1490536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None/>
            </a:pPr>
            <a:r>
              <a:rPr lang="fr-FR" sz="2800" dirty="0"/>
              <a:t>Les zones nommées sont limitées à </a:t>
            </a:r>
            <a:r>
              <a:rPr lang="fr-FR" sz="2800" dirty="0">
                <a:solidFill>
                  <a:srgbClr val="FFFF00"/>
                </a:solidFill>
              </a:rPr>
              <a:t>255 caractères</a:t>
            </a:r>
            <a:r>
              <a:rPr lang="fr-FR" sz="2800" dirty="0"/>
              <a:t>, mais il est recommandé de maintenir les noms aussi courts que possible tout en restant significatifs et compréhensibles.</a:t>
            </a:r>
            <a:endParaRPr lang="fr-FR" sz="2800" noProof="1"/>
          </a:p>
        </p:txBody>
      </p:sp>
    </p:spTree>
    <p:extLst>
      <p:ext uri="{BB962C8B-B14F-4D97-AF65-F5344CB8AC3E}">
        <p14:creationId xmlns:p14="http://schemas.microsoft.com/office/powerpoint/2010/main" val="404263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7" grpId="0" uiExpand="1" build="p"/>
      <p:bldP spid="8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7396" y="1374525"/>
            <a:ext cx="10806404" cy="559617"/>
          </a:xfrm>
        </p:spPr>
        <p:txBody>
          <a:bodyPr rtlCol="0">
            <a:normAutofit/>
          </a:bodyPr>
          <a:lstStyle/>
          <a:p>
            <a:pPr marL="0" indent="0" algn="just">
              <a:lnSpc>
                <a:spcPct val="110000"/>
              </a:lnSpc>
              <a:spcAft>
                <a:spcPts val="1200"/>
              </a:spcAft>
              <a:buNone/>
            </a:pPr>
            <a:r>
              <a:rPr lang="fr-FR" sz="2800" dirty="0"/>
              <a:t>Sélectionner la cellule ou la plage de cellules à nommer</a:t>
            </a:r>
            <a:endParaRPr lang="fr-FR" sz="2800" noProof="1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PLAGE NOMMÉE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5DCB2299-EC39-2CC1-65FC-9D6197D6FA8B}"/>
              </a:ext>
            </a:extLst>
          </p:cNvPr>
          <p:cNvSpPr txBox="1">
            <a:spLocks/>
          </p:cNvSpPr>
          <p:nvPr/>
        </p:nvSpPr>
        <p:spPr>
          <a:xfrm>
            <a:off x="15773" y="79649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Créer une plage nommée…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E38D41CC-FE14-2B58-4E26-DF3882FAB8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A4D7D5CD-8DBB-1D67-80EC-1625C95B0A68}"/>
              </a:ext>
            </a:extLst>
          </p:cNvPr>
          <p:cNvSpPr txBox="1">
            <a:spLocks/>
          </p:cNvSpPr>
          <p:nvPr/>
        </p:nvSpPr>
        <p:spPr>
          <a:xfrm>
            <a:off x="547396" y="2026333"/>
            <a:ext cx="10806404" cy="559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Cliquer dans la </a:t>
            </a:r>
            <a:r>
              <a:rPr lang="fr-FR" sz="2800" noProof="1">
                <a:solidFill>
                  <a:srgbClr val="FFFF00"/>
                </a:solidFill>
              </a:rPr>
              <a:t>Zone Nom </a:t>
            </a:r>
            <a:r>
              <a:rPr lang="fr-FR" sz="2800" noProof="1"/>
              <a:t>puis entrer un nom</a:t>
            </a:r>
            <a:endParaRPr lang="fr-FR" sz="2800" noProof="1">
              <a:solidFill>
                <a:srgbClr val="FFFF00"/>
              </a:solidFill>
            </a:endParaRP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D56EF596-1DA7-D2FF-3997-D54E843D3CB6}"/>
              </a:ext>
            </a:extLst>
          </p:cNvPr>
          <p:cNvSpPr txBox="1">
            <a:spLocks/>
          </p:cNvSpPr>
          <p:nvPr/>
        </p:nvSpPr>
        <p:spPr>
          <a:xfrm>
            <a:off x="655360" y="5709667"/>
            <a:ext cx="10806404" cy="559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Valider par la touche </a:t>
            </a:r>
            <a:r>
              <a:rPr lang="fr-FR" sz="2800" noProof="1">
                <a:solidFill>
                  <a:srgbClr val="FFFF00"/>
                </a:solidFill>
              </a:rPr>
              <a:t>Entrée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DF1284B-D668-7027-14AE-C649DD848A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29853" y="2848399"/>
            <a:ext cx="6132294" cy="237130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C249CA92-2C3F-10E9-5688-3216CB48D017}"/>
              </a:ext>
            </a:extLst>
          </p:cNvPr>
          <p:cNvSpPr/>
          <p:nvPr/>
        </p:nvSpPr>
        <p:spPr>
          <a:xfrm>
            <a:off x="2586473" y="2819895"/>
            <a:ext cx="418432" cy="391106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A39E85B-DDD9-DB00-FC90-8733A2A07355}"/>
              </a:ext>
            </a:extLst>
          </p:cNvPr>
          <p:cNvSpPr/>
          <p:nvPr/>
        </p:nvSpPr>
        <p:spPr>
          <a:xfrm>
            <a:off x="3079750" y="2874946"/>
            <a:ext cx="1930400" cy="281004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102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1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9" grpId="0" uiExpand="1" build="p"/>
      <p:bldP spid="10" grpId="0" uiExpand="1" build="p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FB25AEC5-A07A-902F-3006-1D13E94F14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396" y="2186082"/>
            <a:ext cx="4918451" cy="342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PLAGE NOMMÉE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5DCB2299-EC39-2CC1-65FC-9D6197D6FA8B}"/>
              </a:ext>
            </a:extLst>
          </p:cNvPr>
          <p:cNvSpPr txBox="1">
            <a:spLocks/>
          </p:cNvSpPr>
          <p:nvPr/>
        </p:nvSpPr>
        <p:spPr>
          <a:xfrm>
            <a:off x="15773" y="79649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Contrôler une plage nommée – 1</a:t>
            </a:r>
            <a:r>
              <a:rPr lang="fr-FR" sz="3200" i="1" baseline="30000" dirty="0">
                <a:solidFill>
                  <a:srgbClr val="FF9933"/>
                </a:solidFill>
              </a:rPr>
              <a:t>ère</a:t>
            </a:r>
            <a:r>
              <a:rPr lang="fr-FR" sz="3200" i="1" dirty="0">
                <a:solidFill>
                  <a:srgbClr val="FF9933"/>
                </a:solidFill>
              </a:rPr>
              <a:t> méthode…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E38D41CC-FE14-2B58-4E26-DF3882FAB8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A4D7D5CD-8DBB-1D67-80EC-1625C95B0A68}"/>
              </a:ext>
            </a:extLst>
          </p:cNvPr>
          <p:cNvSpPr txBox="1">
            <a:spLocks/>
          </p:cNvSpPr>
          <p:nvPr/>
        </p:nvSpPr>
        <p:spPr>
          <a:xfrm>
            <a:off x="547396" y="1356110"/>
            <a:ext cx="10806404" cy="559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Dérouler la </a:t>
            </a:r>
            <a:r>
              <a:rPr lang="fr-FR" sz="2800" noProof="1">
                <a:solidFill>
                  <a:srgbClr val="FFFF00"/>
                </a:solidFill>
              </a:rPr>
              <a:t>Zone Nom </a:t>
            </a:r>
            <a:r>
              <a:rPr lang="fr-FR" sz="2800" noProof="1"/>
              <a:t>puis cliquer sur le nom à contrôler</a:t>
            </a:r>
            <a:endParaRPr lang="fr-FR" sz="2800" noProof="1">
              <a:solidFill>
                <a:srgbClr val="FFFF00"/>
              </a:solidFill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4D14655-F36B-47DD-8589-AEAB95B72B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70050" y="2186082"/>
            <a:ext cx="4829774" cy="342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8" name="Flèche : droite 17">
            <a:extLst>
              <a:ext uri="{FF2B5EF4-FFF2-40B4-BE49-F238E27FC236}">
                <a16:creationId xmlns:a16="http://schemas.microsoft.com/office/drawing/2014/main" id="{9EE8E8B8-D9A9-1AF5-9C40-60101DA6EA67}"/>
              </a:ext>
            </a:extLst>
          </p:cNvPr>
          <p:cNvSpPr/>
          <p:nvPr/>
        </p:nvSpPr>
        <p:spPr>
          <a:xfrm>
            <a:off x="6651618" y="3917322"/>
            <a:ext cx="418432" cy="391106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7600213-BD71-2A58-2CC5-E8C25317B0BC}"/>
              </a:ext>
            </a:extLst>
          </p:cNvPr>
          <p:cNvSpPr/>
          <p:nvPr/>
        </p:nvSpPr>
        <p:spPr>
          <a:xfrm>
            <a:off x="7140574" y="4012863"/>
            <a:ext cx="1514476" cy="200025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Espace réservé du contenu 2">
            <a:extLst>
              <a:ext uri="{FF2B5EF4-FFF2-40B4-BE49-F238E27FC236}">
                <a16:creationId xmlns:a16="http://schemas.microsoft.com/office/drawing/2014/main" id="{08F2F6E7-6377-A11B-B7A0-564E806CDCD9}"/>
              </a:ext>
            </a:extLst>
          </p:cNvPr>
          <p:cNvSpPr txBox="1">
            <a:spLocks/>
          </p:cNvSpPr>
          <p:nvPr/>
        </p:nvSpPr>
        <p:spPr>
          <a:xfrm>
            <a:off x="547396" y="5855400"/>
            <a:ext cx="10806404" cy="559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La plage de cellules associée au nom apparaîtra en surbrillance</a:t>
            </a:r>
            <a:endParaRPr lang="fr-FR" sz="2800" noProof="1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60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1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9" grpId="0" uiExpand="1" build="p"/>
      <p:bldP spid="18" grpId="0" animBg="1"/>
      <p:bldP spid="19" grpId="0" animBg="1"/>
      <p:bldP spid="20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EE7CEB14-E9FE-6B8B-9F07-9B8CDA5CD4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2070" y="3006457"/>
            <a:ext cx="8798571" cy="160191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PLAGE NOMMÉE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5DCB2299-EC39-2CC1-65FC-9D6197D6FA8B}"/>
              </a:ext>
            </a:extLst>
          </p:cNvPr>
          <p:cNvSpPr txBox="1">
            <a:spLocks/>
          </p:cNvSpPr>
          <p:nvPr/>
        </p:nvSpPr>
        <p:spPr>
          <a:xfrm>
            <a:off x="15773" y="79649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Contrôler une plage nommée – 2ème méthode…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E38D41CC-FE14-2B58-4E26-DF3882FAB8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A4D7D5CD-8DBB-1D67-80EC-1625C95B0A68}"/>
              </a:ext>
            </a:extLst>
          </p:cNvPr>
          <p:cNvSpPr txBox="1">
            <a:spLocks/>
          </p:cNvSpPr>
          <p:nvPr/>
        </p:nvSpPr>
        <p:spPr>
          <a:xfrm>
            <a:off x="472751" y="1710673"/>
            <a:ext cx="10806404" cy="559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Sélectionner l’onglet </a:t>
            </a:r>
            <a:r>
              <a:rPr lang="fr-FR" sz="2800" noProof="1">
                <a:solidFill>
                  <a:srgbClr val="FFFF00"/>
                </a:solidFill>
              </a:rPr>
              <a:t>Formules</a:t>
            </a:r>
            <a:r>
              <a:rPr lang="fr-FR" sz="2800" noProof="1"/>
              <a:t> puis cliquer sur </a:t>
            </a:r>
            <a:r>
              <a:rPr lang="fr-FR" sz="2800" noProof="1">
                <a:solidFill>
                  <a:srgbClr val="FFFF00"/>
                </a:solidFill>
              </a:rPr>
              <a:t>Gestionnaire de noms</a:t>
            </a:r>
          </a:p>
        </p:txBody>
      </p:sp>
      <p:sp>
        <p:nvSpPr>
          <p:cNvPr id="18" name="Flèche : droite 17">
            <a:extLst>
              <a:ext uri="{FF2B5EF4-FFF2-40B4-BE49-F238E27FC236}">
                <a16:creationId xmlns:a16="http://schemas.microsoft.com/office/drawing/2014/main" id="{9EE8E8B8-D9A9-1AF5-9C40-60101DA6EA67}"/>
              </a:ext>
            </a:extLst>
          </p:cNvPr>
          <p:cNvSpPr/>
          <p:nvPr/>
        </p:nvSpPr>
        <p:spPr>
          <a:xfrm rot="5400000">
            <a:off x="5316668" y="2607086"/>
            <a:ext cx="418432" cy="391106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7600213-BD71-2A58-2CC5-E8C25317B0BC}"/>
              </a:ext>
            </a:extLst>
          </p:cNvPr>
          <p:cNvSpPr/>
          <p:nvPr/>
        </p:nvSpPr>
        <p:spPr>
          <a:xfrm>
            <a:off x="7884367" y="3387012"/>
            <a:ext cx="979714" cy="1221359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3524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9" grpId="0" uiExpand="1" build="p"/>
      <p:bldP spid="18" grpId="0" animBg="1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A1401707-222B-49DB-2081-0763D81F46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7429" y="2155638"/>
            <a:ext cx="5257143" cy="411428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PLAGE NOMMÉE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E38D41CC-FE14-2B58-4E26-DF3882FAB8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A4D7D5CD-8DBB-1D67-80EC-1625C95B0A68}"/>
              </a:ext>
            </a:extLst>
          </p:cNvPr>
          <p:cNvSpPr txBox="1">
            <a:spLocks/>
          </p:cNvSpPr>
          <p:nvPr/>
        </p:nvSpPr>
        <p:spPr>
          <a:xfrm>
            <a:off x="114299" y="910500"/>
            <a:ext cx="11772901" cy="101656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Cliquer sur le nom à contrôler. La référence apparaîtra dans l’option </a:t>
            </a:r>
            <a:r>
              <a:rPr lang="fr-FR" sz="2800" noProof="1">
                <a:solidFill>
                  <a:srgbClr val="FFFF00"/>
                </a:solidFill>
              </a:rPr>
              <a:t>Fait référence à :</a:t>
            </a:r>
          </a:p>
        </p:txBody>
      </p:sp>
      <p:sp>
        <p:nvSpPr>
          <p:cNvPr id="18" name="Flèche : droite 17">
            <a:extLst>
              <a:ext uri="{FF2B5EF4-FFF2-40B4-BE49-F238E27FC236}">
                <a16:creationId xmlns:a16="http://schemas.microsoft.com/office/drawing/2014/main" id="{9EE8E8B8-D9A9-1AF5-9C40-60101DA6EA67}"/>
              </a:ext>
            </a:extLst>
          </p:cNvPr>
          <p:cNvSpPr/>
          <p:nvPr/>
        </p:nvSpPr>
        <p:spPr>
          <a:xfrm>
            <a:off x="3034909" y="2884060"/>
            <a:ext cx="418432" cy="391106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7600213-BD71-2A58-2CC5-E8C25317B0BC}"/>
              </a:ext>
            </a:extLst>
          </p:cNvPr>
          <p:cNvSpPr/>
          <p:nvPr/>
        </p:nvSpPr>
        <p:spPr>
          <a:xfrm>
            <a:off x="4010220" y="5680997"/>
            <a:ext cx="4600380" cy="185436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Flèche : droite 2">
            <a:extLst>
              <a:ext uri="{FF2B5EF4-FFF2-40B4-BE49-F238E27FC236}">
                <a16:creationId xmlns:a16="http://schemas.microsoft.com/office/drawing/2014/main" id="{32365B38-3947-EFAA-A7AC-0216256E8E9D}"/>
              </a:ext>
            </a:extLst>
          </p:cNvPr>
          <p:cNvSpPr/>
          <p:nvPr/>
        </p:nvSpPr>
        <p:spPr>
          <a:xfrm>
            <a:off x="3034909" y="5556394"/>
            <a:ext cx="418432" cy="391106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3963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uiExpand="1" build="p"/>
      <p:bldP spid="18" grpId="0" animBg="1"/>
      <p:bldP spid="19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EE7CEB14-E9FE-6B8B-9F07-9B8CDA5CD4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6714" y="3219319"/>
            <a:ext cx="8798571" cy="160191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PLAGE NOMMÉE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5DCB2299-EC39-2CC1-65FC-9D6197D6FA8B}"/>
              </a:ext>
            </a:extLst>
          </p:cNvPr>
          <p:cNvSpPr txBox="1">
            <a:spLocks/>
          </p:cNvSpPr>
          <p:nvPr/>
        </p:nvSpPr>
        <p:spPr>
          <a:xfrm>
            <a:off x="15773" y="79649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Insérer une référence de plage nommée dans une formule…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E38D41CC-FE14-2B58-4E26-DF3882FAB8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A4D7D5CD-8DBB-1D67-80EC-1625C95B0A68}"/>
              </a:ext>
            </a:extLst>
          </p:cNvPr>
          <p:cNvSpPr txBox="1">
            <a:spLocks/>
          </p:cNvSpPr>
          <p:nvPr/>
        </p:nvSpPr>
        <p:spPr>
          <a:xfrm>
            <a:off x="351050" y="1577590"/>
            <a:ext cx="11840950" cy="101656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Commencer à construire la formule puis lorsque vous souhaitez insérer la référence nommée, cliquer sur l’onglet </a:t>
            </a:r>
            <a:r>
              <a:rPr lang="fr-FR" sz="2800" noProof="1">
                <a:solidFill>
                  <a:srgbClr val="FFFF00"/>
                </a:solidFill>
              </a:rPr>
              <a:t>Formules</a:t>
            </a:r>
            <a:r>
              <a:rPr lang="fr-FR" sz="2800" noProof="1"/>
              <a:t> puis </a:t>
            </a:r>
            <a:r>
              <a:rPr lang="fr-FR" sz="2800" noProof="1">
                <a:solidFill>
                  <a:srgbClr val="FFFF00"/>
                </a:solidFill>
              </a:rPr>
              <a:t>Dans une formule</a:t>
            </a:r>
          </a:p>
        </p:txBody>
      </p:sp>
      <p:sp>
        <p:nvSpPr>
          <p:cNvPr id="18" name="Flèche : droite 17">
            <a:extLst>
              <a:ext uri="{FF2B5EF4-FFF2-40B4-BE49-F238E27FC236}">
                <a16:creationId xmlns:a16="http://schemas.microsoft.com/office/drawing/2014/main" id="{9EE8E8B8-D9A9-1AF5-9C40-60101DA6EA67}"/>
              </a:ext>
            </a:extLst>
          </p:cNvPr>
          <p:cNvSpPr/>
          <p:nvPr/>
        </p:nvSpPr>
        <p:spPr>
          <a:xfrm rot="5400000">
            <a:off x="5391312" y="2819948"/>
            <a:ext cx="418432" cy="391106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7600213-BD71-2A58-2CC5-E8C25317B0BC}"/>
              </a:ext>
            </a:extLst>
          </p:cNvPr>
          <p:cNvSpPr/>
          <p:nvPr/>
        </p:nvSpPr>
        <p:spPr>
          <a:xfrm>
            <a:off x="8948056" y="3958872"/>
            <a:ext cx="1547228" cy="298580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4209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9" grpId="0" uiExpand="1" build="p"/>
      <p:bldP spid="18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A873622B-5645-1F62-3822-5E719EDD08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837" y="1777438"/>
            <a:ext cx="6708103" cy="269192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9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PLAGE NOMMÉE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E38D41CC-FE14-2B58-4E26-DF3882FAB8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8" name="Flèche : droite 17">
            <a:extLst>
              <a:ext uri="{FF2B5EF4-FFF2-40B4-BE49-F238E27FC236}">
                <a16:creationId xmlns:a16="http://schemas.microsoft.com/office/drawing/2014/main" id="{9EE8E8B8-D9A9-1AF5-9C40-60101DA6EA67}"/>
              </a:ext>
            </a:extLst>
          </p:cNvPr>
          <p:cNvSpPr>
            <a:spLocks noChangeAspect="1"/>
          </p:cNvSpPr>
          <p:nvPr/>
        </p:nvSpPr>
        <p:spPr>
          <a:xfrm flipH="1">
            <a:off x="7124975" y="2140774"/>
            <a:ext cx="293648" cy="274471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7600213-BD71-2A58-2CC5-E8C25317B0BC}"/>
              </a:ext>
            </a:extLst>
          </p:cNvPr>
          <p:cNvSpPr/>
          <p:nvPr/>
        </p:nvSpPr>
        <p:spPr>
          <a:xfrm>
            <a:off x="6057899" y="2400300"/>
            <a:ext cx="1116807" cy="180976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7BED226-DD72-6A93-07E6-47E00B9B6C81}"/>
              </a:ext>
            </a:extLst>
          </p:cNvPr>
          <p:cNvSpPr txBox="1">
            <a:spLocks/>
          </p:cNvSpPr>
          <p:nvPr/>
        </p:nvSpPr>
        <p:spPr>
          <a:xfrm>
            <a:off x="351050" y="990273"/>
            <a:ext cx="11840950" cy="542584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Cliquer sur la plage nommée puis continuer à construire la formule de calcul</a:t>
            </a:r>
            <a:endParaRPr lang="fr-FR" sz="2800" noProof="1">
              <a:solidFill>
                <a:srgbClr val="FFFF00"/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7890371-DFA7-D96F-F314-DE725EAEB8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13732" y="3781585"/>
            <a:ext cx="6621730" cy="259468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514365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8" grpId="0" animBg="1"/>
      <p:bldP spid="19" grpId="0" animBg="1"/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10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PLAGE NOMMÉE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E38D41CC-FE14-2B58-4E26-DF3882FAB8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A4D7D5CD-8DBB-1D67-80EC-1625C95B0A68}"/>
              </a:ext>
            </a:extLst>
          </p:cNvPr>
          <p:cNvSpPr txBox="1">
            <a:spLocks/>
          </p:cNvSpPr>
          <p:nvPr/>
        </p:nvSpPr>
        <p:spPr>
          <a:xfrm>
            <a:off x="351050" y="2582166"/>
            <a:ext cx="11840950" cy="169366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Il est possible d’utiliser le raccourci </a:t>
            </a:r>
            <a:r>
              <a:rPr lang="fr-FR" sz="4000" noProof="1">
                <a:solidFill>
                  <a:srgbClr val="FFFF00"/>
                </a:solidFill>
              </a:rPr>
              <a:t>F3</a:t>
            </a:r>
            <a:r>
              <a:rPr lang="fr-FR" sz="2800" noProof="1"/>
              <a:t> qui permet de coller directement une référence nommée sans pour autant utiliser le menu </a:t>
            </a:r>
            <a:r>
              <a:rPr lang="fr-FR" sz="2800" noProof="1">
                <a:solidFill>
                  <a:srgbClr val="FFFF00"/>
                </a:solidFill>
              </a:rPr>
              <a:t>Formules</a:t>
            </a:r>
            <a:r>
              <a:rPr lang="fr-FR" sz="2800" noProof="1"/>
              <a:t> / </a:t>
            </a:r>
            <a:r>
              <a:rPr lang="fr-FR" sz="2800" noProof="1">
                <a:solidFill>
                  <a:srgbClr val="FFFF00"/>
                </a:solidFill>
              </a:rPr>
              <a:t>Dans une formule</a:t>
            </a:r>
          </a:p>
        </p:txBody>
      </p:sp>
    </p:spTree>
    <p:extLst>
      <p:ext uri="{BB962C8B-B14F-4D97-AF65-F5344CB8AC3E}">
        <p14:creationId xmlns:p14="http://schemas.microsoft.com/office/powerpoint/2010/main" val="1709932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11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PLAGE NOMMÉE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5DCB2299-EC39-2CC1-65FC-9D6197D6FA8B}"/>
              </a:ext>
            </a:extLst>
          </p:cNvPr>
          <p:cNvSpPr txBox="1">
            <a:spLocks/>
          </p:cNvSpPr>
          <p:nvPr/>
        </p:nvSpPr>
        <p:spPr>
          <a:xfrm>
            <a:off x="15773" y="79649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Supprimer une référence de plage nommée…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E38D41CC-FE14-2B58-4E26-DF3882FAB8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2B6866F-33ED-3DA7-CE4C-5231BC7DA0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1664" y="3005338"/>
            <a:ext cx="8798571" cy="160191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404041D7-4DB6-1357-A667-3B5568D012FC}"/>
              </a:ext>
            </a:extLst>
          </p:cNvPr>
          <p:cNvSpPr txBox="1">
            <a:spLocks/>
          </p:cNvSpPr>
          <p:nvPr/>
        </p:nvSpPr>
        <p:spPr>
          <a:xfrm>
            <a:off x="342345" y="1709554"/>
            <a:ext cx="10806404" cy="559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Sélectionner l’onglet </a:t>
            </a:r>
            <a:r>
              <a:rPr lang="fr-FR" sz="2800" noProof="1">
                <a:solidFill>
                  <a:srgbClr val="FFFF00"/>
                </a:solidFill>
              </a:rPr>
              <a:t>Formules</a:t>
            </a:r>
            <a:r>
              <a:rPr lang="fr-FR" sz="2800" noProof="1"/>
              <a:t> puis cliquer sur </a:t>
            </a:r>
            <a:r>
              <a:rPr lang="fr-FR" sz="2800" noProof="1">
                <a:solidFill>
                  <a:srgbClr val="FFFF00"/>
                </a:solidFill>
              </a:rPr>
              <a:t>Gestionnaire de noms</a:t>
            </a:r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35527531-315A-0AE9-8661-002DB2B3821D}"/>
              </a:ext>
            </a:extLst>
          </p:cNvPr>
          <p:cNvSpPr/>
          <p:nvPr/>
        </p:nvSpPr>
        <p:spPr>
          <a:xfrm rot="5400000">
            <a:off x="5186262" y="2605967"/>
            <a:ext cx="418432" cy="391106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0B84CA5-3A5F-E8A4-62BB-1907A1D482D6}"/>
              </a:ext>
            </a:extLst>
          </p:cNvPr>
          <p:cNvSpPr/>
          <p:nvPr/>
        </p:nvSpPr>
        <p:spPr>
          <a:xfrm>
            <a:off x="7753961" y="3385893"/>
            <a:ext cx="979714" cy="1221359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3617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8" grpId="0" uiExpand="1" build="p"/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PLAGE NOMMÉE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E38D41CC-FE14-2B58-4E26-DF3882FAB8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ABF9309-0E93-DD63-C5EB-5D1BCEC9FF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4572" y="1949924"/>
            <a:ext cx="5782857" cy="452571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38B39BCC-B098-3CB7-66EA-CC8D395DCD35}"/>
              </a:ext>
            </a:extLst>
          </p:cNvPr>
          <p:cNvSpPr txBox="1">
            <a:spLocks/>
          </p:cNvSpPr>
          <p:nvPr/>
        </p:nvSpPr>
        <p:spPr>
          <a:xfrm>
            <a:off x="114299" y="910500"/>
            <a:ext cx="11772901" cy="542584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Cliquer sur le nom à supprimer puis cliquer sur </a:t>
            </a:r>
            <a:r>
              <a:rPr lang="fr-FR" sz="2800" noProof="1">
                <a:solidFill>
                  <a:srgbClr val="FFFF00"/>
                </a:solidFill>
              </a:rPr>
              <a:t>Supprimer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940FAB-94A9-5FDC-6B28-006D5F986B8F}"/>
              </a:ext>
            </a:extLst>
          </p:cNvPr>
          <p:cNvSpPr/>
          <p:nvPr/>
        </p:nvSpPr>
        <p:spPr>
          <a:xfrm>
            <a:off x="5036647" y="2338389"/>
            <a:ext cx="764078" cy="233362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D13D1007-0621-CDB0-EAA2-4E69F898237D}"/>
              </a:ext>
            </a:extLst>
          </p:cNvPr>
          <p:cNvSpPr/>
          <p:nvPr/>
        </p:nvSpPr>
        <p:spPr>
          <a:xfrm>
            <a:off x="2786140" y="2783089"/>
            <a:ext cx="418432" cy="391106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1193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uiExpand="1" build="p"/>
      <p:bldP spid="12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18782D14-BE23-3187-4837-906A5CF664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02503"/>
            <a:ext cx="12192000" cy="189140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A1D6E66-F067-418A-DEDC-16C8F81AFAF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781"/>
          <a:stretch/>
        </p:blipFill>
        <p:spPr>
          <a:xfrm>
            <a:off x="95250" y="4416372"/>
            <a:ext cx="12096750" cy="194966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PLAGE NOMMÉE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5DCB2299-EC39-2CC1-65FC-9D6197D6FA8B}"/>
              </a:ext>
            </a:extLst>
          </p:cNvPr>
          <p:cNvSpPr txBox="1">
            <a:spLocks/>
          </p:cNvSpPr>
          <p:nvPr/>
        </p:nvSpPr>
        <p:spPr>
          <a:xfrm>
            <a:off x="15773" y="899919"/>
            <a:ext cx="11938102" cy="50783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000" i="1" dirty="0">
                <a:solidFill>
                  <a:srgbClr val="FF9933"/>
                </a:solidFill>
              </a:rPr>
              <a:t>Créer des plages automatiquement en fonction des en-têtes de tableau…</a:t>
            </a:r>
          </a:p>
        </p:txBody>
      </p:sp>
      <p:pic>
        <p:nvPicPr>
          <p:cNvPr id="6" name="Graphique 5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E38D41CC-FE14-2B58-4E26-DF3882FAB8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404041D7-4DB6-1357-A667-3B5568D012FC}"/>
              </a:ext>
            </a:extLst>
          </p:cNvPr>
          <p:cNvSpPr txBox="1">
            <a:spLocks/>
          </p:cNvSpPr>
          <p:nvPr/>
        </p:nvSpPr>
        <p:spPr>
          <a:xfrm>
            <a:off x="0" y="1334197"/>
            <a:ext cx="10806404" cy="559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Tableau de départ</a:t>
            </a:r>
            <a:endParaRPr lang="fr-FR" sz="2800" noProof="1">
              <a:solidFill>
                <a:srgbClr val="FFFF00"/>
              </a:solidFill>
            </a:endParaRPr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6884DD24-117F-482D-BC62-90729C8B54F3}"/>
              </a:ext>
            </a:extLst>
          </p:cNvPr>
          <p:cNvSpPr txBox="1">
            <a:spLocks/>
          </p:cNvSpPr>
          <p:nvPr/>
        </p:nvSpPr>
        <p:spPr>
          <a:xfrm>
            <a:off x="15773" y="3818655"/>
            <a:ext cx="10806404" cy="559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Sélectionner de la façon suivante </a:t>
            </a:r>
            <a:r>
              <a:rPr lang="fr-FR" sz="2800" noProof="1">
                <a:sym typeface="Wingdings" panose="05000000000000000000" pitchFamily="2" charset="2"/>
              </a:rPr>
              <a:t></a:t>
            </a:r>
            <a:endParaRPr lang="fr-FR" sz="2800" noProof="1">
              <a:solidFill>
                <a:srgbClr val="FFFF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9C16023-8FB1-5C14-AB6C-7FC6755D45A7}"/>
              </a:ext>
            </a:extLst>
          </p:cNvPr>
          <p:cNvSpPr/>
          <p:nvPr/>
        </p:nvSpPr>
        <p:spPr>
          <a:xfrm>
            <a:off x="285750" y="4843463"/>
            <a:ext cx="11811000" cy="1366838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71272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8" grpId="0" uiExpand="1" build="p"/>
      <p:bldP spid="12" grpId="0" uiExpand="1" build="p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PLAGE NOMMÉE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E38D41CC-FE14-2B58-4E26-DF3882FAB8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517668D-E6AB-6BED-2194-0639B2E0B9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96715" y="1998740"/>
            <a:ext cx="8798571" cy="160191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902AA721-118D-DD29-2301-8908EBF43330}"/>
              </a:ext>
            </a:extLst>
          </p:cNvPr>
          <p:cNvSpPr txBox="1">
            <a:spLocks/>
          </p:cNvSpPr>
          <p:nvPr/>
        </p:nvSpPr>
        <p:spPr>
          <a:xfrm>
            <a:off x="-29852" y="917563"/>
            <a:ext cx="11938352" cy="559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Sélectionner l’onglet </a:t>
            </a:r>
            <a:r>
              <a:rPr lang="fr-FR" sz="2800" noProof="1">
                <a:solidFill>
                  <a:srgbClr val="FFFF00"/>
                </a:solidFill>
              </a:rPr>
              <a:t>Formules</a:t>
            </a:r>
            <a:r>
              <a:rPr lang="fr-FR" sz="2800" noProof="1"/>
              <a:t> puis cliquer sur </a:t>
            </a:r>
            <a:r>
              <a:rPr lang="fr-FR" sz="2800" noProof="1">
                <a:solidFill>
                  <a:srgbClr val="FFFF00"/>
                </a:solidFill>
              </a:rPr>
              <a:t>Depuis sélection</a:t>
            </a:r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B60C7B39-A0E7-BD7E-AC86-F21083300C75}"/>
              </a:ext>
            </a:extLst>
          </p:cNvPr>
          <p:cNvSpPr/>
          <p:nvPr/>
        </p:nvSpPr>
        <p:spPr>
          <a:xfrm rot="5400000">
            <a:off x="5391313" y="1599369"/>
            <a:ext cx="418432" cy="391106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03BFF4C-2EB6-E06E-924C-E7CEBD78075C}"/>
              </a:ext>
            </a:extLst>
          </p:cNvPr>
          <p:cNvSpPr/>
          <p:nvPr/>
        </p:nvSpPr>
        <p:spPr>
          <a:xfrm>
            <a:off x="8920065" y="3023108"/>
            <a:ext cx="1575219" cy="307910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74AC2FA5-CBDF-E0D6-418E-F3540CDAEB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93143" y="4761475"/>
            <a:ext cx="3205715" cy="186476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77E8CEB8-D944-5AF6-A237-EBF98E5BA5F9}"/>
              </a:ext>
            </a:extLst>
          </p:cNvPr>
          <p:cNvSpPr txBox="1">
            <a:spLocks/>
          </p:cNvSpPr>
          <p:nvPr/>
        </p:nvSpPr>
        <p:spPr>
          <a:xfrm>
            <a:off x="122548" y="4013688"/>
            <a:ext cx="11938352" cy="52649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700" noProof="1"/>
              <a:t>Laisser cochées les options </a:t>
            </a:r>
            <a:r>
              <a:rPr lang="fr-FR" sz="2700" noProof="1">
                <a:solidFill>
                  <a:srgbClr val="FFFF00"/>
                </a:solidFill>
              </a:rPr>
              <a:t>Ligne du haut </a:t>
            </a:r>
            <a:r>
              <a:rPr lang="fr-FR" sz="2700" noProof="1"/>
              <a:t>et </a:t>
            </a:r>
            <a:r>
              <a:rPr lang="fr-FR" sz="2700" noProof="1">
                <a:solidFill>
                  <a:srgbClr val="FFFF00"/>
                </a:solidFill>
              </a:rPr>
              <a:t>Colonne de gauche </a:t>
            </a:r>
            <a:r>
              <a:rPr lang="fr-FR" sz="2700" noProof="1"/>
              <a:t>puis valider par </a:t>
            </a:r>
            <a:r>
              <a:rPr lang="fr-FR" sz="2700" noProof="1">
                <a:solidFill>
                  <a:srgbClr val="FFFF00"/>
                </a:solidFill>
              </a:rPr>
              <a:t>OK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90D3C35-8276-5426-BD07-13EF57AE88B3}"/>
              </a:ext>
            </a:extLst>
          </p:cNvPr>
          <p:cNvSpPr/>
          <p:nvPr/>
        </p:nvSpPr>
        <p:spPr>
          <a:xfrm>
            <a:off x="4516505" y="5316290"/>
            <a:ext cx="1575219" cy="450028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51236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uiExpand="1" build="p"/>
      <p:bldP spid="10" grpId="0" animBg="1"/>
      <p:bldP spid="11" grpId="0" animBg="1"/>
      <p:bldP spid="17" grpId="0" uiExpand="1" build="p"/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PLAGE NOMMÉE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E38D41CC-FE14-2B58-4E26-DF3882FAB8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1D5FB0C-71A5-C091-9BAA-0EF700E58D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6000" y="1940523"/>
            <a:ext cx="8000000" cy="478095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4B161D83-9613-393A-343A-F48FF9ED857D}"/>
              </a:ext>
            </a:extLst>
          </p:cNvPr>
          <p:cNvSpPr txBox="1">
            <a:spLocks/>
          </p:cNvSpPr>
          <p:nvPr/>
        </p:nvSpPr>
        <p:spPr>
          <a:xfrm>
            <a:off x="166396" y="927485"/>
            <a:ext cx="10806404" cy="559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Sélectionner l’onglet </a:t>
            </a:r>
            <a:r>
              <a:rPr lang="fr-FR" sz="2800" noProof="1">
                <a:solidFill>
                  <a:srgbClr val="FFFF00"/>
                </a:solidFill>
              </a:rPr>
              <a:t>Formules</a:t>
            </a:r>
            <a:r>
              <a:rPr lang="fr-FR" sz="2800" noProof="1"/>
              <a:t> puis cliquer sur </a:t>
            </a:r>
            <a:r>
              <a:rPr lang="fr-FR" sz="2800" noProof="1">
                <a:solidFill>
                  <a:srgbClr val="FFFF00"/>
                </a:solidFill>
              </a:rPr>
              <a:t>Gestionnaire de noms</a:t>
            </a:r>
          </a:p>
        </p:txBody>
      </p:sp>
    </p:spTree>
    <p:extLst>
      <p:ext uri="{BB962C8B-B14F-4D97-AF65-F5344CB8AC3E}">
        <p14:creationId xmlns:p14="http://schemas.microsoft.com/office/powerpoint/2010/main" val="2909271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PLAGE NOMMÉE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E38D41CC-FE14-2B58-4E26-DF3882FAB8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4B161D83-9613-393A-343A-F48FF9ED857D}"/>
              </a:ext>
            </a:extLst>
          </p:cNvPr>
          <p:cNvSpPr txBox="1">
            <a:spLocks/>
          </p:cNvSpPr>
          <p:nvPr/>
        </p:nvSpPr>
        <p:spPr>
          <a:xfrm>
            <a:off x="166396" y="799735"/>
            <a:ext cx="11894504" cy="101656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Les plages sont nommées automatiquement en fonction des libellés présents dans le tableau</a:t>
            </a:r>
            <a:endParaRPr lang="fr-FR" sz="2800" noProof="1">
              <a:solidFill>
                <a:srgbClr val="FFFF00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0988C25-85F6-6296-6E4A-74F67A43CD8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781"/>
          <a:stretch/>
        </p:blipFill>
        <p:spPr>
          <a:xfrm>
            <a:off x="47625" y="3753899"/>
            <a:ext cx="12096750" cy="194966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A7121CA-1D8B-19BC-3DF7-C1D553062504}"/>
              </a:ext>
            </a:extLst>
          </p:cNvPr>
          <p:cNvSpPr/>
          <p:nvPr/>
        </p:nvSpPr>
        <p:spPr>
          <a:xfrm>
            <a:off x="1149350" y="4180990"/>
            <a:ext cx="908050" cy="1366838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A9793DC-5204-7DA5-A8FD-E54FECD83AE8}"/>
              </a:ext>
            </a:extLst>
          </p:cNvPr>
          <p:cNvSpPr/>
          <p:nvPr/>
        </p:nvSpPr>
        <p:spPr>
          <a:xfrm>
            <a:off x="2057400" y="4180990"/>
            <a:ext cx="908050" cy="1366838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0883E1-2642-3A2D-E090-552CE79287AF}"/>
              </a:ext>
            </a:extLst>
          </p:cNvPr>
          <p:cNvSpPr/>
          <p:nvPr/>
        </p:nvSpPr>
        <p:spPr>
          <a:xfrm>
            <a:off x="11148390" y="4180990"/>
            <a:ext cx="908050" cy="1366838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Légende : flèche courbée 8">
            <a:extLst>
              <a:ext uri="{FF2B5EF4-FFF2-40B4-BE49-F238E27FC236}">
                <a16:creationId xmlns:a16="http://schemas.microsoft.com/office/drawing/2014/main" id="{ED17B99E-5BEF-3BE5-FA29-81825236ADDF}"/>
              </a:ext>
            </a:extLst>
          </p:cNvPr>
          <p:cNvSpPr/>
          <p:nvPr/>
        </p:nvSpPr>
        <p:spPr>
          <a:xfrm>
            <a:off x="3570295" y="1557525"/>
            <a:ext cx="2099388" cy="80500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26929"/>
              <a:gd name="adj6" fmla="val -72000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Plage nommée en </a:t>
            </a:r>
            <a:r>
              <a:rPr lang="fr-FR" sz="2400" dirty="0">
                <a:solidFill>
                  <a:srgbClr val="FF0000"/>
                </a:solidFill>
              </a:rPr>
              <a:t>Janvier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0" name="Légende : flèche courbée 9">
            <a:extLst>
              <a:ext uri="{FF2B5EF4-FFF2-40B4-BE49-F238E27FC236}">
                <a16:creationId xmlns:a16="http://schemas.microsoft.com/office/drawing/2014/main" id="{B4191715-51FC-8BC1-D02F-42472499FD01}"/>
              </a:ext>
            </a:extLst>
          </p:cNvPr>
          <p:cNvSpPr/>
          <p:nvPr/>
        </p:nvSpPr>
        <p:spPr>
          <a:xfrm>
            <a:off x="3969379" y="2488738"/>
            <a:ext cx="2099388" cy="80500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11022"/>
              <a:gd name="adj6" fmla="val -48000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Plage nommée en </a:t>
            </a:r>
            <a:r>
              <a:rPr lang="fr-FR" sz="2400" dirty="0">
                <a:solidFill>
                  <a:srgbClr val="FF0000"/>
                </a:solidFill>
              </a:rPr>
              <a:t>Février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1" name="Légende : flèche courbée 10">
            <a:extLst>
              <a:ext uri="{FF2B5EF4-FFF2-40B4-BE49-F238E27FC236}">
                <a16:creationId xmlns:a16="http://schemas.microsoft.com/office/drawing/2014/main" id="{04488BF7-561A-DF5B-7E42-131BED7D1EC4}"/>
              </a:ext>
            </a:extLst>
          </p:cNvPr>
          <p:cNvSpPr/>
          <p:nvPr/>
        </p:nvSpPr>
        <p:spPr>
          <a:xfrm flipH="1">
            <a:off x="8016231" y="2475034"/>
            <a:ext cx="2099388" cy="80500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11022"/>
              <a:gd name="adj6" fmla="val -48000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Plage nommée en </a:t>
            </a:r>
            <a:r>
              <a:rPr lang="fr-FR" sz="2400" dirty="0">
                <a:solidFill>
                  <a:srgbClr val="FF0000"/>
                </a:solidFill>
              </a:rPr>
              <a:t>Décembre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C71E322-4EF9-9B86-1D36-FDA5640D6279}"/>
              </a:ext>
            </a:extLst>
          </p:cNvPr>
          <p:cNvSpPr/>
          <p:nvPr/>
        </p:nvSpPr>
        <p:spPr>
          <a:xfrm>
            <a:off x="241300" y="4414588"/>
            <a:ext cx="11815140" cy="233612"/>
          </a:xfrm>
          <a:prstGeom prst="rect">
            <a:avLst/>
          </a:prstGeom>
          <a:noFill/>
          <a:ln w="19050">
            <a:solidFill>
              <a:srgbClr val="7030A0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Légende : flèche courbée 14">
            <a:extLst>
              <a:ext uri="{FF2B5EF4-FFF2-40B4-BE49-F238E27FC236}">
                <a16:creationId xmlns:a16="http://schemas.microsoft.com/office/drawing/2014/main" id="{FF95F901-1D62-E84F-DA04-DDFF268499EE}"/>
              </a:ext>
            </a:extLst>
          </p:cNvPr>
          <p:cNvSpPr/>
          <p:nvPr/>
        </p:nvSpPr>
        <p:spPr>
          <a:xfrm>
            <a:off x="5852865" y="5655762"/>
            <a:ext cx="2099388" cy="80500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25109"/>
              <a:gd name="adj6" fmla="val -36000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Plage nommée en </a:t>
            </a:r>
            <a:r>
              <a:rPr lang="fr-FR" sz="2400" dirty="0">
                <a:solidFill>
                  <a:srgbClr val="7030A0"/>
                </a:solidFill>
              </a:rPr>
              <a:t>Activité_01</a:t>
            </a:r>
            <a:endParaRPr lang="fr-FR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05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3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uiExpand="1" build="p"/>
      <p:bldP spid="3" grpId="0" animBg="1"/>
      <p:bldP spid="7" grpId="0" animBg="1"/>
      <p:bldP spid="8" grpId="0" animBg="1"/>
      <p:bldP spid="9" grpId="0" animBg="1"/>
      <p:bldP spid="10" grpId="0" animBg="1"/>
      <p:bldP spid="11" grpId="0" animBg="1"/>
      <p:bldP spid="14" grpId="0" animBg="1"/>
      <p:bldP spid="15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597</TotalTime>
  <Words>482</Words>
  <Application>Microsoft Office PowerPoint</Application>
  <PresentationFormat>Grand écran</PresentationFormat>
  <Paragraphs>91</Paragraphs>
  <Slides>16</Slides>
  <Notes>16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148</cp:revision>
  <dcterms:created xsi:type="dcterms:W3CDTF">2022-09-28T14:03:26Z</dcterms:created>
  <dcterms:modified xsi:type="dcterms:W3CDTF">2023-03-03T08:51:29Z</dcterms:modified>
</cp:coreProperties>
</file>