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6" r:id="rId2"/>
    <p:sldId id="297" r:id="rId3"/>
    <p:sldId id="333" r:id="rId4"/>
    <p:sldId id="328" r:id="rId5"/>
    <p:sldId id="329" r:id="rId6"/>
    <p:sldId id="330" r:id="rId7"/>
    <p:sldId id="331" r:id="rId8"/>
    <p:sldId id="332" r:id="rId9"/>
    <p:sldId id="334" r:id="rId10"/>
    <p:sldId id="335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7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9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Modifier la taille par menu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Conserver les proportions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19AD47D9-7C65-4462-BC9D-716329AC9D2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Modifier la taille par souris</a:t>
          </a:r>
        </a:p>
      </dgm:t>
    </dgm:pt>
    <dgm:pt modelId="{5218E401-4CD0-448B-B317-DFE2C0867246}" type="parTrans" cxnId="{15BE31F2-0D72-464F-9563-8D73890EDF07}">
      <dgm:prSet/>
      <dgm:spPr/>
      <dgm:t>
        <a:bodyPr/>
        <a:lstStyle/>
        <a:p>
          <a:endParaRPr lang="fr-FR"/>
        </a:p>
      </dgm:t>
    </dgm:pt>
    <dgm:pt modelId="{6BEF7E85-D0E3-4CD2-B059-75650898A52E}" type="sibTrans" cxnId="{15BE31F2-0D72-464F-9563-8D73890EDF07}">
      <dgm:prSet/>
      <dgm:spPr/>
      <dgm:t>
        <a:bodyPr/>
        <a:lstStyle/>
        <a:p>
          <a:endParaRPr lang="fr-FR"/>
        </a:p>
      </dgm:t>
    </dgm:pt>
    <dgm:pt modelId="{ABC3D2CD-2551-4BA0-9725-9B10D7E71FC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Modifier la taille par raccourci clavier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5C27E04-5F93-4AA0-8091-376A52F8B49D}" type="parTrans" cxnId="{329B52BB-9F00-464F-988F-3B7F676D5394}">
      <dgm:prSet/>
      <dgm:spPr/>
      <dgm:t>
        <a:bodyPr/>
        <a:lstStyle/>
        <a:p>
          <a:endParaRPr lang="fr-FR"/>
        </a:p>
      </dgm:t>
    </dgm:pt>
    <dgm:pt modelId="{10EA6A50-2D56-4AC7-A140-22D286629D0D}" type="sibTrans" cxnId="{329B52BB-9F00-464F-988F-3B7F676D5394}">
      <dgm:prSet/>
      <dgm:spPr/>
      <dgm:t>
        <a:bodyPr/>
        <a:lstStyle/>
        <a:p>
          <a:endParaRPr lang="fr-FR"/>
        </a:p>
      </dgm:t>
    </dgm:pt>
    <dgm:pt modelId="{0503C4B7-02CC-4251-BFB9-8D25A3DBAA0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Rétablir la taille d’origine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2F68A83D-7466-4D79-BA16-90DAC7FE08D4}" type="parTrans" cxnId="{A43231D4-45A1-4F96-95A9-659C7EB2B581}">
      <dgm:prSet/>
      <dgm:spPr/>
      <dgm:t>
        <a:bodyPr/>
        <a:lstStyle/>
        <a:p>
          <a:endParaRPr lang="fr-FR"/>
        </a:p>
      </dgm:t>
    </dgm:pt>
    <dgm:pt modelId="{BB1E7E8C-DF00-4674-9421-92426E8FCB3C}" type="sibTrans" cxnId="{A43231D4-45A1-4F96-95A9-659C7EB2B581}">
      <dgm:prSet/>
      <dgm:spPr/>
      <dgm:t>
        <a:bodyPr/>
        <a:lstStyle/>
        <a:p>
          <a:endParaRPr lang="fr-FR"/>
        </a:p>
      </dgm:t>
    </dgm:pt>
    <dgm:pt modelId="{4764B86F-EA9D-4E03-B9DA-2A1E766F8D0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Modifier la taille tout en conservant le point central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C1CE5606-A28B-4590-ADFE-01E257B32D81}" type="parTrans" cxnId="{7B9BC148-DE24-4BD0-BB55-319B03F257B1}">
      <dgm:prSet/>
      <dgm:spPr/>
      <dgm:t>
        <a:bodyPr/>
        <a:lstStyle/>
        <a:p>
          <a:endParaRPr lang="fr-FR"/>
        </a:p>
      </dgm:t>
    </dgm:pt>
    <dgm:pt modelId="{8DBBE616-CFB5-4557-89D4-53E793610364}" type="sibTrans" cxnId="{7B9BC148-DE24-4BD0-BB55-319B03F257B1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400FFE65-D6FA-43A9-912D-74A3761169FA}" type="pres">
      <dgm:prSet presAssocID="{19AD47D9-7C65-4462-BC9D-716329AC9D2F}" presName="compNode" presStyleCnt="0"/>
      <dgm:spPr/>
    </dgm:pt>
    <dgm:pt modelId="{738DC341-3DC3-4668-B34C-67F1439BCF36}" type="pres">
      <dgm:prSet presAssocID="{19AD47D9-7C65-4462-BC9D-716329AC9D2F}" presName="bgRect" presStyleLbl="bgShp" presStyleIdx="0" presStyleCnt="6"/>
      <dgm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50638-8C05-4AAF-98BB-AB53E19CCE8A}" type="pres">
      <dgm:prSet presAssocID="{19AD47D9-7C65-4462-BC9D-716329AC9D2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B22B1447-617F-4A96-808B-4053242B1224}" type="pres">
      <dgm:prSet presAssocID="{19AD47D9-7C65-4462-BC9D-716329AC9D2F}" presName="spaceRect" presStyleCnt="0"/>
      <dgm:spPr/>
    </dgm:pt>
    <dgm:pt modelId="{67D02C5A-F616-46E1-9797-D5A8E5B369DC}" type="pres">
      <dgm:prSet presAssocID="{19AD47D9-7C65-4462-BC9D-716329AC9D2F}" presName="parTx" presStyleLbl="revTx" presStyleIdx="0" presStyleCnt="6">
        <dgm:presLayoutVars>
          <dgm:chMax val="0"/>
          <dgm:chPref val="0"/>
        </dgm:presLayoutVars>
      </dgm:prSet>
      <dgm:spPr/>
    </dgm:pt>
    <dgm:pt modelId="{8BA4BE23-096D-4E1B-8258-89ACD4A4D4CA}" type="pres">
      <dgm:prSet presAssocID="{6BEF7E85-D0E3-4CD2-B059-75650898A52E}" presName="sibTrans" presStyleCnt="0"/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1" presStyleCnt="6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1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2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2" presStyleCnt="6">
        <dgm:presLayoutVars>
          <dgm:chMax val="0"/>
          <dgm:chPref val="0"/>
        </dgm:presLayoutVars>
      </dgm:prSet>
      <dgm:spPr/>
    </dgm:pt>
    <dgm:pt modelId="{A0A65465-8408-4C5A-9DD2-9920FFD433C7}" type="pres">
      <dgm:prSet presAssocID="{80EFB54F-1AC8-40D9-981D-4C85160A5799}" presName="sibTrans" presStyleCnt="0"/>
      <dgm:spPr/>
    </dgm:pt>
    <dgm:pt modelId="{9C5969E2-F33A-4C88-BC54-34D93C199C97}" type="pres">
      <dgm:prSet presAssocID="{ABC3D2CD-2551-4BA0-9725-9B10D7E71FCE}" presName="compNode" presStyleCnt="0"/>
      <dgm:spPr/>
    </dgm:pt>
    <dgm:pt modelId="{6E774277-C469-43D8-8EA3-03144CC2AFBD}" type="pres">
      <dgm:prSet presAssocID="{ABC3D2CD-2551-4BA0-9725-9B10D7E71FCE}" presName="bgRect" presStyleLbl="bgShp" presStyleIdx="3" presStyleCnt="6"/>
      <dgm:spPr>
        <a:xfrm>
          <a:off x="0" y="3095457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B50BC22D-4504-4BBF-8727-524DFE5DFDED}" type="pres">
      <dgm:prSet presAssocID="{ABC3D2CD-2551-4BA0-9725-9B10D7E71FCE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025C68C6-DB33-4909-A262-C1A90B1C30E5}" type="pres">
      <dgm:prSet presAssocID="{ABC3D2CD-2551-4BA0-9725-9B10D7E71FCE}" presName="spaceRect" presStyleCnt="0"/>
      <dgm:spPr/>
    </dgm:pt>
    <dgm:pt modelId="{37D1BDB2-9275-4172-AC26-36A57D9BC6D6}" type="pres">
      <dgm:prSet presAssocID="{ABC3D2CD-2551-4BA0-9725-9B10D7E71FCE}" presName="parTx" presStyleLbl="revTx" presStyleIdx="3" presStyleCnt="6">
        <dgm:presLayoutVars>
          <dgm:chMax val="0"/>
          <dgm:chPref val="0"/>
        </dgm:presLayoutVars>
      </dgm:prSet>
      <dgm:spPr/>
    </dgm:pt>
    <dgm:pt modelId="{A73A10BA-9DC7-4F35-90DC-F372616AB7FF}" type="pres">
      <dgm:prSet presAssocID="{10EA6A50-2D56-4AC7-A140-22D286629D0D}" presName="sibTrans" presStyleCnt="0"/>
      <dgm:spPr/>
    </dgm:pt>
    <dgm:pt modelId="{46A49846-414B-4E32-AB64-6F7789A5CDAE}" type="pres">
      <dgm:prSet presAssocID="{0503C4B7-02CC-4251-BFB9-8D25A3DBAA04}" presName="compNode" presStyleCnt="0"/>
      <dgm:spPr/>
    </dgm:pt>
    <dgm:pt modelId="{46CB0B38-45F3-4B07-AB6C-A624BCC1010D}" type="pres">
      <dgm:prSet presAssocID="{0503C4B7-02CC-4251-BFB9-8D25A3DBAA04}" presName="bgRect" presStyleLbl="bgShp" presStyleIdx="4" presStyleCnt="6"/>
      <dgm:spPr>
        <a:xfrm>
          <a:off x="0" y="4125657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94B25FB3-1A3E-4A0F-9241-0589047D11E7}" type="pres">
      <dgm:prSet presAssocID="{0503C4B7-02CC-4251-BFB9-8D25A3DBAA04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D2E7AAF6-0B66-4276-AF13-FD6294EBF173}" type="pres">
      <dgm:prSet presAssocID="{0503C4B7-02CC-4251-BFB9-8D25A3DBAA04}" presName="spaceRect" presStyleCnt="0"/>
      <dgm:spPr/>
    </dgm:pt>
    <dgm:pt modelId="{50ECF87B-4222-4737-A031-F88D7E30401E}" type="pres">
      <dgm:prSet presAssocID="{0503C4B7-02CC-4251-BFB9-8D25A3DBAA04}" presName="parTx" presStyleLbl="revTx" presStyleIdx="4" presStyleCnt="6">
        <dgm:presLayoutVars>
          <dgm:chMax val="0"/>
          <dgm:chPref val="0"/>
        </dgm:presLayoutVars>
      </dgm:prSet>
      <dgm:spPr/>
    </dgm:pt>
    <dgm:pt modelId="{C0653ABB-B62C-422B-8131-88C1663ADD1D}" type="pres">
      <dgm:prSet presAssocID="{BB1E7E8C-DF00-4674-9421-92426E8FCB3C}" presName="sibTrans" presStyleCnt="0"/>
      <dgm:spPr/>
    </dgm:pt>
    <dgm:pt modelId="{C7A92E70-FCF3-42DE-82B3-4E227B60BBAC}" type="pres">
      <dgm:prSet presAssocID="{4764B86F-EA9D-4E03-B9DA-2A1E766F8D0A}" presName="compNode" presStyleCnt="0"/>
      <dgm:spPr/>
    </dgm:pt>
    <dgm:pt modelId="{4A06787A-0708-40AB-923A-C4D6403EDFA2}" type="pres">
      <dgm:prSet presAssocID="{4764B86F-EA9D-4E03-B9DA-2A1E766F8D0A}" presName="bgRect" presStyleLbl="bgShp" presStyleIdx="5" presStyleCnt="6"/>
      <dgm:spPr>
        <a:xfrm>
          <a:off x="0" y="5155858"/>
          <a:ext cx="6791323" cy="71278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0F4FEE22-B7A6-4C99-B20B-6CC637C695D0}" type="pres">
      <dgm:prSet presAssocID="{4764B86F-EA9D-4E03-B9DA-2A1E766F8D0A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AE1549B-B5CB-47D6-8993-415BBC634838}" type="pres">
      <dgm:prSet presAssocID="{4764B86F-EA9D-4E03-B9DA-2A1E766F8D0A}" presName="spaceRect" presStyleCnt="0"/>
      <dgm:spPr/>
    </dgm:pt>
    <dgm:pt modelId="{C0FE5AEA-FA45-4632-9DA5-81D8B393BA60}" type="pres">
      <dgm:prSet presAssocID="{4764B86F-EA9D-4E03-B9DA-2A1E766F8D0A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49336C16-27BC-4E78-9D60-B79503D11C08}" type="presOf" srcId="{4764B86F-EA9D-4E03-B9DA-2A1E766F8D0A}" destId="{C0FE5AEA-FA45-4632-9DA5-81D8B393BA60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177D8F64-970C-4B34-A3F8-61905F8F6B48}" type="presOf" srcId="{0503C4B7-02CC-4251-BFB9-8D25A3DBAA04}" destId="{50ECF87B-4222-4737-A031-F88D7E30401E}" srcOrd="0" destOrd="0" presId="urn:microsoft.com/office/officeart/2018/2/layout/IconVerticalSolidList#1"/>
    <dgm:cxn modelId="{7B9BC148-DE24-4BD0-BB55-319B03F257B1}" srcId="{162F69A6-0780-49EA-A6A8-3965C12489B2}" destId="{4764B86F-EA9D-4E03-B9DA-2A1E766F8D0A}" srcOrd="5" destOrd="0" parTransId="{C1CE5606-A28B-4590-ADFE-01E257B32D81}" sibTransId="{8DBBE616-CFB5-4557-89D4-53E793610364}"/>
    <dgm:cxn modelId="{0D35CB8C-3308-41E2-8BD3-3DA55908235A}" type="presOf" srcId="{ABC3D2CD-2551-4BA0-9725-9B10D7E71FCE}" destId="{37D1BDB2-9275-4172-AC26-36A57D9BC6D6}" srcOrd="0" destOrd="0" presId="urn:microsoft.com/office/officeart/2018/2/layout/IconVerticalSolidList#1"/>
    <dgm:cxn modelId="{0A33A096-60ED-45D3-89E6-27B57EA3AD73}" type="presOf" srcId="{19AD47D9-7C65-4462-BC9D-716329AC9D2F}" destId="{67D02C5A-F616-46E1-9797-D5A8E5B369DC}" srcOrd="0" destOrd="0" presId="urn:microsoft.com/office/officeart/2018/2/layout/IconVerticalSolidList#1"/>
    <dgm:cxn modelId="{91AFA996-5E3B-401C-B400-E70DBD4A4AB6}" srcId="{162F69A6-0780-49EA-A6A8-3965C12489B2}" destId="{2B87ECDB-C552-42F6-9B52-6548A18B206B}" srcOrd="2" destOrd="0" parTransId="{0DC560D9-C62C-41BA-8D68-CB78933BFF0C}" sibTransId="{80EFB54F-1AC8-40D9-981D-4C85160A5799}"/>
    <dgm:cxn modelId="{329B52BB-9F00-464F-988F-3B7F676D5394}" srcId="{162F69A6-0780-49EA-A6A8-3965C12489B2}" destId="{ABC3D2CD-2551-4BA0-9725-9B10D7E71FCE}" srcOrd="3" destOrd="0" parTransId="{A5C27E04-5F93-4AA0-8091-376A52F8B49D}" sibTransId="{10EA6A50-2D56-4AC7-A140-22D286629D0D}"/>
    <dgm:cxn modelId="{A43231D4-45A1-4F96-95A9-659C7EB2B581}" srcId="{162F69A6-0780-49EA-A6A8-3965C12489B2}" destId="{0503C4B7-02CC-4251-BFB9-8D25A3DBAA04}" srcOrd="4" destOrd="0" parTransId="{2F68A83D-7466-4D79-BA16-90DAC7FE08D4}" sibTransId="{BB1E7E8C-DF00-4674-9421-92426E8FCB3C}"/>
    <dgm:cxn modelId="{813C1BD6-5A4A-43F4-8BF7-0645F72381AA}" srcId="{162F69A6-0780-49EA-A6A8-3965C12489B2}" destId="{30269CC2-8DD6-4402-82F3-18F164A732FF}" srcOrd="1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5BE31F2-0D72-464F-9563-8D73890EDF07}" srcId="{162F69A6-0780-49EA-A6A8-3965C12489B2}" destId="{19AD47D9-7C65-4462-BC9D-716329AC9D2F}" srcOrd="0" destOrd="0" parTransId="{5218E401-4CD0-448B-B317-DFE2C0867246}" sibTransId="{6BEF7E85-D0E3-4CD2-B059-75650898A52E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7F72F28-EBAE-4FC0-9EC9-3585B582757A}" type="presParOf" srcId="{05261D3E-3CC7-4C85-9E09-D67FC777908C}" destId="{400FFE65-D6FA-43A9-912D-74A3761169FA}" srcOrd="0" destOrd="0" presId="urn:microsoft.com/office/officeart/2018/2/layout/IconVerticalSolidList#1"/>
    <dgm:cxn modelId="{07E76E8A-4F13-42B8-B482-A883F975BC6A}" type="presParOf" srcId="{400FFE65-D6FA-43A9-912D-74A3761169FA}" destId="{738DC341-3DC3-4668-B34C-67F1439BCF36}" srcOrd="0" destOrd="0" presId="urn:microsoft.com/office/officeart/2018/2/layout/IconVerticalSolidList#1"/>
    <dgm:cxn modelId="{04409B70-7C67-427F-9676-E1B5B42EC464}" type="presParOf" srcId="{400FFE65-D6FA-43A9-912D-74A3761169FA}" destId="{7A650638-8C05-4AAF-98BB-AB53E19CCE8A}" srcOrd="1" destOrd="0" presId="urn:microsoft.com/office/officeart/2018/2/layout/IconVerticalSolidList#1"/>
    <dgm:cxn modelId="{98B4014A-EB6E-4464-8F25-7DC8086EEE71}" type="presParOf" srcId="{400FFE65-D6FA-43A9-912D-74A3761169FA}" destId="{B22B1447-617F-4A96-808B-4053242B1224}" srcOrd="2" destOrd="0" presId="urn:microsoft.com/office/officeart/2018/2/layout/IconVerticalSolidList#1"/>
    <dgm:cxn modelId="{9CDE60D2-0566-4B06-A983-D21DE36968B8}" type="presParOf" srcId="{400FFE65-D6FA-43A9-912D-74A3761169FA}" destId="{67D02C5A-F616-46E1-9797-D5A8E5B369DC}" srcOrd="3" destOrd="0" presId="urn:microsoft.com/office/officeart/2018/2/layout/IconVerticalSolidList#1"/>
    <dgm:cxn modelId="{7709C1A4-FA35-4630-8390-0CECC454F597}" type="presParOf" srcId="{05261D3E-3CC7-4C85-9E09-D67FC777908C}" destId="{8BA4BE23-096D-4E1B-8258-89ACD4A4D4CA}" srcOrd="1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2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3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4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EAD84FEA-E149-4DAC-929F-3CEDD6CECF6D}" type="presParOf" srcId="{05261D3E-3CC7-4C85-9E09-D67FC777908C}" destId="{A0A65465-8408-4C5A-9DD2-9920FFD433C7}" srcOrd="5" destOrd="0" presId="urn:microsoft.com/office/officeart/2018/2/layout/IconVerticalSolidList#1"/>
    <dgm:cxn modelId="{F326E839-DED4-4652-8E72-0CBCEDBEAD71}" type="presParOf" srcId="{05261D3E-3CC7-4C85-9E09-D67FC777908C}" destId="{9C5969E2-F33A-4C88-BC54-34D93C199C97}" srcOrd="6" destOrd="0" presId="urn:microsoft.com/office/officeart/2018/2/layout/IconVerticalSolidList#1"/>
    <dgm:cxn modelId="{7D5CA267-C069-4C24-A8FC-EA2E0C739BF8}" type="presParOf" srcId="{9C5969E2-F33A-4C88-BC54-34D93C199C97}" destId="{6E774277-C469-43D8-8EA3-03144CC2AFBD}" srcOrd="0" destOrd="0" presId="urn:microsoft.com/office/officeart/2018/2/layout/IconVerticalSolidList#1"/>
    <dgm:cxn modelId="{59A9BECC-A911-4647-A87F-6699C7DEE894}" type="presParOf" srcId="{9C5969E2-F33A-4C88-BC54-34D93C199C97}" destId="{B50BC22D-4504-4BBF-8727-524DFE5DFDED}" srcOrd="1" destOrd="0" presId="urn:microsoft.com/office/officeart/2018/2/layout/IconVerticalSolidList#1"/>
    <dgm:cxn modelId="{D05629E4-0489-432B-98E2-56FD5D97B80F}" type="presParOf" srcId="{9C5969E2-F33A-4C88-BC54-34D93C199C97}" destId="{025C68C6-DB33-4909-A262-C1A90B1C30E5}" srcOrd="2" destOrd="0" presId="urn:microsoft.com/office/officeart/2018/2/layout/IconVerticalSolidList#1"/>
    <dgm:cxn modelId="{CF32D57B-CA31-4F3A-B4BC-67060FC6E5CA}" type="presParOf" srcId="{9C5969E2-F33A-4C88-BC54-34D93C199C97}" destId="{37D1BDB2-9275-4172-AC26-36A57D9BC6D6}" srcOrd="3" destOrd="0" presId="urn:microsoft.com/office/officeart/2018/2/layout/IconVerticalSolidList#1"/>
    <dgm:cxn modelId="{B767BC27-5913-458B-8581-1F8FCD5A713C}" type="presParOf" srcId="{05261D3E-3CC7-4C85-9E09-D67FC777908C}" destId="{A73A10BA-9DC7-4F35-90DC-F372616AB7FF}" srcOrd="7" destOrd="0" presId="urn:microsoft.com/office/officeart/2018/2/layout/IconVerticalSolidList#1"/>
    <dgm:cxn modelId="{684E22D2-3B67-40D4-8EED-6F23FAFFEBE1}" type="presParOf" srcId="{05261D3E-3CC7-4C85-9E09-D67FC777908C}" destId="{46A49846-414B-4E32-AB64-6F7789A5CDAE}" srcOrd="8" destOrd="0" presId="urn:microsoft.com/office/officeart/2018/2/layout/IconVerticalSolidList#1"/>
    <dgm:cxn modelId="{7BE2818E-69E8-4119-A38E-4B79A27D6807}" type="presParOf" srcId="{46A49846-414B-4E32-AB64-6F7789A5CDAE}" destId="{46CB0B38-45F3-4B07-AB6C-A624BCC1010D}" srcOrd="0" destOrd="0" presId="urn:microsoft.com/office/officeart/2018/2/layout/IconVerticalSolidList#1"/>
    <dgm:cxn modelId="{85804465-4073-48EB-82EA-5E9AF1F17C2E}" type="presParOf" srcId="{46A49846-414B-4E32-AB64-6F7789A5CDAE}" destId="{94B25FB3-1A3E-4A0F-9241-0589047D11E7}" srcOrd="1" destOrd="0" presId="urn:microsoft.com/office/officeart/2018/2/layout/IconVerticalSolidList#1"/>
    <dgm:cxn modelId="{CBD77C8F-6135-456F-8A49-F2F6EF01C16B}" type="presParOf" srcId="{46A49846-414B-4E32-AB64-6F7789A5CDAE}" destId="{D2E7AAF6-0B66-4276-AF13-FD6294EBF173}" srcOrd="2" destOrd="0" presId="urn:microsoft.com/office/officeart/2018/2/layout/IconVerticalSolidList#1"/>
    <dgm:cxn modelId="{A38E922E-8FBF-4941-B66B-D1E4DB593964}" type="presParOf" srcId="{46A49846-414B-4E32-AB64-6F7789A5CDAE}" destId="{50ECF87B-4222-4737-A031-F88D7E30401E}" srcOrd="3" destOrd="0" presId="urn:microsoft.com/office/officeart/2018/2/layout/IconVerticalSolidList#1"/>
    <dgm:cxn modelId="{B41F8907-65F5-4C43-892E-F7DA5844A1E4}" type="presParOf" srcId="{05261D3E-3CC7-4C85-9E09-D67FC777908C}" destId="{C0653ABB-B62C-422B-8131-88C1663ADD1D}" srcOrd="9" destOrd="0" presId="urn:microsoft.com/office/officeart/2018/2/layout/IconVerticalSolidList#1"/>
    <dgm:cxn modelId="{499AC285-E282-432A-85E1-B23C74EE4DCA}" type="presParOf" srcId="{05261D3E-3CC7-4C85-9E09-D67FC777908C}" destId="{C7A92E70-FCF3-42DE-82B3-4E227B60BBAC}" srcOrd="10" destOrd="0" presId="urn:microsoft.com/office/officeart/2018/2/layout/IconVerticalSolidList#1"/>
    <dgm:cxn modelId="{2C54226A-AD9D-47A5-846F-76DA4D937B55}" type="presParOf" srcId="{C7A92E70-FCF3-42DE-82B3-4E227B60BBAC}" destId="{4A06787A-0708-40AB-923A-C4D6403EDFA2}" srcOrd="0" destOrd="0" presId="urn:microsoft.com/office/officeart/2018/2/layout/IconVerticalSolidList#1"/>
    <dgm:cxn modelId="{0560A025-2239-46F1-AAED-D0CBC8974799}" type="presParOf" srcId="{C7A92E70-FCF3-42DE-82B3-4E227B60BBAC}" destId="{0F4FEE22-B7A6-4C99-B20B-6CC637C695D0}" srcOrd="1" destOrd="0" presId="urn:microsoft.com/office/officeart/2018/2/layout/IconVerticalSolidList#1"/>
    <dgm:cxn modelId="{F605378A-2E7B-447A-83FE-817DDDE5AD30}" type="presParOf" srcId="{C7A92E70-FCF3-42DE-82B3-4E227B60BBAC}" destId="{DAE1549B-B5CB-47D6-8993-415BBC634838}" srcOrd="2" destOrd="0" presId="urn:microsoft.com/office/officeart/2018/2/layout/IconVerticalSolidList#1"/>
    <dgm:cxn modelId="{077440E3-68FA-42AB-8FFC-781D820CC403}" type="presParOf" srcId="{C7A92E70-FCF3-42DE-82B3-4E227B60BBAC}" destId="{C0FE5AEA-FA45-4632-9DA5-81D8B393BA60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C341-3DC3-4668-B34C-67F1439BCF36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0638-8C05-4AAF-98BB-AB53E19CCE8A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2C5A-F616-46E1-9797-D5A8E5B369DC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Modifier la taille par souris</a:t>
          </a:r>
        </a:p>
      </dsp:txBody>
      <dsp:txXfrm>
        <a:off x="952835" y="1936"/>
        <a:ext cx="5838487" cy="824965"/>
      </dsp:txXfrm>
    </dsp:sp>
    <dsp:sp modelId="{99698387-9DF3-4127-A7DE-FCE3F05A3470}">
      <dsp:nvSpPr>
        <dsp:cNvPr id="0" name=""/>
        <dsp:cNvSpPr/>
      </dsp:nvSpPr>
      <dsp:spPr>
        <a:xfrm>
          <a:off x="0" y="1032788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Modifier la taille par menu</a:t>
          </a:r>
        </a:p>
      </dsp:txBody>
      <dsp:txXfrm>
        <a:off x="952835" y="1033143"/>
        <a:ext cx="5838487" cy="824965"/>
      </dsp:txXfrm>
    </dsp:sp>
    <dsp:sp modelId="{FA3369E0-5B38-4FDD-A9F5-22B9810A03F7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Conserver les proportions</a:t>
          </a:r>
        </a:p>
      </dsp:txBody>
      <dsp:txXfrm>
        <a:off x="952835" y="2064350"/>
        <a:ext cx="5838487" cy="824965"/>
      </dsp:txXfrm>
    </dsp:sp>
    <dsp:sp modelId="{6E774277-C469-43D8-8EA3-03144CC2AFBD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0BC22D-4504-4BBF-8727-524DFE5DFDED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D1BDB2-9275-4172-AC26-36A57D9BC6D6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Modifier la taille par raccourci clavier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3095558"/>
        <a:ext cx="5838487" cy="824965"/>
      </dsp:txXfrm>
    </dsp:sp>
    <dsp:sp modelId="{46CB0B38-45F3-4B07-AB6C-A624BCC1010D}">
      <dsp:nvSpPr>
        <dsp:cNvPr id="0" name=""/>
        <dsp:cNvSpPr/>
      </dsp:nvSpPr>
      <dsp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25FB3-1A3E-4A0F-9241-0589047D11E7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CF87B-4222-4737-A031-F88D7E30401E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Rétablir la taille d’origine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4126765"/>
        <a:ext cx="5838487" cy="824965"/>
      </dsp:txXfrm>
    </dsp:sp>
    <dsp:sp modelId="{4A06787A-0708-40AB-923A-C4D6403EDFA2}">
      <dsp:nvSpPr>
        <dsp:cNvPr id="0" name=""/>
        <dsp:cNvSpPr/>
      </dsp:nvSpPr>
      <dsp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4FEE22-B7A6-4C99-B20B-6CC637C695D0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FE5AEA-FA45-4632-9DA5-81D8B393BA60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Modifier la taille tout en conservant le point central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12/05/2023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12/05/2023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96715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43635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8450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59691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82608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07638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796005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23051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91298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870358"/>
              </p:ext>
            </p:extLst>
          </p:nvPr>
        </p:nvGraphicFramePr>
        <p:xfrm>
          <a:off x="5419332" y="326780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8B20CD4-D6FA-83C3-5AC4-4F3B257F34C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00E61-75F6-8267-7470-6AC0ED04BB9F}"/>
              </a:ext>
            </a:extLst>
          </p:cNvPr>
          <p:cNvSpPr txBox="1"/>
          <p:nvPr/>
        </p:nvSpPr>
        <p:spPr>
          <a:xfrm>
            <a:off x="20277" y="4377298"/>
            <a:ext cx="5399055" cy="126468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TAILLE D’OBJETS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57BDB7-5DBC-5DFA-7A7D-BA0071B0300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2ED124B-35D8-4F03-C652-D18CE6B5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039F110-B404-16E0-F788-E85D2C4AC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661" y="2218417"/>
            <a:ext cx="4434164" cy="30652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taille par souris…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113272" y="5507690"/>
            <a:ext cx="11594314" cy="1094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l’une des poignées et sans lâcher le bouton de la souris, procéder au redimensionnement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473918F-0BA9-DBB7-BCC7-CB606475B8BD}"/>
              </a:ext>
            </a:extLst>
          </p:cNvPr>
          <p:cNvSpPr>
            <a:spLocks noChangeAspect="1"/>
          </p:cNvSpPr>
          <p:nvPr/>
        </p:nvSpPr>
        <p:spPr>
          <a:xfrm rot="6658954">
            <a:off x="6752387" y="2586278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D0C485B-55EA-2362-788A-9330DAFEE196}"/>
              </a:ext>
            </a:extLst>
          </p:cNvPr>
          <p:cNvSpPr txBox="1">
            <a:spLocks/>
          </p:cNvSpPr>
          <p:nvPr/>
        </p:nvSpPr>
        <p:spPr>
          <a:xfrm>
            <a:off x="298843" y="1365938"/>
            <a:ext cx="11594314" cy="10946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l’icône afin d’obtenir des poignées qui indiquent que la sélection est bien effectuée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35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8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taille par menu…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178586" y="1432025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l’icône à redimensionner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BAA8060-CD37-9E80-5E45-1CB67EB13B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956" y="3284376"/>
            <a:ext cx="10811648" cy="325709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473918F-0BA9-DBB7-BCC7-CB606475B8BD}"/>
              </a:ext>
            </a:extLst>
          </p:cNvPr>
          <p:cNvSpPr>
            <a:spLocks noChangeAspect="1"/>
          </p:cNvSpPr>
          <p:nvPr/>
        </p:nvSpPr>
        <p:spPr>
          <a:xfrm rot="5400000">
            <a:off x="7181593" y="2840716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F60204E-E758-C3E4-3AAE-D49E7E3172D1}"/>
              </a:ext>
            </a:extLst>
          </p:cNvPr>
          <p:cNvSpPr txBox="1">
            <a:spLocks/>
          </p:cNvSpPr>
          <p:nvPr/>
        </p:nvSpPr>
        <p:spPr>
          <a:xfrm>
            <a:off x="178586" y="1998294"/>
            <a:ext cx="11594314" cy="973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l’onglet </a:t>
            </a:r>
            <a:r>
              <a:rPr lang="fr-FR" sz="2800" dirty="0">
                <a:solidFill>
                  <a:srgbClr val="FFFF00"/>
                </a:solidFill>
              </a:rPr>
              <a:t>Format graphique</a:t>
            </a:r>
            <a:r>
              <a:rPr lang="fr-FR" sz="2800" dirty="0"/>
              <a:t> puis modifier les valeurs dans les rubriques </a:t>
            </a:r>
            <a:r>
              <a:rPr lang="fr-FR" sz="2800" dirty="0">
                <a:solidFill>
                  <a:srgbClr val="FFFF00"/>
                </a:solidFill>
              </a:rPr>
              <a:t>Hauteur :</a:t>
            </a:r>
            <a:r>
              <a:rPr lang="fr-FR" sz="2800" dirty="0"/>
              <a:t> et </a:t>
            </a:r>
            <a:r>
              <a:rPr lang="fr-FR" sz="2800" dirty="0">
                <a:solidFill>
                  <a:srgbClr val="FFFF00"/>
                </a:solidFill>
              </a:rPr>
              <a:t>Largeur 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8989B7-2C44-7A8A-DA56-91B1D88598B7}"/>
              </a:ext>
            </a:extLst>
          </p:cNvPr>
          <p:cNvSpPr/>
          <p:nvPr/>
        </p:nvSpPr>
        <p:spPr>
          <a:xfrm>
            <a:off x="9966325" y="3578225"/>
            <a:ext cx="1247775" cy="54345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487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8" grpId="0" animBg="1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FC08B51-90B0-DCED-5C9D-D434F014E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43" y="3029128"/>
            <a:ext cx="11594314" cy="12273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Conserver les proportions…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 rot="5400000">
            <a:off x="7517494" y="2655390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750504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Sélectionner l’icône à redimensionner puis l’onglet </a:t>
            </a:r>
            <a:r>
              <a:rPr lang="fr-FR" sz="2800" dirty="0">
                <a:solidFill>
                  <a:srgbClr val="FFFF00"/>
                </a:solidFill>
              </a:rPr>
              <a:t>Format graphique </a:t>
            </a:r>
            <a:r>
              <a:rPr lang="fr-FR" sz="2800" dirty="0"/>
              <a:t>et cliquer sur le </a:t>
            </a:r>
            <a:r>
              <a:rPr lang="fr-FR" sz="2800" dirty="0">
                <a:solidFill>
                  <a:srgbClr val="FFFF00"/>
                </a:solidFill>
              </a:rPr>
              <a:t>lanceur Taille</a:t>
            </a:r>
            <a:r>
              <a:rPr lang="fr-FR" sz="2800" dirty="0"/>
              <a:t> 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28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7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10CABE6-249D-22A0-9DD3-D5E92C63D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18" y="2920955"/>
            <a:ext cx="11168908" cy="34405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>
            <a:off x="8592579" y="4717592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3634BC-3054-85AD-74EC-05B71E8827DC}"/>
              </a:ext>
            </a:extLst>
          </p:cNvPr>
          <p:cNvSpPr/>
          <p:nvPr/>
        </p:nvSpPr>
        <p:spPr>
          <a:xfrm>
            <a:off x="9122425" y="4835525"/>
            <a:ext cx="1485250" cy="18097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207004"/>
            <a:ext cx="11594314" cy="973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Cocher l’option </a:t>
            </a:r>
            <a:r>
              <a:rPr lang="fr-FR" sz="2800" dirty="0">
                <a:solidFill>
                  <a:srgbClr val="FFFF00"/>
                </a:solidFill>
              </a:rPr>
              <a:t>Conserver les proportions</a:t>
            </a:r>
            <a:r>
              <a:rPr lang="fr-FR" sz="2800" dirty="0"/>
              <a:t>. Cela va permettre d’éviter la déformation de l’icône après un redimensionnement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87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18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taille par raccourci clavier…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178586" y="1432025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Sélectionner l’icône à redimensionner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F60204E-E758-C3E4-3AAE-D49E7E3172D1}"/>
              </a:ext>
            </a:extLst>
          </p:cNvPr>
          <p:cNvSpPr txBox="1">
            <a:spLocks/>
          </p:cNvSpPr>
          <p:nvPr/>
        </p:nvSpPr>
        <p:spPr>
          <a:xfrm>
            <a:off x="178586" y="1998294"/>
            <a:ext cx="11594314" cy="973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Utiliser le raccourci clavier </a:t>
            </a:r>
            <a:r>
              <a:rPr lang="fr-FR" sz="28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MAJ</a:t>
            </a:r>
            <a:r>
              <a:rPr lang="fr-FR" sz="28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FLECHE BAS </a:t>
            </a:r>
            <a:r>
              <a:rPr lang="fr-FR" dirty="0"/>
              <a:t>(réduction) </a:t>
            </a:r>
            <a:r>
              <a:rPr lang="fr-FR" sz="2800" dirty="0"/>
              <a:t>/ </a:t>
            </a:r>
            <a:r>
              <a:rPr lang="fr-FR" sz="2800" dirty="0">
                <a:solidFill>
                  <a:srgbClr val="FFFF00"/>
                </a:solidFill>
              </a:rPr>
              <a:t>FLECHE HAUT </a:t>
            </a:r>
            <a:r>
              <a:rPr lang="fr-FR" dirty="0"/>
              <a:t>(agrandissement)</a:t>
            </a:r>
            <a:endParaRPr lang="fr-FR" sz="2800" dirty="0">
              <a:solidFill>
                <a:srgbClr val="FFFF00"/>
              </a:solidFill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6D7B696-A39E-F573-1BBB-477F78EA775A}"/>
              </a:ext>
            </a:extLst>
          </p:cNvPr>
          <p:cNvGrpSpPr/>
          <p:nvPr/>
        </p:nvGrpSpPr>
        <p:grpSpPr>
          <a:xfrm>
            <a:off x="1561862" y="2972107"/>
            <a:ext cx="9068276" cy="3528848"/>
            <a:chOff x="1525985" y="1557002"/>
            <a:chExt cx="9900000" cy="4104000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4915D57-2339-FFBE-5F6E-1DD5AA8EF8D2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3E8D482A-A463-6E67-86B0-A56F91588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24FF272-33AB-BD8B-1034-ACD2FB64A03E}"/>
              </a:ext>
            </a:extLst>
          </p:cNvPr>
          <p:cNvSpPr/>
          <p:nvPr/>
        </p:nvSpPr>
        <p:spPr>
          <a:xfrm>
            <a:off x="1940548" y="5203031"/>
            <a:ext cx="585957" cy="280958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F1F701F7-351E-F684-B4D3-2B29E5872FAF}"/>
              </a:ext>
            </a:extLst>
          </p:cNvPr>
          <p:cNvSpPr/>
          <p:nvPr/>
        </p:nvSpPr>
        <p:spPr>
          <a:xfrm>
            <a:off x="1940549" y="4865666"/>
            <a:ext cx="416889" cy="280958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F213EBA5-F2A9-874B-47A9-F6B0AF12AC96}"/>
              </a:ext>
            </a:extLst>
          </p:cNvPr>
          <p:cNvSpPr/>
          <p:nvPr/>
        </p:nvSpPr>
        <p:spPr>
          <a:xfrm>
            <a:off x="7924800" y="4865666"/>
            <a:ext cx="309563" cy="280958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0E89E96-8E54-72A9-51FD-DBC840FDE4A7}"/>
              </a:ext>
            </a:extLst>
          </p:cNvPr>
          <p:cNvSpPr/>
          <p:nvPr/>
        </p:nvSpPr>
        <p:spPr>
          <a:xfrm>
            <a:off x="7924800" y="5201392"/>
            <a:ext cx="309563" cy="280958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085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10" grpId="0"/>
      <p:bldP spid="14" grpId="0" animBg="1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FC08B51-90B0-DCED-5C9D-D434F014E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43" y="3075780"/>
            <a:ext cx="11594314" cy="12273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Rétablir la taille d’origine…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 rot="5400000">
            <a:off x="7517494" y="2702042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797156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Sélectionner l’icône puis l’onglet </a:t>
            </a:r>
            <a:r>
              <a:rPr lang="fr-FR" sz="2800" dirty="0">
                <a:solidFill>
                  <a:srgbClr val="FFFF00"/>
                </a:solidFill>
              </a:rPr>
              <a:t>Format graphique </a:t>
            </a:r>
            <a:r>
              <a:rPr lang="fr-FR" sz="2800" dirty="0"/>
              <a:t>et cliquer sur le </a:t>
            </a:r>
            <a:r>
              <a:rPr lang="fr-FR" sz="2800" dirty="0">
                <a:solidFill>
                  <a:srgbClr val="FFFF00"/>
                </a:solidFill>
              </a:rPr>
              <a:t>lanceur Taille</a:t>
            </a:r>
            <a:r>
              <a:rPr lang="fr-FR" sz="2800" dirty="0"/>
              <a:t> 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27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7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704D6DC-FE2F-53FB-CCD3-D0ABBE9CB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55" y="2083148"/>
            <a:ext cx="11493890" cy="35678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066CDCFF-91C2-6862-9CA9-3A8398C912F7}"/>
              </a:ext>
            </a:extLst>
          </p:cNvPr>
          <p:cNvSpPr>
            <a:spLocks noChangeAspect="1"/>
          </p:cNvSpPr>
          <p:nvPr/>
        </p:nvSpPr>
        <p:spPr>
          <a:xfrm>
            <a:off x="9494668" y="4774742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E97DF75-23EA-7EC0-04FD-2524FE516762}"/>
              </a:ext>
            </a:extLst>
          </p:cNvPr>
          <p:cNvSpPr txBox="1">
            <a:spLocks/>
          </p:cNvSpPr>
          <p:nvPr/>
        </p:nvSpPr>
        <p:spPr>
          <a:xfrm>
            <a:off x="298843" y="1207004"/>
            <a:ext cx="11594314" cy="6404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sur le bouton </a:t>
            </a:r>
            <a:r>
              <a:rPr lang="fr-FR" sz="2800" dirty="0">
                <a:solidFill>
                  <a:srgbClr val="FFFF00"/>
                </a:solidFill>
              </a:rPr>
              <a:t>Rétablir</a:t>
            </a:r>
          </a:p>
        </p:txBody>
      </p:sp>
    </p:spTree>
    <p:extLst>
      <p:ext uri="{BB962C8B-B14F-4D97-AF65-F5344CB8AC3E}">
        <p14:creationId xmlns:p14="http://schemas.microsoft.com/office/powerpoint/2010/main" val="347858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2039F110-B404-16E0-F788-E85D2C4AC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322" y="3000772"/>
            <a:ext cx="4434164" cy="30652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taille tout en conservant le point central…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473918F-0BA9-DBB7-BCC7-CB606475B8BD}"/>
              </a:ext>
            </a:extLst>
          </p:cNvPr>
          <p:cNvSpPr>
            <a:spLocks noChangeAspect="1"/>
          </p:cNvSpPr>
          <p:nvPr/>
        </p:nvSpPr>
        <p:spPr>
          <a:xfrm rot="6658954">
            <a:off x="6771048" y="3368633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D0C485B-55EA-2362-788A-9330DAFEE196}"/>
              </a:ext>
            </a:extLst>
          </p:cNvPr>
          <p:cNvSpPr txBox="1">
            <a:spLocks/>
          </p:cNvSpPr>
          <p:nvPr/>
        </p:nvSpPr>
        <p:spPr>
          <a:xfrm>
            <a:off x="298843" y="1596192"/>
            <a:ext cx="11594314" cy="10946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Cliquer dans l’icône afin d’obtenir des poignées qui indiquent que la sélection est bien effectuée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76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8" grpId="0" animBg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TAILLE D’OBJETS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D0C485B-55EA-2362-788A-9330DAFEE196}"/>
              </a:ext>
            </a:extLst>
          </p:cNvPr>
          <p:cNvSpPr txBox="1">
            <a:spLocks/>
          </p:cNvSpPr>
          <p:nvPr/>
        </p:nvSpPr>
        <p:spPr>
          <a:xfrm>
            <a:off x="298843" y="1060355"/>
            <a:ext cx="11594314" cy="10946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Effectuer un </a:t>
            </a:r>
            <a:r>
              <a:rPr lang="fr-FR" sz="2800" dirty="0">
                <a:solidFill>
                  <a:srgbClr val="FFFF00"/>
                </a:solidFill>
              </a:rPr>
              <a:t>CTRL</a:t>
            </a:r>
            <a:r>
              <a:rPr lang="fr-FR" sz="28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clic gauche </a:t>
            </a:r>
            <a:r>
              <a:rPr lang="fr-FR" sz="2800" dirty="0"/>
              <a:t>sur l’une des poignées et sans lâcher le bouton de la souris, procéder au redimensionnement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3C3CB12-9C7A-74B0-A6A1-9C04347975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" r="37113"/>
          <a:stretch/>
        </p:blipFill>
        <p:spPr>
          <a:xfrm>
            <a:off x="1304378" y="2914588"/>
            <a:ext cx="4114150" cy="29428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3D1EE64-E976-F6BB-CCC5-02F895503BE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7302"/>
          <a:stretch/>
        </p:blipFill>
        <p:spPr>
          <a:xfrm>
            <a:off x="6269050" y="2766610"/>
            <a:ext cx="3647323" cy="32388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822188A-BD3D-CFE6-A771-4A70C409AFFE}"/>
              </a:ext>
            </a:extLst>
          </p:cNvPr>
          <p:cNvCxnSpPr>
            <a:cxnSpLocks/>
          </p:cNvCxnSpPr>
          <p:nvPr/>
        </p:nvCxnSpPr>
        <p:spPr>
          <a:xfrm>
            <a:off x="6984252" y="4379516"/>
            <a:ext cx="2583606" cy="0"/>
          </a:xfrm>
          <a:prstGeom prst="straightConnector1">
            <a:avLst/>
          </a:prstGeom>
          <a:solidFill>
            <a:srgbClr val="C00000"/>
          </a:solidFill>
          <a:ln w="28575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8450A8B-DD6D-1F26-E68F-097DFB454A15}"/>
              </a:ext>
            </a:extLst>
          </p:cNvPr>
          <p:cNvCxnSpPr>
            <a:cxnSpLocks/>
          </p:cNvCxnSpPr>
          <p:nvPr/>
        </p:nvCxnSpPr>
        <p:spPr>
          <a:xfrm flipV="1">
            <a:off x="8275869" y="3090748"/>
            <a:ext cx="0" cy="2595673"/>
          </a:xfrm>
          <a:prstGeom prst="straightConnector1">
            <a:avLst/>
          </a:prstGeom>
          <a:solidFill>
            <a:srgbClr val="C00000"/>
          </a:solidFill>
          <a:ln w="28575">
            <a:solidFill>
              <a:srgbClr val="FF0000"/>
            </a:solidFill>
            <a:prstDash val="sysDash"/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473918F-0BA9-DBB7-BCC7-CB606475B8BD}"/>
              </a:ext>
            </a:extLst>
          </p:cNvPr>
          <p:cNvSpPr>
            <a:spLocks noChangeAspect="1"/>
          </p:cNvSpPr>
          <p:nvPr/>
        </p:nvSpPr>
        <p:spPr>
          <a:xfrm>
            <a:off x="5539322" y="4230257"/>
            <a:ext cx="668085" cy="59191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1CF8E27-D572-112B-B85E-5461E1B24A43}"/>
              </a:ext>
            </a:extLst>
          </p:cNvPr>
          <p:cNvSpPr>
            <a:spLocks noChangeAspect="1"/>
          </p:cNvSpPr>
          <p:nvPr/>
        </p:nvSpPr>
        <p:spPr>
          <a:xfrm rot="5400000">
            <a:off x="4057251" y="5090487"/>
            <a:ext cx="523671" cy="523671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804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8" grpId="0" animBg="1"/>
      <p:bldP spid="2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2943</TotalTime>
  <Words>281</Words>
  <Application>Microsoft Office PowerPoint</Application>
  <PresentationFormat>Grand écran</PresentationFormat>
  <Paragraphs>54</Paragraphs>
  <Slides>10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409</cp:revision>
  <dcterms:created xsi:type="dcterms:W3CDTF">2022-09-28T14:03:26Z</dcterms:created>
  <dcterms:modified xsi:type="dcterms:W3CDTF">2023-05-12T11:45:34Z</dcterms:modified>
</cp:coreProperties>
</file>