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66" r:id="rId2"/>
    <p:sldId id="297" r:id="rId3"/>
    <p:sldId id="293" r:id="rId4"/>
    <p:sldId id="306" r:id="rId5"/>
    <p:sldId id="307" r:id="rId6"/>
    <p:sldId id="308" r:id="rId7"/>
    <p:sldId id="309" r:id="rId8"/>
    <p:sldId id="310" r:id="rId9"/>
    <p:sldId id="311" r:id="rId10"/>
    <p:sldId id="312" r:id="rId11"/>
    <p:sldId id="313" r:id="rId12"/>
    <p:sldId id="314" r:id="rId13"/>
    <p:sldId id="315" r:id="rId14"/>
    <p:sldId id="316" r:id="rId15"/>
    <p:sldId id="317" r:id="rId16"/>
  </p:sldIdLst>
  <p:sldSz cx="12192000" cy="6858000"/>
  <p:notesSz cx="6858000" cy="9144000"/>
  <p:defaultTextStyle>
    <a:defPPr rtl="0"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E171933-4619-4E11-9A3F-F7608DF75F80}" styleName="Style moyen 1 - Accentuation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712" autoAdjust="0"/>
  </p:normalViewPr>
  <p:slideViewPr>
    <p:cSldViewPr snapToGrid="0">
      <p:cViewPr varScale="1">
        <p:scale>
          <a:sx n="103" d="100"/>
          <a:sy n="103" d="100"/>
        </p:scale>
        <p:origin x="82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3" d="100"/>
          <a:sy n="93" d="100"/>
        </p:scale>
        <p:origin x="28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slide" Target="../slides/slide8.xml"/><Relationship Id="rId18" Type="http://schemas.openxmlformats.org/officeDocument/2006/relationships/image" Target="../media/image13.svg"/><Relationship Id="rId3" Type="http://schemas.openxmlformats.org/officeDocument/2006/relationships/image" Target="../media/image3.svg"/><Relationship Id="rId21" Type="http://schemas.openxmlformats.org/officeDocument/2006/relationships/image" Target="../media/image15.svg"/><Relationship Id="rId7" Type="http://schemas.openxmlformats.org/officeDocument/2006/relationships/slide" Target="../slides/slide4.xml"/><Relationship Id="rId12" Type="http://schemas.openxmlformats.org/officeDocument/2006/relationships/image" Target="../media/image9.svg"/><Relationship Id="rId17" Type="http://schemas.openxmlformats.org/officeDocument/2006/relationships/image" Target="../media/image12.png"/><Relationship Id="rId2" Type="http://schemas.openxmlformats.org/officeDocument/2006/relationships/image" Target="../media/image2.png"/><Relationship Id="rId16" Type="http://schemas.openxmlformats.org/officeDocument/2006/relationships/slide" Target="../slides/slide10.xml"/><Relationship Id="rId20" Type="http://schemas.openxmlformats.org/officeDocument/2006/relationships/image" Target="../media/image14.png"/><Relationship Id="rId1" Type="http://schemas.openxmlformats.org/officeDocument/2006/relationships/slide" Target="../slides/slide2.xml"/><Relationship Id="rId6" Type="http://schemas.openxmlformats.org/officeDocument/2006/relationships/image" Target="../media/image5.svg"/><Relationship Id="rId11" Type="http://schemas.openxmlformats.org/officeDocument/2006/relationships/image" Target="../media/image8.png"/><Relationship Id="rId5" Type="http://schemas.openxmlformats.org/officeDocument/2006/relationships/image" Target="../media/image4.png"/><Relationship Id="rId15" Type="http://schemas.openxmlformats.org/officeDocument/2006/relationships/image" Target="../media/image11.svg"/><Relationship Id="rId10" Type="http://schemas.openxmlformats.org/officeDocument/2006/relationships/slide" Target="../slides/slide6.xml"/><Relationship Id="rId19" Type="http://schemas.openxmlformats.org/officeDocument/2006/relationships/slide" Target="../slides/slide11.xml"/><Relationship Id="rId4" Type="http://schemas.openxmlformats.org/officeDocument/2006/relationships/slide" Target="../slides/slide3.xml"/><Relationship Id="rId9" Type="http://schemas.openxmlformats.org/officeDocument/2006/relationships/image" Target="../media/image7.svg"/><Relationship Id="rId14" Type="http://schemas.openxmlformats.org/officeDocument/2006/relationships/image" Target="../media/image10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sv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svg"/><Relationship Id="rId4" Type="http://schemas.openxmlformats.org/officeDocument/2006/relationships/image" Target="../media/image5.svg"/><Relationship Id="rId9" Type="http://schemas.openxmlformats.org/officeDocument/2006/relationships/image" Target="../media/image10.png"/><Relationship Id="rId14" Type="http://schemas.openxmlformats.org/officeDocument/2006/relationships/image" Target="../media/image1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2F69A6-0780-49EA-A6A8-3965C12489B2}" type="doc">
      <dgm:prSet loTypeId="urn:microsoft.com/office/officeart/2018/2/layout/IconVerticalSolidList#1" loCatId="icon" qsTypeId="urn:microsoft.com/office/officeart/2005/8/quickstyle/simple1" qsCatId="simple" csTypeId="urn:microsoft.com/office/officeart/2018/5/colors/Iconchunking_neutralbg_colorful5" csCatId="colorful" phldr="1"/>
      <dgm:spPr/>
      <dgm:t>
        <a:bodyPr rtlCol="0"/>
        <a:lstStyle/>
        <a:p>
          <a:pPr rtl="0"/>
          <a:endParaRPr lang="en-US"/>
        </a:p>
      </dgm:t>
    </dgm:pt>
    <dgm:pt modelId="{30269CC2-8DD6-4402-82F3-18F164A732FF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0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Sélectionner une icône</a:t>
          </a:r>
        </a:p>
      </dgm:t>
    </dgm:pt>
    <dgm:pt modelId="{4A8A3B18-A3DE-475C-8BF1-FB4B84DDA43B}" type="par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DAA2C1D-14F6-4BCA-B047-0B53ADD46F43}" type="sib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B87ECDB-C552-42F6-9B52-6548A18B206B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0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Sélectionner l’icône suivante</a:t>
          </a:r>
        </a:p>
      </dgm:t>
    </dgm:pt>
    <dgm:pt modelId="{0DC560D9-C62C-41BA-8D68-CB78933BFF0C}" type="parTrans" cxnId="{91AFA996-5E3B-401C-B400-E70DBD4A4AB6}">
      <dgm:prSet/>
      <dgm:spPr/>
      <dgm:t>
        <a:bodyPr rtlCol="0"/>
        <a:lstStyle/>
        <a:p>
          <a:pPr rtl="0"/>
          <a:endParaRPr lang="fr-FR" noProof="0" dirty="0"/>
        </a:p>
      </dgm:t>
    </dgm:pt>
    <dgm:pt modelId="{80EFB54F-1AC8-40D9-981D-4C85160A5799}" type="sibTrans" cxnId="{91AFA996-5E3B-401C-B400-E70DBD4A4AB6}">
      <dgm:prSet/>
      <dgm:spPr/>
      <dgm:t>
        <a:bodyPr rtlCol="0"/>
        <a:lstStyle/>
        <a:p>
          <a:pPr rtl="0"/>
          <a:endParaRPr lang="fr-FR" noProof="0" dirty="0"/>
        </a:p>
      </dgm:t>
    </dgm:pt>
    <dgm:pt modelId="{E96C987E-1F76-476F-BBE3-7C5A2D35F131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0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Sélectionner toutes les icônes – première méthode</a:t>
          </a:r>
        </a:p>
      </dgm:t>
    </dgm:pt>
    <dgm:pt modelId="{42893605-1FC1-48B8-ADF4-15693BEA806E}" type="parTrans" cxnId="{54D29BAF-4EB6-40F3-A86B-72F845E1CDC9}">
      <dgm:prSet/>
      <dgm:spPr/>
      <dgm:t>
        <a:bodyPr/>
        <a:lstStyle/>
        <a:p>
          <a:endParaRPr lang="fr-FR"/>
        </a:p>
      </dgm:t>
    </dgm:pt>
    <dgm:pt modelId="{268EBEF8-B627-463B-83FC-1E9527284A0A}" type="sibTrans" cxnId="{54D29BAF-4EB6-40F3-A86B-72F845E1CDC9}">
      <dgm:prSet/>
      <dgm:spPr/>
      <dgm:t>
        <a:bodyPr/>
        <a:lstStyle/>
        <a:p>
          <a:endParaRPr lang="fr-FR"/>
        </a:p>
      </dgm:t>
    </dgm:pt>
    <dgm:pt modelId="{19AD47D9-7C65-4462-BC9D-716329AC9D2F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0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Insérer une icône</a:t>
          </a:r>
        </a:p>
      </dgm:t>
    </dgm:pt>
    <dgm:pt modelId="{5218E401-4CD0-448B-B317-DFE2C0867246}" type="parTrans" cxnId="{15BE31F2-0D72-464F-9563-8D73890EDF07}">
      <dgm:prSet/>
      <dgm:spPr/>
      <dgm:t>
        <a:bodyPr/>
        <a:lstStyle/>
        <a:p>
          <a:endParaRPr lang="fr-FR"/>
        </a:p>
      </dgm:t>
    </dgm:pt>
    <dgm:pt modelId="{6BEF7E85-D0E3-4CD2-B059-75650898A52E}" type="sibTrans" cxnId="{15BE31F2-0D72-464F-9563-8D73890EDF07}">
      <dgm:prSet/>
      <dgm:spPr/>
      <dgm:t>
        <a:bodyPr/>
        <a:lstStyle/>
        <a:p>
          <a:endParaRPr lang="fr-FR"/>
        </a:p>
      </dgm:t>
    </dgm:pt>
    <dgm:pt modelId="{B2861D28-E7E3-4D15-85CA-A424B2945318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r-FR" sz="2000" i="1" kern="1200" dirty="0">
              <a:solidFill>
                <a:srgbClr val="FF9933"/>
              </a:solidFill>
            </a:rPr>
            <a:t>Sélectionner toutes les icônes – seconde méthode</a:t>
          </a:r>
          <a:endParaRPr lang="fr-FR" sz="20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E8080160-D673-4572-B3A3-576D57659585}" type="parTrans" cxnId="{30951C0C-EC6C-494E-A910-34349486B0F5}">
      <dgm:prSet/>
      <dgm:spPr/>
      <dgm:t>
        <a:bodyPr/>
        <a:lstStyle/>
        <a:p>
          <a:endParaRPr lang="fr-FR"/>
        </a:p>
      </dgm:t>
    </dgm:pt>
    <dgm:pt modelId="{BB60C25C-2FE9-4E5E-930D-E427190F9638}" type="sibTrans" cxnId="{30951C0C-EC6C-494E-A910-34349486B0F5}">
      <dgm:prSet/>
      <dgm:spPr/>
      <dgm:t>
        <a:bodyPr/>
        <a:lstStyle/>
        <a:p>
          <a:endParaRPr lang="fr-FR"/>
        </a:p>
      </dgm:t>
    </dgm:pt>
    <dgm:pt modelId="{5BFA61C8-0065-44AE-AB8F-49C8546770A0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r-FR" sz="2000" i="1" kern="1200" dirty="0">
              <a:solidFill>
                <a:srgbClr val="FF9933"/>
              </a:solidFill>
            </a:rPr>
            <a:t>Sélectionner des icônes séparées – Avec la souris</a:t>
          </a:r>
          <a:endParaRPr lang="fr-FR" sz="20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76901857-828C-4089-8D68-4B2FD7BD8D06}" type="parTrans" cxnId="{7055BEB6-9898-43B0-94A1-5F8AF0836B97}">
      <dgm:prSet/>
      <dgm:spPr/>
      <dgm:t>
        <a:bodyPr/>
        <a:lstStyle/>
        <a:p>
          <a:endParaRPr lang="fr-FR"/>
        </a:p>
      </dgm:t>
    </dgm:pt>
    <dgm:pt modelId="{EB221CD2-AD93-4256-B30D-FEABA243FABC}" type="sibTrans" cxnId="{7055BEB6-9898-43B0-94A1-5F8AF0836B97}">
      <dgm:prSet/>
      <dgm:spPr/>
      <dgm:t>
        <a:bodyPr/>
        <a:lstStyle/>
        <a:p>
          <a:endParaRPr lang="fr-FR"/>
        </a:p>
      </dgm:t>
    </dgm:pt>
    <dgm:pt modelId="{29B3D6F8-2E6E-438C-AE46-C2322AFDD803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r-FR" sz="2000" i="1" kern="1200" dirty="0">
              <a:solidFill>
                <a:srgbClr val="FF9933"/>
              </a:solidFill>
            </a:rPr>
            <a:t>Sélectionner des icônes séparées – Par le volet de sélection</a:t>
          </a:r>
          <a:endParaRPr lang="fr-FR" sz="20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3A0DC56F-CCFE-4C9F-89E3-D6751F81A603}" type="parTrans" cxnId="{465EE161-6B0B-4160-B977-001E92ED0F53}">
      <dgm:prSet/>
      <dgm:spPr/>
      <dgm:t>
        <a:bodyPr/>
        <a:lstStyle/>
        <a:p>
          <a:endParaRPr lang="fr-FR"/>
        </a:p>
      </dgm:t>
    </dgm:pt>
    <dgm:pt modelId="{78DCEA90-AB45-401E-BDD8-29D8B737C5A1}" type="sibTrans" cxnId="{465EE161-6B0B-4160-B977-001E92ED0F53}">
      <dgm:prSet/>
      <dgm:spPr/>
      <dgm:t>
        <a:bodyPr/>
        <a:lstStyle/>
        <a:p>
          <a:endParaRPr lang="fr-FR"/>
        </a:p>
      </dgm:t>
    </dgm:pt>
    <dgm:pt modelId="{05261D3E-3CC7-4C85-9E09-D67FC777908C}" type="pres">
      <dgm:prSet presAssocID="{162F69A6-0780-49EA-A6A8-3965C12489B2}" presName="root" presStyleCnt="0">
        <dgm:presLayoutVars>
          <dgm:dir/>
          <dgm:resizeHandles val="exact"/>
        </dgm:presLayoutVars>
      </dgm:prSet>
      <dgm:spPr/>
    </dgm:pt>
    <dgm:pt modelId="{400FFE65-D6FA-43A9-912D-74A3761169FA}" type="pres">
      <dgm:prSet presAssocID="{19AD47D9-7C65-4462-BC9D-716329AC9D2F}" presName="compNode" presStyleCnt="0"/>
      <dgm:spPr/>
    </dgm:pt>
    <dgm:pt modelId="{738DC341-3DC3-4668-B34C-67F1439BCF36}" type="pres">
      <dgm:prSet presAssocID="{19AD47D9-7C65-4462-BC9D-716329AC9D2F}" presName="bgRect" presStyleLbl="bgShp" presStyleIdx="0" presStyleCnt="7"/>
      <dgm:spPr>
        <a:xfrm>
          <a:off x="0" y="2483"/>
          <a:ext cx="6791323" cy="1258927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7A650638-8C05-4AAF-98BB-AB53E19CCE8A}" type="pres">
      <dgm:prSet presAssocID="{19AD47D9-7C65-4462-BC9D-716329AC9D2F}" presName="iconRect" presStyleLbl="node1" presStyleIdx="0" presStyleCnt="7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1 avec un remplissage uni"/>
        </a:ext>
      </dgm:extLst>
    </dgm:pt>
    <dgm:pt modelId="{B22B1447-617F-4A96-808B-4053242B1224}" type="pres">
      <dgm:prSet presAssocID="{19AD47D9-7C65-4462-BC9D-716329AC9D2F}" presName="spaceRect" presStyleCnt="0"/>
      <dgm:spPr/>
    </dgm:pt>
    <dgm:pt modelId="{67D02C5A-F616-46E1-9797-D5A8E5B369DC}" type="pres">
      <dgm:prSet presAssocID="{19AD47D9-7C65-4462-BC9D-716329AC9D2F}" presName="parTx" presStyleLbl="revTx" presStyleIdx="0" presStyleCnt="7">
        <dgm:presLayoutVars>
          <dgm:chMax val="0"/>
          <dgm:chPref val="0"/>
        </dgm:presLayoutVars>
      </dgm:prSet>
      <dgm:spPr/>
    </dgm:pt>
    <dgm:pt modelId="{8BA4BE23-096D-4E1B-8258-89ACD4A4D4CA}" type="pres">
      <dgm:prSet presAssocID="{6BEF7E85-D0E3-4CD2-B059-75650898A52E}" presName="sibTrans" presStyleCnt="0"/>
      <dgm:spPr/>
    </dgm:pt>
    <dgm:pt modelId="{25C6FE9B-AED9-47D9-807F-76A517615FC1}" type="pres">
      <dgm:prSet presAssocID="{30269CC2-8DD6-4402-82F3-18F164A732FF}" presName="compNode" presStyleCnt="0"/>
      <dgm:spPr/>
    </dgm:pt>
    <dgm:pt modelId="{99698387-9DF3-4127-A7DE-FCE3F05A3470}" type="pres">
      <dgm:prSet presAssocID="{30269CC2-8DD6-4402-82F3-18F164A732FF}" presName="bgRect" presStyleLbl="bgShp" presStyleIdx="1" presStyleCnt="7" custLinFactNeighborX="137" custLinFactNeighborY="-43"/>
      <dgm:spPr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B52E1101-E263-4511-8D8F-5A215C912C41}" type="pres">
      <dgm:prSet presAssocID="{30269CC2-8DD6-4402-82F3-18F164A732FF}" presName="iconRect" presStyleLbl="node1" presStyleIdx="1" presStyleCnt="7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 avec un remplissage uni"/>
        </a:ext>
      </dgm:extLst>
    </dgm:pt>
    <dgm:pt modelId="{18EFBBAF-BD9F-4030-B8A4-57CCEB350921}" type="pres">
      <dgm:prSet presAssocID="{30269CC2-8DD6-4402-82F3-18F164A732FF}" presName="spaceRect" presStyleCnt="0"/>
      <dgm:spPr/>
    </dgm:pt>
    <dgm:pt modelId="{F113ED77-1650-49A8-987A-A13C2A50CEA5}" type="pres">
      <dgm:prSet presAssocID="{30269CC2-8DD6-4402-82F3-18F164A732FF}" presName="parTx" presStyleLbl="revTx" presStyleIdx="1" presStyleCnt="7">
        <dgm:presLayoutVars>
          <dgm:chMax val="0"/>
          <dgm:chPref val="0"/>
        </dgm:presLayoutVars>
      </dgm:prSet>
      <dgm:spPr/>
    </dgm:pt>
    <dgm:pt modelId="{084D1940-F8FF-48AA-A0CA-908C7645C951}" type="pres">
      <dgm:prSet presAssocID="{2DAA2C1D-14F6-4BCA-B047-0B53ADD46F43}" presName="sibTrans" presStyleCnt="0"/>
      <dgm:spPr/>
    </dgm:pt>
    <dgm:pt modelId="{922A9066-91F0-4494-8CF8-01F8511B6028}" type="pres">
      <dgm:prSet presAssocID="{2B87ECDB-C552-42F6-9B52-6548A18B206B}" presName="compNode" presStyleCnt="0"/>
      <dgm:spPr/>
    </dgm:pt>
    <dgm:pt modelId="{FA3369E0-5B38-4FDD-A9F5-22B9810A03F7}" type="pres">
      <dgm:prSet presAssocID="{2B87ECDB-C552-42F6-9B52-6548A18B206B}" presName="bgRect" presStyleLbl="bgShp" presStyleIdx="2" presStyleCnt="7"/>
      <dgm:spPr>
        <a:xfrm>
          <a:off x="0" y="1249576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7" action="ppaction://hlinksldjump"/>
          </dgm14:cNvPr>
        </a:ext>
      </dgm:extLst>
    </dgm:pt>
    <dgm:pt modelId="{FADE9C4E-BFE3-4374-BE2C-676ED238ACF2}" type="pres">
      <dgm:prSet presAssocID="{2B87ECDB-C552-42F6-9B52-6548A18B206B}" presName="iconRect" presStyleLbl="node1" presStyleIdx="2" presStyleCnt="7"/>
      <dgm:spPr>
        <a:blipFill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 3 avec un remplissage uni"/>
        </a:ext>
      </dgm:extLst>
    </dgm:pt>
    <dgm:pt modelId="{7000F0F2-143F-4CAE-BA6B-E9C401E5437A}" type="pres">
      <dgm:prSet presAssocID="{2B87ECDB-C552-42F6-9B52-6548A18B206B}" presName="spaceRect" presStyleCnt="0"/>
      <dgm:spPr/>
    </dgm:pt>
    <dgm:pt modelId="{AC018808-9CEA-4C61-8875-3E922AA167D7}" type="pres">
      <dgm:prSet presAssocID="{2B87ECDB-C552-42F6-9B52-6548A18B206B}" presName="parTx" presStyleLbl="revTx" presStyleIdx="2" presStyleCnt="7">
        <dgm:presLayoutVars>
          <dgm:chMax val="0"/>
          <dgm:chPref val="0"/>
        </dgm:presLayoutVars>
      </dgm:prSet>
      <dgm:spPr/>
    </dgm:pt>
    <dgm:pt modelId="{79540230-743E-4FC1-BD60-C5C71C9578E1}" type="pres">
      <dgm:prSet presAssocID="{80EFB54F-1AC8-40D9-981D-4C85160A5799}" presName="sibTrans" presStyleCnt="0"/>
      <dgm:spPr/>
    </dgm:pt>
    <dgm:pt modelId="{F8034A5A-E997-4C46-B498-225BBF30C80D}" type="pres">
      <dgm:prSet presAssocID="{E96C987E-1F76-476F-BBE3-7C5A2D35F131}" presName="compNode" presStyleCnt="0"/>
      <dgm:spPr/>
    </dgm:pt>
    <dgm:pt modelId="{C99E6739-B8D0-4435-82C4-C47B3E1F2EBD}" type="pres">
      <dgm:prSet presAssocID="{E96C987E-1F76-476F-BBE3-7C5A2D35F131}" presName="bgRect" presStyleLbl="bgShp" presStyleIdx="3" presStyleCnt="7"/>
      <dgm:spPr>
        <a:xfrm>
          <a:off x="0" y="2494477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0" action="ppaction://hlinksldjump"/>
          </dgm14:cNvPr>
        </a:ext>
      </dgm:extLst>
    </dgm:pt>
    <dgm:pt modelId="{F97FD1D2-0CEF-4127-9424-8BADBAF15B46}" type="pres">
      <dgm:prSet presAssocID="{E96C987E-1F76-476F-BBE3-7C5A2D35F131}" presName="iconRect" presStyleLbl="node1" presStyleIdx="3" presStyleCnt="7"/>
      <dgm:spPr>
        <a:blipFill>
          <a:blip xmlns:r="http://schemas.openxmlformats.org/officeDocument/2006/relationships"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 4 avec un remplissage uni"/>
        </a:ext>
      </dgm:extLst>
    </dgm:pt>
    <dgm:pt modelId="{D32E6671-5BEF-489C-9517-8F1A4F8B74D3}" type="pres">
      <dgm:prSet presAssocID="{E96C987E-1F76-476F-BBE3-7C5A2D35F131}" presName="spaceRect" presStyleCnt="0"/>
      <dgm:spPr/>
    </dgm:pt>
    <dgm:pt modelId="{A29590BA-F7AD-4A30-9101-49D5C9E9CB3C}" type="pres">
      <dgm:prSet presAssocID="{E96C987E-1F76-476F-BBE3-7C5A2D35F131}" presName="parTx" presStyleLbl="revTx" presStyleIdx="3" presStyleCnt="7">
        <dgm:presLayoutVars>
          <dgm:chMax val="0"/>
          <dgm:chPref val="0"/>
        </dgm:presLayoutVars>
      </dgm:prSet>
      <dgm:spPr/>
    </dgm:pt>
    <dgm:pt modelId="{63517EAB-3B67-4C61-A117-5EC1E19FCD9C}" type="pres">
      <dgm:prSet presAssocID="{268EBEF8-B627-463B-83FC-1E9527284A0A}" presName="sibTrans" presStyleCnt="0"/>
      <dgm:spPr/>
    </dgm:pt>
    <dgm:pt modelId="{ED4C83F7-5CD8-4635-B5EA-9E691986BB50}" type="pres">
      <dgm:prSet presAssocID="{B2861D28-E7E3-4D15-85CA-A424B2945318}" presName="compNode" presStyleCnt="0"/>
      <dgm:spPr/>
    </dgm:pt>
    <dgm:pt modelId="{C64402B4-D539-42AC-B0EC-08F52CB126A1}" type="pres">
      <dgm:prSet presAssocID="{B2861D28-E7E3-4D15-85CA-A424B2945318}" presName="bgRect" presStyleLbl="bgShp" presStyleIdx="4" presStyleCnt="7"/>
      <dgm:spPr>
        <a:xfrm>
          <a:off x="0" y="4984278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3" action="ppaction://hlinksldjump"/>
          </dgm14:cNvPr>
        </a:ext>
      </dgm:extLst>
    </dgm:pt>
    <dgm:pt modelId="{F63EA987-FDB7-466A-AE70-0BED62AD3A52}" type="pres">
      <dgm:prSet presAssocID="{B2861D28-E7E3-4D15-85CA-A424B2945318}" presName="iconRect" presStyleLbl="node1" presStyleIdx="4" presStyleCnt="7"/>
      <dgm:spPr>
        <a:blipFill>
          <a:blip xmlns:r="http://schemas.openxmlformats.org/officeDocument/2006/relationships"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5 avec un remplissage uni"/>
        </a:ext>
      </dgm:extLst>
    </dgm:pt>
    <dgm:pt modelId="{0B5000B1-0D11-4D70-ADBC-784265EE50F7}" type="pres">
      <dgm:prSet presAssocID="{B2861D28-E7E3-4D15-85CA-A424B2945318}" presName="spaceRect" presStyleCnt="0"/>
      <dgm:spPr/>
    </dgm:pt>
    <dgm:pt modelId="{A14BC74F-7A04-4FF5-B10C-37E3EC48B321}" type="pres">
      <dgm:prSet presAssocID="{B2861D28-E7E3-4D15-85CA-A424B2945318}" presName="parTx" presStyleLbl="revTx" presStyleIdx="4" presStyleCnt="7">
        <dgm:presLayoutVars>
          <dgm:chMax val="0"/>
          <dgm:chPref val="0"/>
        </dgm:presLayoutVars>
      </dgm:prSet>
      <dgm:spPr/>
    </dgm:pt>
    <dgm:pt modelId="{60E38668-F0A5-426B-9A45-D3BF93A987DE}" type="pres">
      <dgm:prSet presAssocID="{BB60C25C-2FE9-4E5E-930D-E427190F9638}" presName="sibTrans" presStyleCnt="0"/>
      <dgm:spPr/>
    </dgm:pt>
    <dgm:pt modelId="{9D5200C1-90BC-42F4-9964-E63A13F35F6B}" type="pres">
      <dgm:prSet presAssocID="{5BFA61C8-0065-44AE-AB8F-49C8546770A0}" presName="compNode" presStyleCnt="0"/>
      <dgm:spPr/>
    </dgm:pt>
    <dgm:pt modelId="{AD7A0AA1-96D1-4A64-B77B-8A12079DDBFF}" type="pres">
      <dgm:prSet presAssocID="{5BFA61C8-0065-44AE-AB8F-49C8546770A0}" presName="bgRect" presStyleLbl="bgShp" presStyleIdx="5" presStyleCnt="7"/>
      <dgm:spPr>
        <a:xfrm>
          <a:off x="0" y="2771070"/>
          <a:ext cx="6791323" cy="404785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6" action="ppaction://hlinksldjump"/>
          </dgm14:cNvPr>
        </a:ext>
      </dgm:extLst>
    </dgm:pt>
    <dgm:pt modelId="{502C2C03-A3D8-489D-9606-B92CD62BB544}" type="pres">
      <dgm:prSet presAssocID="{5BFA61C8-0065-44AE-AB8F-49C8546770A0}" presName="iconRect" presStyleLbl="node1" presStyleIdx="5" presStyleCnt="7"/>
      <dgm:spPr>
        <a:blipFill>
          <a:blip xmlns:r="http://schemas.openxmlformats.org/officeDocument/2006/relationships"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6 avec un remplissage uni"/>
        </a:ext>
      </dgm:extLst>
    </dgm:pt>
    <dgm:pt modelId="{CC9891CD-47C7-4DD5-911D-A2CAB57BF25B}" type="pres">
      <dgm:prSet presAssocID="{5BFA61C8-0065-44AE-AB8F-49C8546770A0}" presName="spaceRect" presStyleCnt="0"/>
      <dgm:spPr/>
    </dgm:pt>
    <dgm:pt modelId="{3AE8C615-7D35-44CC-BA17-BD04DA94737F}" type="pres">
      <dgm:prSet presAssocID="{5BFA61C8-0065-44AE-AB8F-49C8546770A0}" presName="parTx" presStyleLbl="revTx" presStyleIdx="5" presStyleCnt="7">
        <dgm:presLayoutVars>
          <dgm:chMax val="0"/>
          <dgm:chPref val="0"/>
        </dgm:presLayoutVars>
      </dgm:prSet>
      <dgm:spPr/>
    </dgm:pt>
    <dgm:pt modelId="{F51D62D7-ABCD-4FF5-A513-7E531F397F77}" type="pres">
      <dgm:prSet presAssocID="{EB221CD2-AD93-4256-B30D-FEABA243FABC}" presName="sibTrans" presStyleCnt="0"/>
      <dgm:spPr/>
    </dgm:pt>
    <dgm:pt modelId="{63F93B95-517F-4B42-A04F-FFEA47CD7A23}" type="pres">
      <dgm:prSet presAssocID="{29B3D6F8-2E6E-438C-AE46-C2322AFDD803}" presName="compNode" presStyleCnt="0"/>
      <dgm:spPr/>
    </dgm:pt>
    <dgm:pt modelId="{5430DD85-E532-4971-95AD-27BACA27C077}" type="pres">
      <dgm:prSet presAssocID="{29B3D6F8-2E6E-438C-AE46-C2322AFDD803}" presName="bgRect" presStyleLbl="bgShp" presStyleIdx="6" presStyleCnt="7"/>
      <dgm:spPr>
        <a:xfrm>
          <a:off x="0" y="3324488"/>
          <a:ext cx="6791323" cy="404785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9" action="ppaction://hlinksldjump"/>
          </dgm14:cNvPr>
        </a:ext>
      </dgm:extLst>
    </dgm:pt>
    <dgm:pt modelId="{20BEB7E3-D33B-4760-9697-2D159F853EF1}" type="pres">
      <dgm:prSet presAssocID="{29B3D6F8-2E6E-438C-AE46-C2322AFDD803}" presName="iconRect" presStyleLbl="node1" presStyleIdx="6" presStyleCnt="7"/>
      <dgm:spPr>
        <a:blipFill>
          <a:blip xmlns:r="http://schemas.openxmlformats.org/officeDocument/2006/relationships"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7 avec un remplissage uni"/>
        </a:ext>
      </dgm:extLst>
    </dgm:pt>
    <dgm:pt modelId="{C4FF0D0F-22C2-4C94-B20A-A00634A7D7D7}" type="pres">
      <dgm:prSet presAssocID="{29B3D6F8-2E6E-438C-AE46-C2322AFDD803}" presName="spaceRect" presStyleCnt="0"/>
      <dgm:spPr/>
    </dgm:pt>
    <dgm:pt modelId="{4E461CD1-36D0-4208-8B52-C539217D9066}" type="pres">
      <dgm:prSet presAssocID="{29B3D6F8-2E6E-438C-AE46-C2322AFDD803}" presName="parTx" presStyleLbl="revTx" presStyleIdx="6" presStyleCnt="7">
        <dgm:presLayoutVars>
          <dgm:chMax val="0"/>
          <dgm:chPref val="0"/>
        </dgm:presLayoutVars>
      </dgm:prSet>
      <dgm:spPr/>
    </dgm:pt>
  </dgm:ptLst>
  <dgm:cxnLst>
    <dgm:cxn modelId="{30951C0C-EC6C-494E-A910-34349486B0F5}" srcId="{162F69A6-0780-49EA-A6A8-3965C12489B2}" destId="{B2861D28-E7E3-4D15-85CA-A424B2945318}" srcOrd="4" destOrd="0" parTransId="{E8080160-D673-4572-B3A3-576D57659585}" sibTransId="{BB60C25C-2FE9-4E5E-930D-E427190F9638}"/>
    <dgm:cxn modelId="{3264B322-9F65-4231-83CD-29A3EE50A5D0}" type="presOf" srcId="{5BFA61C8-0065-44AE-AB8F-49C8546770A0}" destId="{3AE8C615-7D35-44CC-BA17-BD04DA94737F}" srcOrd="0" destOrd="0" presId="urn:microsoft.com/office/officeart/2018/2/layout/IconVerticalSolidList#1"/>
    <dgm:cxn modelId="{465EE161-6B0B-4160-B977-001E92ED0F53}" srcId="{162F69A6-0780-49EA-A6A8-3965C12489B2}" destId="{29B3D6F8-2E6E-438C-AE46-C2322AFDD803}" srcOrd="6" destOrd="0" parTransId="{3A0DC56F-CCFE-4C9F-89E3-D6751F81A603}" sibTransId="{78DCEA90-AB45-401E-BDD8-29D8B737C5A1}"/>
    <dgm:cxn modelId="{C9B7BD43-67DC-4CD4-86B0-92B8BFA59068}" type="presOf" srcId="{2B87ECDB-C552-42F6-9B52-6548A18B206B}" destId="{AC018808-9CEA-4C61-8875-3E922AA167D7}" srcOrd="0" destOrd="0" presId="urn:microsoft.com/office/officeart/2018/2/layout/IconVerticalSolidList#1"/>
    <dgm:cxn modelId="{32747376-929A-4E9B-A394-87D271CDAEF7}" type="presOf" srcId="{B2861D28-E7E3-4D15-85CA-A424B2945318}" destId="{A14BC74F-7A04-4FF5-B10C-37E3EC48B321}" srcOrd="0" destOrd="0" presId="urn:microsoft.com/office/officeart/2018/2/layout/IconVerticalSolidList#1"/>
    <dgm:cxn modelId="{922CEB7D-6286-40D2-9549-BA7DB50F26AA}" type="presOf" srcId="{29B3D6F8-2E6E-438C-AE46-C2322AFDD803}" destId="{4E461CD1-36D0-4208-8B52-C539217D9066}" srcOrd="0" destOrd="0" presId="urn:microsoft.com/office/officeart/2018/2/layout/IconVerticalSolidList#1"/>
    <dgm:cxn modelId="{0A33A096-60ED-45D3-89E6-27B57EA3AD73}" type="presOf" srcId="{19AD47D9-7C65-4462-BC9D-716329AC9D2F}" destId="{67D02C5A-F616-46E1-9797-D5A8E5B369DC}" srcOrd="0" destOrd="0" presId="urn:microsoft.com/office/officeart/2018/2/layout/IconVerticalSolidList#1"/>
    <dgm:cxn modelId="{91AFA996-5E3B-401C-B400-E70DBD4A4AB6}" srcId="{162F69A6-0780-49EA-A6A8-3965C12489B2}" destId="{2B87ECDB-C552-42F6-9B52-6548A18B206B}" srcOrd="2" destOrd="0" parTransId="{0DC560D9-C62C-41BA-8D68-CB78933BFF0C}" sibTransId="{80EFB54F-1AC8-40D9-981D-4C85160A5799}"/>
    <dgm:cxn modelId="{54D29BAF-4EB6-40F3-A86B-72F845E1CDC9}" srcId="{162F69A6-0780-49EA-A6A8-3965C12489B2}" destId="{E96C987E-1F76-476F-BBE3-7C5A2D35F131}" srcOrd="3" destOrd="0" parTransId="{42893605-1FC1-48B8-ADF4-15693BEA806E}" sibTransId="{268EBEF8-B627-463B-83FC-1E9527284A0A}"/>
    <dgm:cxn modelId="{7055BEB6-9898-43B0-94A1-5F8AF0836B97}" srcId="{162F69A6-0780-49EA-A6A8-3965C12489B2}" destId="{5BFA61C8-0065-44AE-AB8F-49C8546770A0}" srcOrd="5" destOrd="0" parTransId="{76901857-828C-4089-8D68-4B2FD7BD8D06}" sibTransId="{EB221CD2-AD93-4256-B30D-FEABA243FABC}"/>
    <dgm:cxn modelId="{813C1BD6-5A4A-43F4-8BF7-0645F72381AA}" srcId="{162F69A6-0780-49EA-A6A8-3965C12489B2}" destId="{30269CC2-8DD6-4402-82F3-18F164A732FF}" srcOrd="1" destOrd="0" parTransId="{4A8A3B18-A3DE-475C-8BF1-FB4B84DDA43B}" sibTransId="{2DAA2C1D-14F6-4BCA-B047-0B53ADD46F43}"/>
    <dgm:cxn modelId="{3200C7DD-D1E4-457C-BAC7-D82F06CEEF6B}" type="presOf" srcId="{E96C987E-1F76-476F-BBE3-7C5A2D35F131}" destId="{A29590BA-F7AD-4A30-9101-49D5C9E9CB3C}" srcOrd="0" destOrd="0" presId="urn:microsoft.com/office/officeart/2018/2/layout/IconVerticalSolidList#1"/>
    <dgm:cxn modelId="{7F77D1ED-2343-4635-9FDF-CF5C9D2B3315}" type="presOf" srcId="{162F69A6-0780-49EA-A6A8-3965C12489B2}" destId="{05261D3E-3CC7-4C85-9E09-D67FC777908C}" srcOrd="0" destOrd="0" presId="urn:microsoft.com/office/officeart/2018/2/layout/IconVerticalSolidList#1"/>
    <dgm:cxn modelId="{15BE31F2-0D72-464F-9563-8D73890EDF07}" srcId="{162F69A6-0780-49EA-A6A8-3965C12489B2}" destId="{19AD47D9-7C65-4462-BC9D-716329AC9D2F}" srcOrd="0" destOrd="0" parTransId="{5218E401-4CD0-448B-B317-DFE2C0867246}" sibTransId="{6BEF7E85-D0E3-4CD2-B059-75650898A52E}"/>
    <dgm:cxn modelId="{175EB5FF-CD0E-4495-8FA8-F19D1233730A}" type="presOf" srcId="{30269CC2-8DD6-4402-82F3-18F164A732FF}" destId="{F113ED77-1650-49A8-987A-A13C2A50CEA5}" srcOrd="0" destOrd="0" presId="urn:microsoft.com/office/officeart/2018/2/layout/IconVerticalSolidList#1"/>
    <dgm:cxn modelId="{B7F72F28-EBAE-4FC0-9EC9-3585B582757A}" type="presParOf" srcId="{05261D3E-3CC7-4C85-9E09-D67FC777908C}" destId="{400FFE65-D6FA-43A9-912D-74A3761169FA}" srcOrd="0" destOrd="0" presId="urn:microsoft.com/office/officeart/2018/2/layout/IconVerticalSolidList#1"/>
    <dgm:cxn modelId="{07E76E8A-4F13-42B8-B482-A883F975BC6A}" type="presParOf" srcId="{400FFE65-D6FA-43A9-912D-74A3761169FA}" destId="{738DC341-3DC3-4668-B34C-67F1439BCF36}" srcOrd="0" destOrd="0" presId="urn:microsoft.com/office/officeart/2018/2/layout/IconVerticalSolidList#1"/>
    <dgm:cxn modelId="{04409B70-7C67-427F-9676-E1B5B42EC464}" type="presParOf" srcId="{400FFE65-D6FA-43A9-912D-74A3761169FA}" destId="{7A650638-8C05-4AAF-98BB-AB53E19CCE8A}" srcOrd="1" destOrd="0" presId="urn:microsoft.com/office/officeart/2018/2/layout/IconVerticalSolidList#1"/>
    <dgm:cxn modelId="{98B4014A-EB6E-4464-8F25-7DC8086EEE71}" type="presParOf" srcId="{400FFE65-D6FA-43A9-912D-74A3761169FA}" destId="{B22B1447-617F-4A96-808B-4053242B1224}" srcOrd="2" destOrd="0" presId="urn:microsoft.com/office/officeart/2018/2/layout/IconVerticalSolidList#1"/>
    <dgm:cxn modelId="{9CDE60D2-0566-4B06-A983-D21DE36968B8}" type="presParOf" srcId="{400FFE65-D6FA-43A9-912D-74A3761169FA}" destId="{67D02C5A-F616-46E1-9797-D5A8E5B369DC}" srcOrd="3" destOrd="0" presId="urn:microsoft.com/office/officeart/2018/2/layout/IconVerticalSolidList#1"/>
    <dgm:cxn modelId="{7709C1A4-FA35-4630-8390-0CECC454F597}" type="presParOf" srcId="{05261D3E-3CC7-4C85-9E09-D67FC777908C}" destId="{8BA4BE23-096D-4E1B-8258-89ACD4A4D4CA}" srcOrd="1" destOrd="0" presId="urn:microsoft.com/office/officeart/2018/2/layout/IconVerticalSolidList#1"/>
    <dgm:cxn modelId="{B6784D09-C55E-4568-A257-9A4C076E72A2}" type="presParOf" srcId="{05261D3E-3CC7-4C85-9E09-D67FC777908C}" destId="{25C6FE9B-AED9-47D9-807F-76A517615FC1}" srcOrd="2" destOrd="0" presId="urn:microsoft.com/office/officeart/2018/2/layout/IconVerticalSolidList#1"/>
    <dgm:cxn modelId="{918FF3CA-876D-40FA-841A-AB5A28A77ED2}" type="presParOf" srcId="{25C6FE9B-AED9-47D9-807F-76A517615FC1}" destId="{99698387-9DF3-4127-A7DE-FCE3F05A3470}" srcOrd="0" destOrd="0" presId="urn:microsoft.com/office/officeart/2018/2/layout/IconVerticalSolidList#1"/>
    <dgm:cxn modelId="{9E8C0B32-A7B3-460A-83CF-493652F6403A}" type="presParOf" srcId="{25C6FE9B-AED9-47D9-807F-76A517615FC1}" destId="{B52E1101-E263-4511-8D8F-5A215C912C41}" srcOrd="1" destOrd="0" presId="urn:microsoft.com/office/officeart/2018/2/layout/IconVerticalSolidList#1"/>
    <dgm:cxn modelId="{BF3562AE-51B6-4827-AC2A-02A6C7EE6F5E}" type="presParOf" srcId="{25C6FE9B-AED9-47D9-807F-76A517615FC1}" destId="{18EFBBAF-BD9F-4030-B8A4-57CCEB350921}" srcOrd="2" destOrd="0" presId="urn:microsoft.com/office/officeart/2018/2/layout/IconVerticalSolidList#1"/>
    <dgm:cxn modelId="{04E3ADEA-CCED-42DB-834F-C02041D4F81B}" type="presParOf" srcId="{25C6FE9B-AED9-47D9-807F-76A517615FC1}" destId="{F113ED77-1650-49A8-987A-A13C2A50CEA5}" srcOrd="3" destOrd="0" presId="urn:microsoft.com/office/officeart/2018/2/layout/IconVerticalSolidList#1"/>
    <dgm:cxn modelId="{F6438E6C-D016-4A64-9005-13CAA2685ADD}" type="presParOf" srcId="{05261D3E-3CC7-4C85-9E09-D67FC777908C}" destId="{084D1940-F8FF-48AA-A0CA-908C7645C951}" srcOrd="3" destOrd="0" presId="urn:microsoft.com/office/officeart/2018/2/layout/IconVerticalSolidList#1"/>
    <dgm:cxn modelId="{CEB88A46-381C-4FB3-B5C2-36F0205865FC}" type="presParOf" srcId="{05261D3E-3CC7-4C85-9E09-D67FC777908C}" destId="{922A9066-91F0-4494-8CF8-01F8511B6028}" srcOrd="4" destOrd="0" presId="urn:microsoft.com/office/officeart/2018/2/layout/IconVerticalSolidList#1"/>
    <dgm:cxn modelId="{D1B45BFC-BE7D-41A5-ACF1-DDC855C4E453}" type="presParOf" srcId="{922A9066-91F0-4494-8CF8-01F8511B6028}" destId="{FA3369E0-5B38-4FDD-A9F5-22B9810A03F7}" srcOrd="0" destOrd="0" presId="urn:microsoft.com/office/officeart/2018/2/layout/IconVerticalSolidList#1"/>
    <dgm:cxn modelId="{4643A976-3E27-4CAA-B7FC-B0B83CAF8B1F}" type="presParOf" srcId="{922A9066-91F0-4494-8CF8-01F8511B6028}" destId="{FADE9C4E-BFE3-4374-BE2C-676ED238ACF2}" srcOrd="1" destOrd="0" presId="urn:microsoft.com/office/officeart/2018/2/layout/IconVerticalSolidList#1"/>
    <dgm:cxn modelId="{D766C06F-7B8D-459C-9FB9-C58229C29760}" type="presParOf" srcId="{922A9066-91F0-4494-8CF8-01F8511B6028}" destId="{7000F0F2-143F-4CAE-BA6B-E9C401E5437A}" srcOrd="2" destOrd="0" presId="urn:microsoft.com/office/officeart/2018/2/layout/IconVerticalSolidList#1"/>
    <dgm:cxn modelId="{150742EF-413B-4B94-8C6E-7E0DC782FB81}" type="presParOf" srcId="{922A9066-91F0-4494-8CF8-01F8511B6028}" destId="{AC018808-9CEA-4C61-8875-3E922AA167D7}" srcOrd="3" destOrd="0" presId="urn:microsoft.com/office/officeart/2018/2/layout/IconVerticalSolidList#1"/>
    <dgm:cxn modelId="{74DFD97C-B32F-4216-AD3E-A06D0B9AF62B}" type="presParOf" srcId="{05261D3E-3CC7-4C85-9E09-D67FC777908C}" destId="{79540230-743E-4FC1-BD60-C5C71C9578E1}" srcOrd="5" destOrd="0" presId="urn:microsoft.com/office/officeart/2018/2/layout/IconVerticalSolidList#1"/>
    <dgm:cxn modelId="{2B7061EA-4C75-43B7-BA4A-39EC5D3F5062}" type="presParOf" srcId="{05261D3E-3CC7-4C85-9E09-D67FC777908C}" destId="{F8034A5A-E997-4C46-B498-225BBF30C80D}" srcOrd="6" destOrd="0" presId="urn:microsoft.com/office/officeart/2018/2/layout/IconVerticalSolidList#1"/>
    <dgm:cxn modelId="{A80C8400-6BC2-42C6-A9A9-6C680FA41742}" type="presParOf" srcId="{F8034A5A-E997-4C46-B498-225BBF30C80D}" destId="{C99E6739-B8D0-4435-82C4-C47B3E1F2EBD}" srcOrd="0" destOrd="0" presId="urn:microsoft.com/office/officeart/2018/2/layout/IconVerticalSolidList#1"/>
    <dgm:cxn modelId="{587A14E9-6F05-40B3-A6DE-0DBA10BEBBC4}" type="presParOf" srcId="{F8034A5A-E997-4C46-B498-225BBF30C80D}" destId="{F97FD1D2-0CEF-4127-9424-8BADBAF15B46}" srcOrd="1" destOrd="0" presId="urn:microsoft.com/office/officeart/2018/2/layout/IconVerticalSolidList#1"/>
    <dgm:cxn modelId="{F8AACD00-D556-41E9-8A7D-F328D10B2CBC}" type="presParOf" srcId="{F8034A5A-E997-4C46-B498-225BBF30C80D}" destId="{D32E6671-5BEF-489C-9517-8F1A4F8B74D3}" srcOrd="2" destOrd="0" presId="urn:microsoft.com/office/officeart/2018/2/layout/IconVerticalSolidList#1"/>
    <dgm:cxn modelId="{E2C84DFB-C03D-4950-8421-62163D61B37F}" type="presParOf" srcId="{F8034A5A-E997-4C46-B498-225BBF30C80D}" destId="{A29590BA-F7AD-4A30-9101-49D5C9E9CB3C}" srcOrd="3" destOrd="0" presId="urn:microsoft.com/office/officeart/2018/2/layout/IconVerticalSolidList#1"/>
    <dgm:cxn modelId="{ECED3B83-B7A7-4C10-9E86-5AD4EC5E90DB}" type="presParOf" srcId="{05261D3E-3CC7-4C85-9E09-D67FC777908C}" destId="{63517EAB-3B67-4C61-A117-5EC1E19FCD9C}" srcOrd="7" destOrd="0" presId="urn:microsoft.com/office/officeart/2018/2/layout/IconVerticalSolidList#1"/>
    <dgm:cxn modelId="{96790694-AB6A-44B1-B83A-1A971AA6747C}" type="presParOf" srcId="{05261D3E-3CC7-4C85-9E09-D67FC777908C}" destId="{ED4C83F7-5CD8-4635-B5EA-9E691986BB50}" srcOrd="8" destOrd="0" presId="urn:microsoft.com/office/officeart/2018/2/layout/IconVerticalSolidList#1"/>
    <dgm:cxn modelId="{38D64110-7942-4A5C-B315-B3AE7F0F5C4A}" type="presParOf" srcId="{ED4C83F7-5CD8-4635-B5EA-9E691986BB50}" destId="{C64402B4-D539-42AC-B0EC-08F52CB126A1}" srcOrd="0" destOrd="0" presId="urn:microsoft.com/office/officeart/2018/2/layout/IconVerticalSolidList#1"/>
    <dgm:cxn modelId="{7D5B6299-CC76-4D1B-9B61-092C31AF1AD7}" type="presParOf" srcId="{ED4C83F7-5CD8-4635-B5EA-9E691986BB50}" destId="{F63EA987-FDB7-466A-AE70-0BED62AD3A52}" srcOrd="1" destOrd="0" presId="urn:microsoft.com/office/officeart/2018/2/layout/IconVerticalSolidList#1"/>
    <dgm:cxn modelId="{0F4517DF-C262-4CD2-895A-F8832EB8ACC2}" type="presParOf" srcId="{ED4C83F7-5CD8-4635-B5EA-9E691986BB50}" destId="{0B5000B1-0D11-4D70-ADBC-784265EE50F7}" srcOrd="2" destOrd="0" presId="urn:microsoft.com/office/officeart/2018/2/layout/IconVerticalSolidList#1"/>
    <dgm:cxn modelId="{5073BA59-E10D-4017-AB88-743F1937A191}" type="presParOf" srcId="{ED4C83F7-5CD8-4635-B5EA-9E691986BB50}" destId="{A14BC74F-7A04-4FF5-B10C-37E3EC48B321}" srcOrd="3" destOrd="0" presId="urn:microsoft.com/office/officeart/2018/2/layout/IconVerticalSolidList#1"/>
    <dgm:cxn modelId="{9FD68D1A-8B2D-4A36-A32B-C473B1BEB1FD}" type="presParOf" srcId="{05261D3E-3CC7-4C85-9E09-D67FC777908C}" destId="{60E38668-F0A5-426B-9A45-D3BF93A987DE}" srcOrd="9" destOrd="0" presId="urn:microsoft.com/office/officeart/2018/2/layout/IconVerticalSolidList#1"/>
    <dgm:cxn modelId="{6C59C36C-205F-4DFE-9865-418B524400BB}" type="presParOf" srcId="{05261D3E-3CC7-4C85-9E09-D67FC777908C}" destId="{9D5200C1-90BC-42F4-9964-E63A13F35F6B}" srcOrd="10" destOrd="0" presId="urn:microsoft.com/office/officeart/2018/2/layout/IconVerticalSolidList#1"/>
    <dgm:cxn modelId="{F0DBE4E4-260E-4A14-B300-8B99FE9A1C94}" type="presParOf" srcId="{9D5200C1-90BC-42F4-9964-E63A13F35F6B}" destId="{AD7A0AA1-96D1-4A64-B77B-8A12079DDBFF}" srcOrd="0" destOrd="0" presId="urn:microsoft.com/office/officeart/2018/2/layout/IconVerticalSolidList#1"/>
    <dgm:cxn modelId="{91EE782B-BF58-4E23-8EF5-76D20580CDC7}" type="presParOf" srcId="{9D5200C1-90BC-42F4-9964-E63A13F35F6B}" destId="{502C2C03-A3D8-489D-9606-B92CD62BB544}" srcOrd="1" destOrd="0" presId="urn:microsoft.com/office/officeart/2018/2/layout/IconVerticalSolidList#1"/>
    <dgm:cxn modelId="{CF197B1F-C614-4155-AE34-64AE9FC647FD}" type="presParOf" srcId="{9D5200C1-90BC-42F4-9964-E63A13F35F6B}" destId="{CC9891CD-47C7-4DD5-911D-A2CAB57BF25B}" srcOrd="2" destOrd="0" presId="urn:microsoft.com/office/officeart/2018/2/layout/IconVerticalSolidList#1"/>
    <dgm:cxn modelId="{9D470335-B1FA-4105-AA19-0F5202D33C50}" type="presParOf" srcId="{9D5200C1-90BC-42F4-9964-E63A13F35F6B}" destId="{3AE8C615-7D35-44CC-BA17-BD04DA94737F}" srcOrd="3" destOrd="0" presId="urn:microsoft.com/office/officeart/2018/2/layout/IconVerticalSolidList#1"/>
    <dgm:cxn modelId="{464BF77D-8F9D-4E5B-AA70-2406477BACFA}" type="presParOf" srcId="{05261D3E-3CC7-4C85-9E09-D67FC777908C}" destId="{F51D62D7-ABCD-4FF5-A513-7E531F397F77}" srcOrd="11" destOrd="0" presId="urn:microsoft.com/office/officeart/2018/2/layout/IconVerticalSolidList#1"/>
    <dgm:cxn modelId="{D50793EE-A7AB-464F-A366-F6FFCBBEA81F}" type="presParOf" srcId="{05261D3E-3CC7-4C85-9E09-D67FC777908C}" destId="{63F93B95-517F-4B42-A04F-FFEA47CD7A23}" srcOrd="12" destOrd="0" presId="urn:microsoft.com/office/officeart/2018/2/layout/IconVerticalSolidList#1"/>
    <dgm:cxn modelId="{D22F6D12-B212-4677-99E6-CFF7B223EAE0}" type="presParOf" srcId="{63F93B95-517F-4B42-A04F-FFEA47CD7A23}" destId="{5430DD85-E532-4971-95AD-27BACA27C077}" srcOrd="0" destOrd="0" presId="urn:microsoft.com/office/officeart/2018/2/layout/IconVerticalSolidList#1"/>
    <dgm:cxn modelId="{403BECDA-0377-4D4A-B19E-0CD7E219DC3F}" type="presParOf" srcId="{63F93B95-517F-4B42-A04F-FFEA47CD7A23}" destId="{20BEB7E3-D33B-4760-9697-2D159F853EF1}" srcOrd="1" destOrd="0" presId="urn:microsoft.com/office/officeart/2018/2/layout/IconVerticalSolidList#1"/>
    <dgm:cxn modelId="{4E73C077-2F3B-4958-A229-9E5E23303868}" type="presParOf" srcId="{63F93B95-517F-4B42-A04F-FFEA47CD7A23}" destId="{C4FF0D0F-22C2-4C94-B20A-A00634A7D7D7}" srcOrd="2" destOrd="0" presId="urn:microsoft.com/office/officeart/2018/2/layout/IconVerticalSolidList#1"/>
    <dgm:cxn modelId="{47DEE539-A132-4052-B4E2-24999CD917D7}" type="presParOf" srcId="{63F93B95-517F-4B42-A04F-FFEA47CD7A23}" destId="{4E461CD1-36D0-4208-8B52-C539217D9066}" srcOrd="3" destOrd="0" presId="urn:microsoft.com/office/officeart/2018/2/layout/IconVerticalSolidList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8DC341-3DC3-4668-B34C-67F1439BCF36}">
      <dsp:nvSpPr>
        <dsp:cNvPr id="0" name=""/>
        <dsp:cNvSpPr/>
      </dsp:nvSpPr>
      <dsp:spPr>
        <a:xfrm>
          <a:off x="0" y="3433"/>
          <a:ext cx="6791323" cy="625151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A650638-8C05-4AAF-98BB-AB53E19CCE8A}">
      <dsp:nvSpPr>
        <dsp:cNvPr id="0" name=""/>
        <dsp:cNvSpPr/>
      </dsp:nvSpPr>
      <dsp:spPr>
        <a:xfrm>
          <a:off x="189108" y="144092"/>
          <a:ext cx="344169" cy="34383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D02C5A-F616-46E1-9797-D5A8E5B369DC}">
      <dsp:nvSpPr>
        <dsp:cNvPr id="0" name=""/>
        <dsp:cNvSpPr/>
      </dsp:nvSpPr>
      <dsp:spPr>
        <a:xfrm>
          <a:off x="722385" y="3433"/>
          <a:ext cx="6025546" cy="7032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432" tIns="74432" rIns="74432" bIns="74432" numCol="1" spcCol="1270" rtlCol="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Insérer une icône</a:t>
          </a:r>
        </a:p>
      </dsp:txBody>
      <dsp:txXfrm>
        <a:off x="722385" y="3433"/>
        <a:ext cx="6025546" cy="703295"/>
      </dsp:txXfrm>
    </dsp:sp>
    <dsp:sp modelId="{99698387-9DF3-4127-A7DE-FCE3F05A3470}">
      <dsp:nvSpPr>
        <dsp:cNvPr id="0" name=""/>
        <dsp:cNvSpPr/>
      </dsp:nvSpPr>
      <dsp:spPr>
        <a:xfrm>
          <a:off x="0" y="882283"/>
          <a:ext cx="6791323" cy="625151"/>
        </a:xfrm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2E1101-E263-4511-8D8F-5A215C912C41}">
      <dsp:nvSpPr>
        <dsp:cNvPr id="0" name=""/>
        <dsp:cNvSpPr/>
      </dsp:nvSpPr>
      <dsp:spPr>
        <a:xfrm>
          <a:off x="189108" y="1023211"/>
          <a:ext cx="344169" cy="343833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13ED77-1650-49A8-987A-A13C2A50CEA5}">
      <dsp:nvSpPr>
        <dsp:cNvPr id="0" name=""/>
        <dsp:cNvSpPr/>
      </dsp:nvSpPr>
      <dsp:spPr>
        <a:xfrm>
          <a:off x="722385" y="882552"/>
          <a:ext cx="6025546" cy="7032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432" tIns="74432" rIns="74432" bIns="74432" numCol="1" spcCol="1270" rtlCol="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Sélectionner une icône</a:t>
          </a:r>
        </a:p>
      </dsp:txBody>
      <dsp:txXfrm>
        <a:off x="722385" y="882552"/>
        <a:ext cx="6025546" cy="703295"/>
      </dsp:txXfrm>
    </dsp:sp>
    <dsp:sp modelId="{FA3369E0-5B38-4FDD-A9F5-22B9810A03F7}">
      <dsp:nvSpPr>
        <dsp:cNvPr id="0" name=""/>
        <dsp:cNvSpPr/>
      </dsp:nvSpPr>
      <dsp:spPr>
        <a:xfrm>
          <a:off x="0" y="1761671"/>
          <a:ext cx="6791323" cy="625151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DE9C4E-BFE3-4374-BE2C-676ED238ACF2}">
      <dsp:nvSpPr>
        <dsp:cNvPr id="0" name=""/>
        <dsp:cNvSpPr/>
      </dsp:nvSpPr>
      <dsp:spPr>
        <a:xfrm>
          <a:off x="189108" y="1902330"/>
          <a:ext cx="344169" cy="343833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018808-9CEA-4C61-8875-3E922AA167D7}">
      <dsp:nvSpPr>
        <dsp:cNvPr id="0" name=""/>
        <dsp:cNvSpPr/>
      </dsp:nvSpPr>
      <dsp:spPr>
        <a:xfrm>
          <a:off x="722385" y="1761671"/>
          <a:ext cx="6025546" cy="7032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432" tIns="74432" rIns="74432" bIns="74432" numCol="1" spcCol="1270" rtlCol="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Sélectionner l’icône suivante</a:t>
          </a:r>
        </a:p>
      </dsp:txBody>
      <dsp:txXfrm>
        <a:off x="722385" y="1761671"/>
        <a:ext cx="6025546" cy="703295"/>
      </dsp:txXfrm>
    </dsp:sp>
    <dsp:sp modelId="{C99E6739-B8D0-4435-82C4-C47B3E1F2EBD}">
      <dsp:nvSpPr>
        <dsp:cNvPr id="0" name=""/>
        <dsp:cNvSpPr/>
      </dsp:nvSpPr>
      <dsp:spPr>
        <a:xfrm>
          <a:off x="0" y="2640789"/>
          <a:ext cx="6791323" cy="625151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97FD1D2-0CEF-4127-9424-8BADBAF15B46}">
      <dsp:nvSpPr>
        <dsp:cNvPr id="0" name=""/>
        <dsp:cNvSpPr/>
      </dsp:nvSpPr>
      <dsp:spPr>
        <a:xfrm>
          <a:off x="189108" y="2781448"/>
          <a:ext cx="344169" cy="343833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29590BA-F7AD-4A30-9101-49D5C9E9CB3C}">
      <dsp:nvSpPr>
        <dsp:cNvPr id="0" name=""/>
        <dsp:cNvSpPr/>
      </dsp:nvSpPr>
      <dsp:spPr>
        <a:xfrm>
          <a:off x="722385" y="2640789"/>
          <a:ext cx="6025546" cy="7032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432" tIns="74432" rIns="74432" bIns="74432" numCol="1" spcCol="1270" rtlCol="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Sélectionner toutes les icônes – première méthode</a:t>
          </a:r>
        </a:p>
      </dsp:txBody>
      <dsp:txXfrm>
        <a:off x="722385" y="2640789"/>
        <a:ext cx="6025546" cy="703295"/>
      </dsp:txXfrm>
    </dsp:sp>
    <dsp:sp modelId="{C64402B4-D539-42AC-B0EC-08F52CB126A1}">
      <dsp:nvSpPr>
        <dsp:cNvPr id="0" name=""/>
        <dsp:cNvSpPr/>
      </dsp:nvSpPr>
      <dsp:spPr>
        <a:xfrm>
          <a:off x="0" y="3519908"/>
          <a:ext cx="6791323" cy="625151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63EA987-FDB7-466A-AE70-0BED62AD3A52}">
      <dsp:nvSpPr>
        <dsp:cNvPr id="0" name=""/>
        <dsp:cNvSpPr/>
      </dsp:nvSpPr>
      <dsp:spPr>
        <a:xfrm>
          <a:off x="189108" y="3660567"/>
          <a:ext cx="344169" cy="343833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14BC74F-7A04-4FF5-B10C-37E3EC48B321}">
      <dsp:nvSpPr>
        <dsp:cNvPr id="0" name=""/>
        <dsp:cNvSpPr/>
      </dsp:nvSpPr>
      <dsp:spPr>
        <a:xfrm>
          <a:off x="722385" y="3519908"/>
          <a:ext cx="6025546" cy="7032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432" tIns="74432" rIns="74432" bIns="74432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i="1" kern="1200" dirty="0">
              <a:solidFill>
                <a:srgbClr val="FF9933"/>
              </a:solidFill>
            </a:rPr>
            <a:t>Sélectionner toutes les icônes – seconde méthode</a:t>
          </a:r>
          <a:endParaRPr lang="fr-FR" sz="20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722385" y="3519908"/>
        <a:ext cx="6025546" cy="703295"/>
      </dsp:txXfrm>
    </dsp:sp>
    <dsp:sp modelId="{AD7A0AA1-96D1-4A64-B77B-8A12079DDBFF}">
      <dsp:nvSpPr>
        <dsp:cNvPr id="0" name=""/>
        <dsp:cNvSpPr/>
      </dsp:nvSpPr>
      <dsp:spPr>
        <a:xfrm>
          <a:off x="0" y="4399027"/>
          <a:ext cx="6791323" cy="625151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02C2C03-A3D8-489D-9606-B92CD62BB544}">
      <dsp:nvSpPr>
        <dsp:cNvPr id="0" name=""/>
        <dsp:cNvSpPr/>
      </dsp:nvSpPr>
      <dsp:spPr>
        <a:xfrm>
          <a:off x="189108" y="4539686"/>
          <a:ext cx="344169" cy="343833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E8C615-7D35-44CC-BA17-BD04DA94737F}">
      <dsp:nvSpPr>
        <dsp:cNvPr id="0" name=""/>
        <dsp:cNvSpPr/>
      </dsp:nvSpPr>
      <dsp:spPr>
        <a:xfrm>
          <a:off x="722385" y="4399027"/>
          <a:ext cx="6025546" cy="7032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432" tIns="74432" rIns="74432" bIns="74432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i="1" kern="1200" dirty="0">
              <a:solidFill>
                <a:srgbClr val="FF9933"/>
              </a:solidFill>
            </a:rPr>
            <a:t>Sélectionner des icônes séparées – Avec la souris</a:t>
          </a:r>
          <a:endParaRPr lang="fr-FR" sz="20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722385" y="4399027"/>
        <a:ext cx="6025546" cy="703295"/>
      </dsp:txXfrm>
    </dsp:sp>
    <dsp:sp modelId="{5430DD85-E532-4971-95AD-27BACA27C077}">
      <dsp:nvSpPr>
        <dsp:cNvPr id="0" name=""/>
        <dsp:cNvSpPr/>
      </dsp:nvSpPr>
      <dsp:spPr>
        <a:xfrm>
          <a:off x="0" y="5278146"/>
          <a:ext cx="6791323" cy="625151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0BEB7E3-D33B-4760-9697-2D159F853EF1}">
      <dsp:nvSpPr>
        <dsp:cNvPr id="0" name=""/>
        <dsp:cNvSpPr/>
      </dsp:nvSpPr>
      <dsp:spPr>
        <a:xfrm>
          <a:off x="189293" y="5418805"/>
          <a:ext cx="344169" cy="343833"/>
        </a:xfrm>
        <a:prstGeom prst="rect">
          <a:avLst/>
        </a:prstGeom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E461CD1-36D0-4208-8B52-C539217D9066}">
      <dsp:nvSpPr>
        <dsp:cNvPr id="0" name=""/>
        <dsp:cNvSpPr/>
      </dsp:nvSpPr>
      <dsp:spPr>
        <a:xfrm>
          <a:off x="722755" y="5278146"/>
          <a:ext cx="5978223" cy="7032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432" tIns="74432" rIns="74432" bIns="74432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i="1" kern="1200" dirty="0">
              <a:solidFill>
                <a:srgbClr val="FF9933"/>
              </a:solidFill>
            </a:rPr>
            <a:t>Sélectionner des icônes séparées – Par le volet de sélection</a:t>
          </a:r>
          <a:endParaRPr lang="fr-FR" sz="20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722755" y="5278146"/>
        <a:ext cx="5978223" cy="70329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#1">
  <dgm:title val="Liste verticale d’icônes à éléments pleins"/>
  <dgm:desc val="Permet de représenter une série d’éléments visuels de haut en bas avec du texte de Niveau 1 ou de Niveau 1 et de Niveau 2 groupé dans une forme. Fonctionne de manière optimale avec des icônes ou de petites images avec de plus longues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>
            <a:extLst>
              <a:ext uri="{FF2B5EF4-FFF2-40B4-BE49-F238E27FC236}">
                <a16:creationId xmlns:a16="http://schemas.microsoft.com/office/drawing/2014/main" id="{2BC10188-DC2C-458D-AB41-143A0BE9A31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9634E15-7196-43FC-B912-C4D8B4A2CE7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8416927-5E9C-4E77-85FE-EE4C81C1DE39}" type="datetimeFigureOut">
              <a:rPr lang="fr-FR" smtClean="0"/>
              <a:t>12/05/2023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9EA2570-D5B6-41CB-96C2-FFC9944668E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5C31B37-7A69-4C30-9B63-29F8242FC24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89B6C8-888A-401B-9F9B-D41D36B6C3E9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131000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FA798B7E-6604-4F74-86DB-B30627D56244}" type="datetimeFigureOut">
              <a:rPr lang="fr-FR" noProof="0" smtClean="0"/>
              <a:t>12/05/2023</a:t>
            </a:fld>
            <a:endParaRPr lang="fr-FR" noProof="0" dirty="0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fr-FR" noProof="0" dirty="0"/>
          </a:p>
        </p:txBody>
      </p:sp>
      <p:sp>
        <p:nvSpPr>
          <p:cNvPr id="5" name="Espace réservé des commentaires 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F28A1F-3E69-47E5-AE93-E7F2155A242D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0759332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2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7967152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3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333716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4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4408307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5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7230120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6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7133543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7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1622359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8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9649587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9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7982392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10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9756343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11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329314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12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71613865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13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32511786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14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1024202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15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5756865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2653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8" name="Espace réservé d’image 2">
            <a:extLst>
              <a:ext uri="{FF2B5EF4-FFF2-40B4-BE49-F238E27FC236}">
                <a16:creationId xmlns:a16="http://schemas.microsoft.com/office/drawing/2014/main" id="{2641ECAC-0557-4843-8433-067E4414E2F5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-1" y="0"/>
            <a:ext cx="7512001" cy="6727855"/>
          </a:xfrm>
          <a:solidFill>
            <a:schemeClr val="tx1">
              <a:lumMod val="85000"/>
              <a:lumOff val="1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</p:spTree>
    <p:extLst>
      <p:ext uri="{BB962C8B-B14F-4D97-AF65-F5344CB8AC3E}">
        <p14:creationId xmlns:p14="http://schemas.microsoft.com/office/powerpoint/2010/main" val="3394383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62738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392366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larges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7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vert="horz" lIns="91440" tIns="108000" rIns="91440" bIns="108000" rtlCol="0" anchor="ctr">
            <a:spAutoFit/>
          </a:bodyPr>
          <a:lstStyle>
            <a:lvl1pPr>
              <a:defRPr lang="en-US" sz="4000"/>
            </a:lvl1pPr>
          </a:lstStyle>
          <a:p>
            <a:pPr lvl="0" rtl="0">
              <a:lnSpc>
                <a:spcPct val="100000"/>
              </a:lnSpc>
            </a:pPr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5945710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à dro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’image 2">
            <a:extLst>
              <a:ext uri="{FF2B5EF4-FFF2-40B4-BE49-F238E27FC236}">
                <a16:creationId xmlns:a16="http://schemas.microsoft.com/office/drawing/2014/main" id="{6D3C5ED2-B01D-4104-B193-BC78D76A4646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0" y="0"/>
            <a:ext cx="6305550" cy="6721475"/>
          </a:xfrm>
          <a:noFill/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57974" y="303301"/>
            <a:ext cx="4695825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 de masque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657974" y="1825625"/>
            <a:ext cx="4695826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797904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horizontaux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4305300" cy="6721472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vert="horz" lIns="396000" tIns="0" rIns="396000" bIns="0" rtlCol="0" anchor="ctr">
            <a:noAutofit/>
          </a:bodyPr>
          <a:lstStyle>
            <a:lvl1pPr algn="r">
              <a:lnSpc>
                <a:spcPct val="70000"/>
              </a:lnSpc>
              <a:defRPr lang="en-US" sz="5200" b="0" spc="-150" dirty="0"/>
            </a:lvl1pPr>
          </a:lstStyle>
          <a:p>
            <a:pPr lvl="0" algn="r"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365124"/>
            <a:ext cx="6648448" cy="5984875"/>
          </a:xfrm>
        </p:spPr>
        <p:txBody>
          <a:bodyPr lIns="108000" tIns="108000" rIns="108000" bIns="108000" rtlCol="0"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160496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65237DA4-112F-40B2-8C8C-EB23506D9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2000" y="0"/>
            <a:ext cx="4680000" cy="6721473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lIns="396000" rIns="396000" rtlCol="0">
            <a:normAutofit/>
          </a:bodyPr>
          <a:lstStyle>
            <a:lvl1pPr>
              <a:lnSpc>
                <a:spcPct val="70000"/>
              </a:lnSpc>
              <a:defRPr sz="5200" spc="-15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365124"/>
            <a:ext cx="6156323" cy="5984875"/>
          </a:xfrm>
        </p:spPr>
        <p:txBody>
          <a:bodyPr lIns="108000" tIns="108000" rIns="108000" bIns="108000" rtlCol="0" anchor="ctr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solidFill>
            <a:schemeClr val="bg1">
              <a:lumMod val="85000"/>
            </a:schemeClr>
          </a:solidFill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4498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D68E6EF2-4B2F-4D0D-9505-CE92872972F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611076"/>
            <a:ext cx="6648448" cy="5738923"/>
          </a:xfrm>
        </p:spPr>
        <p:txBody>
          <a:bodyPr lIns="108000" tIns="108000" rIns="108000" bIns="10800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D91A21B9-BA54-413B-940E-027C32E4D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3440502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 anchor="t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610051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22BDA7-8BE9-42D5-ACF1-0F51423A2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rtlCol="0" anchor="b"/>
          <a:lstStyle>
            <a:lvl1pPr>
              <a:defRPr sz="6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CEF73F-3CCA-4312-8E9C-2B4629DA1F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93BF716-502C-4821-A3A0-19C2C508EED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665983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1AB651-5612-4E6A-9B35-A555D082E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81389A2-D77B-40CA-AD1E-0178AEFAD15A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1DCA993-CBEA-48C5-BD35-50ABDFF6406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88ED8E0-95EC-469F-9B7E-562FBDFDE6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646344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776F88-2A37-410D-A685-E455AF3D0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C764B46-B015-44F7-8DC0-AFB8D275E48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D3C8232-2077-497A-9142-B787E2B03A7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AF6077C-D913-4FD0-B6E0-6D70BEFD40E6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3905DBB-3AA9-4435-AC97-732293FDE7EF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954C901-FCAF-4DFB-A621-6A969641CA7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92145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AF2623-2255-4BBA-9577-B3A3FD2AE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259F0F0-5E7C-4FC9-8E90-6ADCD7A714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105532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0A9D3FFB-BE14-4D90-A515-10EDD1BEE6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27673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451E51-BE82-4B1B-9CB6-89C26464D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4CCBF8C-3CF7-47E6-9AB0-15584178B44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07DA3C-0298-45CF-AFC3-41031C0763E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7C4FF87-D01E-416B-9EF8-E107C4EDDC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98533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48E4AFE-E166-4B84-B0C8-9205038D8033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C617517-B672-49BA-AC6E-AB66D0639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EC92C27-7843-4B22-9200-B7304E6AE4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59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2DB4F10-F75B-41A8-B994-BFF68949E5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61475"/>
            <a:ext cx="838200" cy="360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2D21E2-8DEB-4F43-A26E-B8DA900A9230}"/>
              </a:ext>
            </a:extLst>
          </p:cNvPr>
          <p:cNvSpPr/>
          <p:nvPr userDrawn="1"/>
        </p:nvSpPr>
        <p:spPr>
          <a:xfrm>
            <a:off x="0" y="6721475"/>
            <a:ext cx="12192000" cy="136525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5CD3143-7FD1-40EA-AA4A-47C72380AEC2}"/>
              </a:ext>
            </a:extLst>
          </p:cNvPr>
          <p:cNvSpPr/>
          <p:nvPr userDrawn="1"/>
        </p:nvSpPr>
        <p:spPr>
          <a:xfrm>
            <a:off x="11353798" y="6721474"/>
            <a:ext cx="838201" cy="1365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53920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59" r:id="rId2"/>
    <p:sldLayoutId id="2147483660" r:id="rId3"/>
    <p:sldLayoutId id="2147483665" r:id="rId4"/>
    <p:sldLayoutId id="2147483666" r:id="rId5"/>
    <p:sldLayoutId id="2147483650" r:id="rId6"/>
    <p:sldLayoutId id="2147483663" r:id="rId7"/>
    <p:sldLayoutId id="2147483664" r:id="rId8"/>
    <p:sldLayoutId id="2147483651" r:id="rId9"/>
    <p:sldLayoutId id="2147483652" r:id="rId10"/>
    <p:sldLayoutId id="2147483653" r:id="rId11"/>
    <p:sldLayoutId id="2147483654" r:id="rId12"/>
    <p:sldLayoutId id="2147483655" r:id="rId13"/>
    <p:sldLayoutId id="2147483656" r:id="rId14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Wingdings" panose="05000000000000000000" pitchFamily="2" charset="2"/>
        <a:buChar char="§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6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slide" Target="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slide" Target="slid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7" Type="http://schemas.microsoft.com/office/2007/relationships/hdphoto" Target="../media/hdphoto1.wd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png"/><Relationship Id="rId5" Type="http://schemas.openxmlformats.org/officeDocument/2006/relationships/image" Target="../media/image19.svg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png"/><Relationship Id="rId5" Type="http://schemas.openxmlformats.org/officeDocument/2006/relationships/image" Target="../media/image19.svg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7" Type="http://schemas.microsoft.com/office/2007/relationships/hdphoto" Target="../media/hdphoto1.wdp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png"/><Relationship Id="rId5" Type="http://schemas.openxmlformats.org/officeDocument/2006/relationships/image" Target="../media/image19.sv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4.png"/><Relationship Id="rId5" Type="http://schemas.openxmlformats.org/officeDocument/2006/relationships/image" Target="../media/image19.sv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png"/><Relationship Id="rId5" Type="http://schemas.openxmlformats.org/officeDocument/2006/relationships/image" Target="../media/image19.sv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png"/><Relationship Id="rId5" Type="http://schemas.openxmlformats.org/officeDocument/2006/relationships/image" Target="../media/image19.sv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7.png"/><Relationship Id="rId5" Type="http://schemas.openxmlformats.org/officeDocument/2006/relationships/image" Target="../media/image19.sv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png"/><Relationship Id="rId5" Type="http://schemas.openxmlformats.org/officeDocument/2006/relationships/image" Target="../media/image19.sv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9.png"/><Relationship Id="rId5" Type="http://schemas.openxmlformats.org/officeDocument/2006/relationships/image" Target="../media/image19.svg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slide" Target="slide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slide" Target="slide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slide" Target="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br>
              <a:rPr lang="fr-FR" sz="2800" dirty="0"/>
            </a:br>
            <a:endParaRPr lang="fr-FR" sz="2800" dirty="0"/>
          </a:p>
        </p:txBody>
      </p:sp>
      <p:graphicFrame>
        <p:nvGraphicFramePr>
          <p:cNvPr id="9" name="Espace réservé du contenu 2" descr="Espace réservé du contenu de liste">
            <a:extLst>
              <a:ext uri="{FF2B5EF4-FFF2-40B4-BE49-F238E27FC236}">
                <a16:creationId xmlns:a16="http://schemas.microsoft.com/office/drawing/2014/main" id="{F6CA07A8-8AB7-A8A1-7DBD-791CDFE70AA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48166355"/>
              </p:ext>
            </p:extLst>
          </p:nvPr>
        </p:nvGraphicFramePr>
        <p:xfrm>
          <a:off x="5419332" y="326780"/>
          <a:ext cx="6791323" cy="5984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itre 1">
            <a:extLst>
              <a:ext uri="{FF2B5EF4-FFF2-40B4-BE49-F238E27FC236}">
                <a16:creationId xmlns:a16="http://schemas.microsoft.com/office/drawing/2014/main" id="{B8B20CD4-D6FA-83C3-5AC4-4F3B257F34C3}"/>
              </a:ext>
            </a:extLst>
          </p:cNvPr>
          <p:cNvSpPr txBox="1">
            <a:spLocks/>
          </p:cNvSpPr>
          <p:nvPr/>
        </p:nvSpPr>
        <p:spPr>
          <a:xfrm>
            <a:off x="908549" y="1966960"/>
            <a:ext cx="3396750" cy="1977416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fr-FR" sz="5400" dirty="0"/>
              <a:t>Programme de cours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2100E61-75F6-8267-7470-6AC0ED04BB9F}"/>
              </a:ext>
            </a:extLst>
          </p:cNvPr>
          <p:cNvSpPr txBox="1"/>
          <p:nvPr/>
        </p:nvSpPr>
        <p:spPr>
          <a:xfrm>
            <a:off x="20277" y="4377298"/>
            <a:ext cx="5399055" cy="1264686"/>
          </a:xfrm>
          <a:prstGeom prst="rect">
            <a:avLst/>
          </a:prstGeom>
          <a:noFill/>
        </p:spPr>
        <p:txBody>
          <a:bodyPr vert="horz" lIns="0" tIns="0" rIns="0" bIns="0" rtlCol="0">
            <a:no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None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400">
                <a:solidFill>
                  <a:schemeClr val="bg1"/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200">
                <a:solidFill>
                  <a:schemeClr val="bg1"/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9pPr>
          </a:lstStyle>
          <a:p>
            <a:pPr algn="ctr"/>
            <a:r>
              <a:rPr lang="fr-F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aytona Condensed" panose="020B0506030503040204" pitchFamily="34" charset="0"/>
              </a:rPr>
              <a:t>SÉLECTION D’OBJETS</a:t>
            </a:r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5457BDB7-5DBC-5DFA-7A7D-BA0071B03002}"/>
              </a:ext>
            </a:extLst>
          </p:cNvPr>
          <p:cNvCxnSpPr>
            <a:cxnSpLocks/>
          </p:cNvCxnSpPr>
          <p:nvPr/>
        </p:nvCxnSpPr>
        <p:spPr>
          <a:xfrm>
            <a:off x="0" y="4295775"/>
            <a:ext cx="542089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2">
            <a:extLst>
              <a:ext uri="{FF2B5EF4-FFF2-40B4-BE49-F238E27FC236}">
                <a16:creationId xmlns:a16="http://schemas.microsoft.com/office/drawing/2014/main" id="{02ED124B-35D8-4F03-C652-D18CE6B5D6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6156" y="158403"/>
            <a:ext cx="1756456" cy="1632858"/>
          </a:xfrm>
          <a:prstGeom prst="rect">
            <a:avLst/>
          </a:prstGeom>
          <a:noFill/>
          <a:effectLst>
            <a:glow rad="101600">
              <a:schemeClr val="bg1">
                <a:lumMod val="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3311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AsOne/>
      </p:bldGraphic>
      <p:bldP spid="2" grpId="0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>
            <a:extLst>
              <a:ext uri="{FF2B5EF4-FFF2-40B4-BE49-F238E27FC236}">
                <a16:creationId xmlns:a16="http://schemas.microsoft.com/office/drawing/2014/main" id="{18CEA35B-3E94-4487-2BA9-8612DC5AA4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6936" y="3594254"/>
            <a:ext cx="8991600" cy="165151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2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SÉLECTION D’OBJETS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005DDD8-8F75-054F-52BE-0C7DB2DC1B1F}"/>
              </a:ext>
            </a:extLst>
          </p:cNvPr>
          <p:cNvSpPr txBox="1">
            <a:spLocks/>
          </p:cNvSpPr>
          <p:nvPr/>
        </p:nvSpPr>
        <p:spPr>
          <a:xfrm>
            <a:off x="0" y="792000"/>
            <a:ext cx="10806404" cy="4942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Insérer une icône…</a:t>
            </a:r>
          </a:p>
        </p:txBody>
      </p:sp>
      <p:pic>
        <p:nvPicPr>
          <p:cNvPr id="7" name="Graphique 6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CCA313E1-ADE1-16C8-9AED-B00B0F476C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9BD065B9-0C31-2527-5DF6-D8307A88C76B}"/>
              </a:ext>
            </a:extLst>
          </p:cNvPr>
          <p:cNvSpPr txBox="1">
            <a:spLocks/>
          </p:cNvSpPr>
          <p:nvPr/>
        </p:nvSpPr>
        <p:spPr>
          <a:xfrm>
            <a:off x="298843" y="2221942"/>
            <a:ext cx="11594314" cy="62843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None/>
            </a:pPr>
            <a:r>
              <a:rPr lang="fr-FR" sz="2800" dirty="0"/>
              <a:t>Sélectionner l’onglet </a:t>
            </a:r>
            <a:r>
              <a:rPr lang="fr-FR" sz="2800" dirty="0">
                <a:solidFill>
                  <a:srgbClr val="FFFF00"/>
                </a:solidFill>
              </a:rPr>
              <a:t>Insertion</a:t>
            </a:r>
            <a:r>
              <a:rPr lang="fr-FR" sz="2800" dirty="0"/>
              <a:t> puis cliquer sur </a:t>
            </a:r>
            <a:r>
              <a:rPr lang="fr-FR" sz="2800" dirty="0">
                <a:solidFill>
                  <a:srgbClr val="FFFF00"/>
                </a:solidFill>
              </a:rPr>
              <a:t>Icônes</a:t>
            </a:r>
          </a:p>
        </p:txBody>
      </p:sp>
      <p:sp>
        <p:nvSpPr>
          <p:cNvPr id="17" name="Flèche : droite 16">
            <a:extLst>
              <a:ext uri="{FF2B5EF4-FFF2-40B4-BE49-F238E27FC236}">
                <a16:creationId xmlns:a16="http://schemas.microsoft.com/office/drawing/2014/main" id="{066CDCFF-91C2-6862-9CA9-3A8398C912F7}"/>
              </a:ext>
            </a:extLst>
          </p:cNvPr>
          <p:cNvSpPr>
            <a:spLocks noChangeAspect="1"/>
          </p:cNvSpPr>
          <p:nvPr/>
        </p:nvSpPr>
        <p:spPr>
          <a:xfrm rot="5400000">
            <a:off x="2926831" y="3249250"/>
            <a:ext cx="470482" cy="416839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73634BC-3054-85AD-74EC-05B71E8827DC}"/>
              </a:ext>
            </a:extLst>
          </p:cNvPr>
          <p:cNvSpPr/>
          <p:nvPr/>
        </p:nvSpPr>
        <p:spPr>
          <a:xfrm>
            <a:off x="4945225" y="4355901"/>
            <a:ext cx="1007705" cy="311604"/>
          </a:xfrm>
          <a:prstGeom prst="rect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AE97DF75-23EA-7EC0-04FD-2524FE516762}"/>
              </a:ext>
            </a:extLst>
          </p:cNvPr>
          <p:cNvSpPr txBox="1">
            <a:spLocks/>
          </p:cNvSpPr>
          <p:nvPr/>
        </p:nvSpPr>
        <p:spPr>
          <a:xfrm>
            <a:off x="298843" y="1535899"/>
            <a:ext cx="11594314" cy="62843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None/>
            </a:pPr>
            <a:r>
              <a:rPr lang="fr-FR" sz="2800" dirty="0"/>
              <a:t>Pour l’exemple nous allons travailler sur un objet de type </a:t>
            </a:r>
            <a:r>
              <a:rPr lang="fr-FR" sz="2800" dirty="0">
                <a:solidFill>
                  <a:srgbClr val="FFFF00"/>
                </a:solidFill>
              </a:rPr>
              <a:t>« Icône »</a:t>
            </a:r>
          </a:p>
        </p:txBody>
      </p:sp>
    </p:spTree>
    <p:extLst>
      <p:ext uri="{BB962C8B-B14F-4D97-AF65-F5344CB8AC3E}">
        <p14:creationId xmlns:p14="http://schemas.microsoft.com/office/powerpoint/2010/main" val="3039359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/>
      <p:bldP spid="8" grpId="0"/>
      <p:bldP spid="17" grpId="0" animBg="1"/>
      <p:bldP spid="18" grpId="0" animBg="1"/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A7FB2799-4A7C-C7CF-282D-8D04E34DDD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1217" y="2832083"/>
            <a:ext cx="4809567" cy="332473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3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SÉLECTION D’OBJETS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005DDD8-8F75-054F-52BE-0C7DB2DC1B1F}"/>
              </a:ext>
            </a:extLst>
          </p:cNvPr>
          <p:cNvSpPr txBox="1">
            <a:spLocks/>
          </p:cNvSpPr>
          <p:nvPr/>
        </p:nvSpPr>
        <p:spPr>
          <a:xfrm>
            <a:off x="0" y="727222"/>
            <a:ext cx="10806404" cy="4942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Sélectionner une icône…</a:t>
            </a:r>
          </a:p>
        </p:txBody>
      </p:sp>
      <p:pic>
        <p:nvPicPr>
          <p:cNvPr id="7" name="Graphique 6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CCA313E1-ADE1-16C8-9AED-B00B0F476C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7F9FE339-B389-8AF4-3B6B-2CA644C5C1DC}"/>
              </a:ext>
            </a:extLst>
          </p:cNvPr>
          <p:cNvSpPr txBox="1">
            <a:spLocks/>
          </p:cNvSpPr>
          <p:nvPr/>
        </p:nvSpPr>
        <p:spPr>
          <a:xfrm>
            <a:off x="269559" y="1476626"/>
            <a:ext cx="11594314" cy="109465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None/>
            </a:pPr>
            <a:r>
              <a:rPr lang="fr-FR" sz="2800" dirty="0"/>
              <a:t>Cliquer dans l’icône afin d’obtenir des poignées qui indiquent que la sélection est bien effectuée</a:t>
            </a:r>
            <a:endParaRPr lang="fr-FR" sz="2800" dirty="0">
              <a:solidFill>
                <a:srgbClr val="FFFF00"/>
              </a:solidFill>
            </a:endParaRP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9FFEE38F-AC15-E128-F1AB-82345AA19CC8}"/>
              </a:ext>
            </a:extLst>
          </p:cNvPr>
          <p:cNvSpPr/>
          <p:nvPr/>
        </p:nvSpPr>
        <p:spPr>
          <a:xfrm rot="5400000">
            <a:off x="4805160" y="3651693"/>
            <a:ext cx="331379" cy="365648"/>
          </a:xfrm>
          <a:prstGeom prst="ellipse">
            <a:avLst/>
          </a:prstGeom>
          <a:noFill/>
          <a:ln w="19050">
            <a:solidFill>
              <a:srgbClr val="FF0000"/>
            </a:solidFill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0AAA6F90-B395-3E43-1D5F-27B5BA74F662}"/>
              </a:ext>
            </a:extLst>
          </p:cNvPr>
          <p:cNvSpPr/>
          <p:nvPr/>
        </p:nvSpPr>
        <p:spPr>
          <a:xfrm rot="5400000">
            <a:off x="6823840" y="5647078"/>
            <a:ext cx="331379" cy="365648"/>
          </a:xfrm>
          <a:prstGeom prst="ellipse">
            <a:avLst/>
          </a:prstGeom>
          <a:noFill/>
          <a:ln w="19050">
            <a:solidFill>
              <a:srgbClr val="FF0000"/>
            </a:solidFill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8296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/>
      <p:bldP spid="2" grpId="0"/>
      <p:bldP spid="9" grpId="0" animBg="1"/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4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SÉLECTION D’OBJETS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005DDD8-8F75-054F-52BE-0C7DB2DC1B1F}"/>
              </a:ext>
            </a:extLst>
          </p:cNvPr>
          <p:cNvSpPr txBox="1">
            <a:spLocks/>
          </p:cNvSpPr>
          <p:nvPr/>
        </p:nvSpPr>
        <p:spPr>
          <a:xfrm>
            <a:off x="0" y="727222"/>
            <a:ext cx="10806404" cy="4942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Sélectionner l’icône suivante…</a:t>
            </a:r>
          </a:p>
        </p:txBody>
      </p:sp>
      <p:pic>
        <p:nvPicPr>
          <p:cNvPr id="7" name="Graphique 6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CCA313E1-ADE1-16C8-9AED-B00B0F476C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7F9FE339-B389-8AF4-3B6B-2CA644C5C1DC}"/>
              </a:ext>
            </a:extLst>
          </p:cNvPr>
          <p:cNvSpPr txBox="1">
            <a:spLocks/>
          </p:cNvSpPr>
          <p:nvPr/>
        </p:nvSpPr>
        <p:spPr>
          <a:xfrm>
            <a:off x="298843" y="1350011"/>
            <a:ext cx="11594314" cy="109465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None/>
            </a:pPr>
            <a:r>
              <a:rPr lang="fr-FR" sz="2800" dirty="0"/>
              <a:t>Cliquer dans la première icône puis appuyer sur la touche </a:t>
            </a:r>
            <a:r>
              <a:rPr lang="fr-FR" sz="2800" dirty="0">
                <a:solidFill>
                  <a:srgbClr val="FFFF00"/>
                </a:solidFill>
              </a:rPr>
              <a:t>Tabulation</a:t>
            </a:r>
            <a:r>
              <a:rPr lang="fr-FR" sz="2800" dirty="0"/>
              <a:t> du clavier pour sélectionner l’icône suivante</a:t>
            </a:r>
            <a:endParaRPr lang="fr-FR" sz="2800" dirty="0">
              <a:solidFill>
                <a:srgbClr val="FFFF00"/>
              </a:solidFill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151E38FD-EC58-1042-FB82-45DE8485E748}"/>
              </a:ext>
            </a:extLst>
          </p:cNvPr>
          <p:cNvGrpSpPr/>
          <p:nvPr/>
        </p:nvGrpSpPr>
        <p:grpSpPr>
          <a:xfrm>
            <a:off x="1340411" y="2648909"/>
            <a:ext cx="9068276" cy="3528848"/>
            <a:chOff x="1525985" y="1557002"/>
            <a:chExt cx="9900000" cy="4104000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11012B17-30C6-877F-D640-7D5A5A26C1AE}"/>
                </a:ext>
              </a:extLst>
            </p:cNvPr>
            <p:cNvSpPr/>
            <p:nvPr/>
          </p:nvSpPr>
          <p:spPr>
            <a:xfrm>
              <a:off x="1525985" y="1557002"/>
              <a:ext cx="9900000" cy="4104000"/>
            </a:xfrm>
            <a:prstGeom prst="roundRect">
              <a:avLst>
                <a:gd name="adj" fmla="val 6429"/>
              </a:avLst>
            </a:prstGeom>
            <a:solidFill>
              <a:schemeClr val="bg2"/>
            </a:solidFill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FEB64344-B6A9-177A-BDA1-997852775AC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40000" contras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62551" y="1699723"/>
              <a:ext cx="9647292" cy="3833794"/>
            </a:xfrm>
            <a:prstGeom prst="rect">
              <a:avLst/>
            </a:prstGeom>
          </p:spPr>
        </p:pic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2F7CBECA-3802-66CD-0AC9-C330DB03ABE8}"/>
              </a:ext>
            </a:extLst>
          </p:cNvPr>
          <p:cNvSpPr/>
          <p:nvPr/>
        </p:nvSpPr>
        <p:spPr>
          <a:xfrm>
            <a:off x="1716614" y="3841506"/>
            <a:ext cx="499820" cy="280958"/>
          </a:xfrm>
          <a:prstGeom prst="roundRect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0764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/>
      <p:bldP spid="2" grpId="0"/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5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SÉLECTION D’OBJETS</a:t>
            </a:r>
          </a:p>
        </p:txBody>
      </p:sp>
      <p:pic>
        <p:nvPicPr>
          <p:cNvPr id="7" name="Graphique 6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CCA313E1-ADE1-16C8-9AED-B00B0F476C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7AC0D4A-32F5-FC9C-6EBF-BD84CE4DECF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81703" y="1383118"/>
            <a:ext cx="8257143" cy="227619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BB72FCB-8F57-C6AA-6DD6-39E59E75228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81702" y="4322426"/>
            <a:ext cx="8257143" cy="221904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9" name="Flèche : droite 8">
            <a:extLst>
              <a:ext uri="{FF2B5EF4-FFF2-40B4-BE49-F238E27FC236}">
                <a16:creationId xmlns:a16="http://schemas.microsoft.com/office/drawing/2014/main" id="{30206E00-8AD9-99CF-484D-340743A27BE8}"/>
              </a:ext>
            </a:extLst>
          </p:cNvPr>
          <p:cNvSpPr>
            <a:spLocks noChangeAspect="1"/>
          </p:cNvSpPr>
          <p:nvPr/>
        </p:nvSpPr>
        <p:spPr>
          <a:xfrm rot="3780000">
            <a:off x="4362542" y="3713942"/>
            <a:ext cx="625128" cy="553850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Espace réservé du contenu 2">
            <a:extLst>
              <a:ext uri="{FF2B5EF4-FFF2-40B4-BE49-F238E27FC236}">
                <a16:creationId xmlns:a16="http://schemas.microsoft.com/office/drawing/2014/main" id="{D0CEA109-5845-AB8F-91F6-5216F804C455}"/>
              </a:ext>
            </a:extLst>
          </p:cNvPr>
          <p:cNvSpPr txBox="1">
            <a:spLocks/>
          </p:cNvSpPr>
          <p:nvPr/>
        </p:nvSpPr>
        <p:spPr>
          <a:xfrm>
            <a:off x="84239" y="703764"/>
            <a:ext cx="11594314" cy="50678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None/>
            </a:pPr>
            <a:r>
              <a:rPr lang="fr-FR" sz="2800" dirty="0"/>
              <a:t>Sélection de l’icône suivante à l’aide de la touche </a:t>
            </a:r>
            <a:r>
              <a:rPr lang="fr-FR" sz="2800" dirty="0">
                <a:solidFill>
                  <a:srgbClr val="FFFF00"/>
                </a:solidFill>
              </a:rPr>
              <a:t>Tabulation</a:t>
            </a:r>
            <a:r>
              <a:rPr lang="fr-FR" sz="2800" dirty="0"/>
              <a:t> du clavier</a:t>
            </a:r>
            <a:endParaRPr lang="fr-FR" sz="2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5748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6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SÉLECTION D’OBJETS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005DDD8-8F75-054F-52BE-0C7DB2DC1B1F}"/>
              </a:ext>
            </a:extLst>
          </p:cNvPr>
          <p:cNvSpPr txBox="1">
            <a:spLocks/>
          </p:cNvSpPr>
          <p:nvPr/>
        </p:nvSpPr>
        <p:spPr>
          <a:xfrm>
            <a:off x="0" y="727222"/>
            <a:ext cx="10806404" cy="4942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Sélectionner toutes les icônes – première méthode…</a:t>
            </a:r>
          </a:p>
        </p:txBody>
      </p:sp>
      <p:pic>
        <p:nvPicPr>
          <p:cNvPr id="7" name="Graphique 6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CCA313E1-ADE1-16C8-9AED-B00B0F476C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7F9FE339-B389-8AF4-3B6B-2CA644C5C1DC}"/>
              </a:ext>
            </a:extLst>
          </p:cNvPr>
          <p:cNvSpPr txBox="1">
            <a:spLocks/>
          </p:cNvSpPr>
          <p:nvPr/>
        </p:nvSpPr>
        <p:spPr>
          <a:xfrm>
            <a:off x="298843" y="1350011"/>
            <a:ext cx="11594314" cy="7974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None/>
            </a:pPr>
            <a:r>
              <a:rPr lang="fr-FR" sz="2800" dirty="0"/>
              <a:t>Cliquer dans la première icône puis composer le raccourci clavier </a:t>
            </a:r>
            <a:r>
              <a:rPr lang="fr-FR" sz="3600" dirty="0">
                <a:solidFill>
                  <a:srgbClr val="FFFF00"/>
                </a:solidFill>
              </a:rPr>
              <a:t>CTRL</a:t>
            </a:r>
            <a:r>
              <a:rPr lang="fr-FR" sz="2800" dirty="0"/>
              <a:t> + </a:t>
            </a:r>
            <a:r>
              <a:rPr lang="fr-FR" sz="3600" dirty="0">
                <a:solidFill>
                  <a:srgbClr val="FFFF00"/>
                </a:solidFill>
              </a:rPr>
              <a:t>A</a:t>
            </a:r>
            <a:endParaRPr lang="fr-FR" sz="2800" dirty="0">
              <a:solidFill>
                <a:srgbClr val="FFFF00"/>
              </a:solidFill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151E38FD-EC58-1042-FB82-45DE8485E748}"/>
              </a:ext>
            </a:extLst>
          </p:cNvPr>
          <p:cNvGrpSpPr/>
          <p:nvPr/>
        </p:nvGrpSpPr>
        <p:grpSpPr>
          <a:xfrm>
            <a:off x="1340411" y="2648909"/>
            <a:ext cx="9068276" cy="3528848"/>
            <a:chOff x="1525985" y="1557002"/>
            <a:chExt cx="9900000" cy="4104000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11012B17-30C6-877F-D640-7D5A5A26C1AE}"/>
                </a:ext>
              </a:extLst>
            </p:cNvPr>
            <p:cNvSpPr/>
            <p:nvPr/>
          </p:nvSpPr>
          <p:spPr>
            <a:xfrm>
              <a:off x="1525985" y="1557002"/>
              <a:ext cx="9900000" cy="4104000"/>
            </a:xfrm>
            <a:prstGeom prst="roundRect">
              <a:avLst>
                <a:gd name="adj" fmla="val 6429"/>
              </a:avLst>
            </a:prstGeom>
            <a:solidFill>
              <a:schemeClr val="bg2"/>
            </a:solidFill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FEB64344-B6A9-177A-BDA1-997852775AC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40000" contras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62551" y="1699723"/>
              <a:ext cx="9647292" cy="3833794"/>
            </a:xfrm>
            <a:prstGeom prst="rect">
              <a:avLst/>
            </a:prstGeom>
          </p:spPr>
        </p:pic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2F7CBECA-3802-66CD-0AC9-C330DB03ABE8}"/>
              </a:ext>
            </a:extLst>
          </p:cNvPr>
          <p:cNvSpPr/>
          <p:nvPr/>
        </p:nvSpPr>
        <p:spPr>
          <a:xfrm>
            <a:off x="1730274" y="4886325"/>
            <a:ext cx="555726" cy="286125"/>
          </a:xfrm>
          <a:prstGeom prst="roundRect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D4BDA12D-F7EA-6283-0DFA-5F945E28F0AB}"/>
              </a:ext>
            </a:extLst>
          </p:cNvPr>
          <p:cNvSpPr/>
          <p:nvPr/>
        </p:nvSpPr>
        <p:spPr>
          <a:xfrm>
            <a:off x="2286000" y="3847574"/>
            <a:ext cx="295275" cy="286125"/>
          </a:xfrm>
          <a:prstGeom prst="roundRect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03938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/>
      <p:bldP spid="2" grpId="0"/>
      <p:bldP spid="13" grpId="0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7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SÉLECTION D’OBJETS</a:t>
            </a:r>
          </a:p>
        </p:txBody>
      </p:sp>
      <p:pic>
        <p:nvPicPr>
          <p:cNvPr id="7" name="Graphique 6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CCA313E1-ADE1-16C8-9AED-B00B0F476C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7F9FE339-B389-8AF4-3B6B-2CA644C5C1DC}"/>
              </a:ext>
            </a:extLst>
          </p:cNvPr>
          <p:cNvSpPr txBox="1">
            <a:spLocks/>
          </p:cNvSpPr>
          <p:nvPr/>
        </p:nvSpPr>
        <p:spPr>
          <a:xfrm>
            <a:off x="298843" y="1350011"/>
            <a:ext cx="11594314" cy="7974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None/>
            </a:pPr>
            <a:r>
              <a:rPr lang="fr-FR" sz="2800" dirty="0"/>
              <a:t>Résultat</a:t>
            </a:r>
            <a:endParaRPr lang="fr-FR" sz="2800" dirty="0">
              <a:solidFill>
                <a:srgbClr val="FFFF00"/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000E60-1017-C70A-99D5-83FA828962D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67428" y="2305190"/>
            <a:ext cx="8257143" cy="2247619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1873358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8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SÉLECTION D’OBJETS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005DDD8-8F75-054F-52BE-0C7DB2DC1B1F}"/>
              </a:ext>
            </a:extLst>
          </p:cNvPr>
          <p:cNvSpPr txBox="1">
            <a:spLocks/>
          </p:cNvSpPr>
          <p:nvPr/>
        </p:nvSpPr>
        <p:spPr>
          <a:xfrm>
            <a:off x="0" y="727222"/>
            <a:ext cx="10806404" cy="4942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Sélectionner toutes les icônes – seconde méthode…</a:t>
            </a:r>
          </a:p>
        </p:txBody>
      </p:sp>
      <p:pic>
        <p:nvPicPr>
          <p:cNvPr id="7" name="Graphique 6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CCA313E1-ADE1-16C8-9AED-B00B0F476C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7F9FE339-B389-8AF4-3B6B-2CA644C5C1DC}"/>
              </a:ext>
            </a:extLst>
          </p:cNvPr>
          <p:cNvSpPr txBox="1">
            <a:spLocks/>
          </p:cNvSpPr>
          <p:nvPr/>
        </p:nvSpPr>
        <p:spPr>
          <a:xfrm>
            <a:off x="298843" y="1350011"/>
            <a:ext cx="11594314" cy="7974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None/>
            </a:pPr>
            <a:r>
              <a:rPr lang="fr-FR" sz="2800" dirty="0"/>
              <a:t>Appuyer sur la touche </a:t>
            </a:r>
            <a:r>
              <a:rPr lang="fr-FR" sz="3600" dirty="0">
                <a:solidFill>
                  <a:srgbClr val="FFFF00"/>
                </a:solidFill>
              </a:rPr>
              <a:t>F5 </a:t>
            </a:r>
            <a:r>
              <a:rPr lang="fr-FR" sz="2800" dirty="0"/>
              <a:t>du clavier puis cliquer sur </a:t>
            </a:r>
            <a:r>
              <a:rPr lang="fr-FR" sz="2800" dirty="0">
                <a:solidFill>
                  <a:srgbClr val="FFFF00"/>
                </a:solidFill>
              </a:rPr>
              <a:t>Cellules…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2494EBE4-DF0D-46C9-4892-838DA45A87E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2277" y="2425836"/>
            <a:ext cx="3427446" cy="3257892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16" name="Flèche : droite 15">
            <a:extLst>
              <a:ext uri="{FF2B5EF4-FFF2-40B4-BE49-F238E27FC236}">
                <a16:creationId xmlns:a16="http://schemas.microsoft.com/office/drawing/2014/main" id="{94A3DC8E-0B48-DBB5-A7B0-B70D7DF62A02}"/>
              </a:ext>
            </a:extLst>
          </p:cNvPr>
          <p:cNvSpPr>
            <a:spLocks noChangeAspect="1"/>
          </p:cNvSpPr>
          <p:nvPr/>
        </p:nvSpPr>
        <p:spPr>
          <a:xfrm>
            <a:off x="3821467" y="5236705"/>
            <a:ext cx="470482" cy="416839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F5B4094-1BDC-F0C1-4C3C-E3EA396CEAC4}"/>
              </a:ext>
            </a:extLst>
          </p:cNvPr>
          <p:cNvSpPr/>
          <p:nvPr/>
        </p:nvSpPr>
        <p:spPr>
          <a:xfrm>
            <a:off x="4476750" y="5314950"/>
            <a:ext cx="879475" cy="260350"/>
          </a:xfrm>
          <a:prstGeom prst="rect">
            <a:avLst/>
          </a:prstGeom>
          <a:noFill/>
          <a:ln w="19050">
            <a:solidFill>
              <a:srgbClr val="C00000"/>
            </a:solidFill>
          </a:ln>
          <a:effectLst>
            <a:glow rad="63500">
              <a:schemeClr val="tx1">
                <a:lumMod val="65000"/>
                <a:lumOff val="3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66546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/>
      <p:bldP spid="2" grpId="0"/>
      <p:bldP spid="16" grpId="0" animBg="1"/>
      <p:bldP spid="1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9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SÉLECTION D’OBJETS</a:t>
            </a:r>
          </a:p>
        </p:txBody>
      </p:sp>
      <p:pic>
        <p:nvPicPr>
          <p:cNvPr id="7" name="Graphique 6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CCA313E1-ADE1-16C8-9AED-B00B0F476C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7F9FE339-B389-8AF4-3B6B-2CA644C5C1DC}"/>
              </a:ext>
            </a:extLst>
          </p:cNvPr>
          <p:cNvSpPr txBox="1">
            <a:spLocks/>
          </p:cNvSpPr>
          <p:nvPr/>
        </p:nvSpPr>
        <p:spPr>
          <a:xfrm>
            <a:off x="298843" y="1350011"/>
            <a:ext cx="11594314" cy="7974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None/>
            </a:pPr>
            <a:r>
              <a:rPr lang="fr-FR" sz="2800" dirty="0"/>
              <a:t>Cliquer sur </a:t>
            </a:r>
            <a:r>
              <a:rPr lang="fr-FR" sz="2800" dirty="0">
                <a:solidFill>
                  <a:srgbClr val="FFFF00"/>
                </a:solidFill>
              </a:rPr>
              <a:t>Objets</a:t>
            </a:r>
            <a:r>
              <a:rPr lang="fr-FR" sz="2800" dirty="0"/>
              <a:t> puis valider par </a:t>
            </a:r>
            <a:r>
              <a:rPr lang="fr-FR" sz="2800" dirty="0">
                <a:solidFill>
                  <a:srgbClr val="FFFF00"/>
                </a:solidFill>
              </a:rPr>
              <a:t>OK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2319F754-46BE-02AC-F017-D886E86951D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09286" y="2347299"/>
            <a:ext cx="4173428" cy="362429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6" name="Flèche : droite 5">
            <a:extLst>
              <a:ext uri="{FF2B5EF4-FFF2-40B4-BE49-F238E27FC236}">
                <a16:creationId xmlns:a16="http://schemas.microsoft.com/office/drawing/2014/main" id="{D5703EF2-DFA5-5A19-A1AD-83462AE4B98E}"/>
              </a:ext>
            </a:extLst>
          </p:cNvPr>
          <p:cNvSpPr>
            <a:spLocks noChangeAspect="1"/>
          </p:cNvSpPr>
          <p:nvPr/>
        </p:nvSpPr>
        <p:spPr>
          <a:xfrm>
            <a:off x="3538804" y="4960480"/>
            <a:ext cx="470482" cy="416839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97D840F-EE1B-BE08-A426-81B25A66BCB3}"/>
              </a:ext>
            </a:extLst>
          </p:cNvPr>
          <p:cNvSpPr/>
          <p:nvPr/>
        </p:nvSpPr>
        <p:spPr>
          <a:xfrm>
            <a:off x="4124131" y="5041900"/>
            <a:ext cx="1216219" cy="254000"/>
          </a:xfrm>
          <a:prstGeom prst="rect">
            <a:avLst/>
          </a:prstGeom>
          <a:noFill/>
          <a:ln w="19050">
            <a:solidFill>
              <a:srgbClr val="C00000"/>
            </a:solidFill>
          </a:ln>
          <a:effectLst>
            <a:glow rad="63500">
              <a:schemeClr val="tx1">
                <a:lumMod val="65000"/>
                <a:lumOff val="3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33314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/>
      <p:bldP spid="6" grpId="0" animBg="1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10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SÉLECTION D’OBJETS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005DDD8-8F75-054F-52BE-0C7DB2DC1B1F}"/>
              </a:ext>
            </a:extLst>
          </p:cNvPr>
          <p:cNvSpPr txBox="1">
            <a:spLocks/>
          </p:cNvSpPr>
          <p:nvPr/>
        </p:nvSpPr>
        <p:spPr>
          <a:xfrm>
            <a:off x="0" y="727222"/>
            <a:ext cx="10806404" cy="4942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Sélectionner des icônes séparées – Avec la souris…</a:t>
            </a:r>
          </a:p>
        </p:txBody>
      </p:sp>
      <p:pic>
        <p:nvPicPr>
          <p:cNvPr id="7" name="Graphique 6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CCA313E1-ADE1-16C8-9AED-B00B0F476C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7F9FE339-B389-8AF4-3B6B-2CA644C5C1DC}"/>
              </a:ext>
            </a:extLst>
          </p:cNvPr>
          <p:cNvSpPr txBox="1">
            <a:spLocks/>
          </p:cNvSpPr>
          <p:nvPr/>
        </p:nvSpPr>
        <p:spPr>
          <a:xfrm>
            <a:off x="298843" y="1350011"/>
            <a:ext cx="11594314" cy="14045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None/>
            </a:pPr>
            <a:r>
              <a:rPr lang="fr-FR" sz="2800" dirty="0"/>
              <a:t>Cliquer dans la première icône puis appuyer sur la touche </a:t>
            </a:r>
            <a:r>
              <a:rPr lang="fr-FR" sz="3600" dirty="0">
                <a:solidFill>
                  <a:srgbClr val="FFFF00"/>
                </a:solidFill>
              </a:rPr>
              <a:t>MAJ</a:t>
            </a:r>
            <a:r>
              <a:rPr lang="fr-FR" sz="2800" dirty="0"/>
              <a:t> du clavier et sans la lâcher, cliquer sur la seconde icône. Répéter la manipulation autant de fois que nécessaire.</a:t>
            </a:r>
            <a:endParaRPr lang="fr-FR" sz="2800" dirty="0">
              <a:solidFill>
                <a:srgbClr val="FFFF00"/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494D2CB5-D4D2-B47E-2AA5-FF6C891ED15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22389" y="3114442"/>
            <a:ext cx="8238095" cy="249523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4119826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/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11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SÉLECTION D’OBJETS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005DDD8-8F75-054F-52BE-0C7DB2DC1B1F}"/>
              </a:ext>
            </a:extLst>
          </p:cNvPr>
          <p:cNvSpPr txBox="1">
            <a:spLocks/>
          </p:cNvSpPr>
          <p:nvPr/>
        </p:nvSpPr>
        <p:spPr>
          <a:xfrm>
            <a:off x="0" y="727222"/>
            <a:ext cx="10806404" cy="4942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Sélectionner des icônes séparées – Par le volet de sélection…</a:t>
            </a:r>
          </a:p>
        </p:txBody>
      </p:sp>
      <p:pic>
        <p:nvPicPr>
          <p:cNvPr id="7" name="Graphique 6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CCA313E1-ADE1-16C8-9AED-B00B0F476C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7F9FE339-B389-8AF4-3B6B-2CA644C5C1DC}"/>
              </a:ext>
            </a:extLst>
          </p:cNvPr>
          <p:cNvSpPr txBox="1">
            <a:spLocks/>
          </p:cNvSpPr>
          <p:nvPr/>
        </p:nvSpPr>
        <p:spPr>
          <a:xfrm>
            <a:off x="298843" y="1807096"/>
            <a:ext cx="11594314" cy="720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None/>
            </a:pPr>
            <a:r>
              <a:rPr lang="fr-FR" sz="2800" dirty="0"/>
              <a:t>Sélectionner l’onglet </a:t>
            </a:r>
            <a:r>
              <a:rPr lang="fr-FR" sz="2800" dirty="0">
                <a:solidFill>
                  <a:srgbClr val="FFFF00"/>
                </a:solidFill>
              </a:rPr>
              <a:t>Accueil</a:t>
            </a:r>
            <a:r>
              <a:rPr lang="fr-FR" sz="2800" dirty="0"/>
              <a:t> puis cliquer sur </a:t>
            </a:r>
            <a:r>
              <a:rPr lang="fr-FR" sz="2800" dirty="0">
                <a:solidFill>
                  <a:srgbClr val="FFFF00"/>
                </a:solidFill>
              </a:rPr>
              <a:t>Rechercher et sélectionner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F49ED3D-E897-4338-F67E-797DAA6BBDE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171" y="3219187"/>
            <a:ext cx="11987729" cy="1224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9" name="Flèche : droite 8">
            <a:extLst>
              <a:ext uri="{FF2B5EF4-FFF2-40B4-BE49-F238E27FC236}">
                <a16:creationId xmlns:a16="http://schemas.microsoft.com/office/drawing/2014/main" id="{B9B7041C-1A8E-69E5-BAB5-10137BFD2E63}"/>
              </a:ext>
            </a:extLst>
          </p:cNvPr>
          <p:cNvSpPr>
            <a:spLocks noChangeAspect="1"/>
          </p:cNvSpPr>
          <p:nvPr/>
        </p:nvSpPr>
        <p:spPr>
          <a:xfrm rot="5400000">
            <a:off x="650162" y="2794189"/>
            <a:ext cx="470482" cy="416839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E00659D-77EC-4E08-26C2-330A1224C68A}"/>
              </a:ext>
            </a:extLst>
          </p:cNvPr>
          <p:cNvSpPr/>
          <p:nvPr/>
        </p:nvSpPr>
        <p:spPr>
          <a:xfrm>
            <a:off x="11184295" y="3525219"/>
            <a:ext cx="786881" cy="738869"/>
          </a:xfrm>
          <a:prstGeom prst="rect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89238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/>
      <p:bldP spid="2" grpId="0"/>
      <p:bldP spid="9" grpId="0" animBg="1"/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12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SÉLECTION D’OBJETS</a:t>
            </a:r>
          </a:p>
        </p:txBody>
      </p:sp>
      <p:pic>
        <p:nvPicPr>
          <p:cNvPr id="7" name="Graphique 6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CCA313E1-ADE1-16C8-9AED-B00B0F476C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7F9FE339-B389-8AF4-3B6B-2CA644C5C1DC}"/>
              </a:ext>
            </a:extLst>
          </p:cNvPr>
          <p:cNvSpPr txBox="1">
            <a:spLocks/>
          </p:cNvSpPr>
          <p:nvPr/>
        </p:nvSpPr>
        <p:spPr>
          <a:xfrm>
            <a:off x="298843" y="1005181"/>
            <a:ext cx="11594314" cy="720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None/>
            </a:pPr>
            <a:r>
              <a:rPr lang="fr-FR" sz="2800" dirty="0"/>
              <a:t>Cliquer sur </a:t>
            </a:r>
            <a:r>
              <a:rPr lang="fr-FR" sz="2800" dirty="0">
                <a:solidFill>
                  <a:srgbClr val="FFFF00"/>
                </a:solidFill>
              </a:rPr>
              <a:t>Volet Sélection…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065418B6-16F1-CF9C-1681-30391CC636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8851" y="2010362"/>
            <a:ext cx="2419738" cy="4348836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Flèche : droite 5">
            <a:extLst>
              <a:ext uri="{FF2B5EF4-FFF2-40B4-BE49-F238E27FC236}">
                <a16:creationId xmlns:a16="http://schemas.microsoft.com/office/drawing/2014/main" id="{433C2C0D-D990-D569-3CBC-DBBDF105A663}"/>
              </a:ext>
            </a:extLst>
          </p:cNvPr>
          <p:cNvSpPr>
            <a:spLocks noChangeAspect="1"/>
          </p:cNvSpPr>
          <p:nvPr/>
        </p:nvSpPr>
        <p:spPr>
          <a:xfrm>
            <a:off x="4135963" y="5999198"/>
            <a:ext cx="470482" cy="416839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C854EAD-92D6-1B0A-ABE2-50E1799DE652}"/>
              </a:ext>
            </a:extLst>
          </p:cNvPr>
          <p:cNvSpPr/>
          <p:nvPr/>
        </p:nvSpPr>
        <p:spPr>
          <a:xfrm>
            <a:off x="4708851" y="5999198"/>
            <a:ext cx="2419738" cy="360000"/>
          </a:xfrm>
          <a:prstGeom prst="rect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63200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/>
      <p:bldP spid="6" grpId="0" animBg="1"/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2E4E1902-48D5-416D-4F90-4741D56D83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905" y="1836524"/>
            <a:ext cx="11476190" cy="3838095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13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SÉLECTION D’OBJETS</a:t>
            </a:r>
          </a:p>
        </p:txBody>
      </p:sp>
      <p:pic>
        <p:nvPicPr>
          <p:cNvPr id="7" name="Graphique 6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CCA313E1-ADE1-16C8-9AED-B00B0F476C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7F9FE339-B389-8AF4-3B6B-2CA644C5C1DC}"/>
              </a:ext>
            </a:extLst>
          </p:cNvPr>
          <p:cNvSpPr txBox="1">
            <a:spLocks/>
          </p:cNvSpPr>
          <p:nvPr/>
        </p:nvSpPr>
        <p:spPr>
          <a:xfrm>
            <a:off x="298843" y="1005181"/>
            <a:ext cx="11594314" cy="720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None/>
            </a:pPr>
            <a:r>
              <a:rPr lang="fr-FR" sz="2800" dirty="0"/>
              <a:t>Le volet latéral de sélection apparaît sur le côté droit de l’écran</a:t>
            </a:r>
          </a:p>
        </p:txBody>
      </p:sp>
      <p:sp>
        <p:nvSpPr>
          <p:cNvPr id="6" name="Flèche : droite 5">
            <a:extLst>
              <a:ext uri="{FF2B5EF4-FFF2-40B4-BE49-F238E27FC236}">
                <a16:creationId xmlns:a16="http://schemas.microsoft.com/office/drawing/2014/main" id="{433C2C0D-D990-D569-3CBC-DBBDF105A663}"/>
              </a:ext>
            </a:extLst>
          </p:cNvPr>
          <p:cNvSpPr>
            <a:spLocks noChangeAspect="1"/>
          </p:cNvSpPr>
          <p:nvPr/>
        </p:nvSpPr>
        <p:spPr>
          <a:xfrm>
            <a:off x="8908950" y="4225862"/>
            <a:ext cx="470482" cy="416839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C854EAD-92D6-1B0A-ABE2-50E1799DE652}"/>
              </a:ext>
            </a:extLst>
          </p:cNvPr>
          <p:cNvSpPr/>
          <p:nvPr/>
        </p:nvSpPr>
        <p:spPr>
          <a:xfrm>
            <a:off x="9445625" y="3512272"/>
            <a:ext cx="2388470" cy="1844021"/>
          </a:xfrm>
          <a:prstGeom prst="rect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55133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/>
      <p:bldP spid="6" grpId="0" animBg="1"/>
      <p:bldP spid="1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1A21869F-8EE8-35FA-74B1-4290C95FE5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843" y="2200611"/>
            <a:ext cx="11476190" cy="381904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14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SÉLECTION D’OBJETS</a:t>
            </a:r>
          </a:p>
        </p:txBody>
      </p:sp>
      <p:pic>
        <p:nvPicPr>
          <p:cNvPr id="7" name="Graphique 6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CCA313E1-ADE1-16C8-9AED-B00B0F476C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7F9FE339-B389-8AF4-3B6B-2CA644C5C1DC}"/>
              </a:ext>
            </a:extLst>
          </p:cNvPr>
          <p:cNvSpPr txBox="1">
            <a:spLocks/>
          </p:cNvSpPr>
          <p:nvPr/>
        </p:nvSpPr>
        <p:spPr>
          <a:xfrm>
            <a:off x="298843" y="1005181"/>
            <a:ext cx="11594314" cy="10009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None/>
            </a:pPr>
            <a:r>
              <a:rPr lang="fr-FR" sz="2800" dirty="0"/>
              <a:t>Cliquer sur le nom de l’icône afin de procéder à sa sélection. Pour sélectionner plusieurs icônes, utiliser la touche </a:t>
            </a:r>
            <a:r>
              <a:rPr lang="fr-FR" sz="2800" dirty="0">
                <a:solidFill>
                  <a:srgbClr val="FFFF00"/>
                </a:solidFill>
              </a:rPr>
              <a:t>CTRL</a:t>
            </a:r>
            <a:r>
              <a:rPr lang="fr-FR" sz="2800" dirty="0"/>
              <a:t> + </a:t>
            </a:r>
            <a:r>
              <a:rPr lang="fr-FR" sz="2800" dirty="0">
                <a:solidFill>
                  <a:srgbClr val="FFFF00"/>
                </a:solidFill>
              </a:rPr>
              <a:t>clic gauche</a:t>
            </a:r>
          </a:p>
        </p:txBody>
      </p:sp>
      <p:sp>
        <p:nvSpPr>
          <p:cNvPr id="6" name="Flèche : droite 5">
            <a:extLst>
              <a:ext uri="{FF2B5EF4-FFF2-40B4-BE49-F238E27FC236}">
                <a16:creationId xmlns:a16="http://schemas.microsoft.com/office/drawing/2014/main" id="{433C2C0D-D990-D569-3CBC-DBBDF105A663}"/>
              </a:ext>
            </a:extLst>
          </p:cNvPr>
          <p:cNvSpPr>
            <a:spLocks noChangeAspect="1"/>
          </p:cNvSpPr>
          <p:nvPr/>
        </p:nvSpPr>
        <p:spPr>
          <a:xfrm>
            <a:off x="9080400" y="4964983"/>
            <a:ext cx="470482" cy="416839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C854EAD-92D6-1B0A-ABE2-50E1799DE652}"/>
              </a:ext>
            </a:extLst>
          </p:cNvPr>
          <p:cNvSpPr/>
          <p:nvPr/>
        </p:nvSpPr>
        <p:spPr>
          <a:xfrm>
            <a:off x="9648825" y="5065680"/>
            <a:ext cx="721519" cy="215446"/>
          </a:xfrm>
          <a:prstGeom prst="rect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57815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/>
      <p:bldP spid="6" grpId="0" animBg="1"/>
      <p:bldP spid="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4167E725-2758-A3BD-455E-9E2A2E6E99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855" y="1819937"/>
            <a:ext cx="11662290" cy="3536356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15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SÉLECTION D’OBJETS</a:t>
            </a:r>
          </a:p>
        </p:txBody>
      </p:sp>
      <p:pic>
        <p:nvPicPr>
          <p:cNvPr id="7" name="Graphique 6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CCA313E1-ADE1-16C8-9AED-B00B0F476C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7F9FE339-B389-8AF4-3B6B-2CA644C5C1DC}"/>
              </a:ext>
            </a:extLst>
          </p:cNvPr>
          <p:cNvSpPr txBox="1">
            <a:spLocks/>
          </p:cNvSpPr>
          <p:nvPr/>
        </p:nvSpPr>
        <p:spPr>
          <a:xfrm>
            <a:off x="65314" y="1005181"/>
            <a:ext cx="11827843" cy="7200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None/>
            </a:pPr>
            <a:r>
              <a:rPr lang="fr-FR" sz="2800" dirty="0"/>
              <a:t>L’outil </a:t>
            </a:r>
            <a:r>
              <a:rPr lang="fr-FR" sz="2800" dirty="0">
                <a:solidFill>
                  <a:srgbClr val="FFFF00"/>
                </a:solidFill>
              </a:rPr>
              <a:t>Œil</a:t>
            </a:r>
            <a:r>
              <a:rPr lang="fr-FR" sz="2800" dirty="0"/>
              <a:t> permet de masquer ou d’afficher une icône à l’écran et à l’impression</a:t>
            </a:r>
            <a:endParaRPr lang="fr-FR" sz="2800" dirty="0">
              <a:solidFill>
                <a:srgbClr val="FFFF00"/>
              </a:solidFill>
            </a:endParaRPr>
          </a:p>
        </p:txBody>
      </p:sp>
      <p:sp>
        <p:nvSpPr>
          <p:cNvPr id="6" name="Flèche : droite 5">
            <a:extLst>
              <a:ext uri="{FF2B5EF4-FFF2-40B4-BE49-F238E27FC236}">
                <a16:creationId xmlns:a16="http://schemas.microsoft.com/office/drawing/2014/main" id="{433C2C0D-D990-D569-3CBC-DBBDF105A663}"/>
              </a:ext>
            </a:extLst>
          </p:cNvPr>
          <p:cNvSpPr>
            <a:spLocks noChangeAspect="1"/>
          </p:cNvSpPr>
          <p:nvPr/>
        </p:nvSpPr>
        <p:spPr>
          <a:xfrm rot="10800000">
            <a:off x="11708371" y="4021465"/>
            <a:ext cx="437548" cy="387662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3C854EAD-92D6-1B0A-ABE2-50E1799DE652}"/>
              </a:ext>
            </a:extLst>
          </p:cNvPr>
          <p:cNvSpPr/>
          <p:nvPr/>
        </p:nvSpPr>
        <p:spPr>
          <a:xfrm>
            <a:off x="11360289" y="4092249"/>
            <a:ext cx="342900" cy="246095"/>
          </a:xfrm>
          <a:prstGeom prst="ellipse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6992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2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2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/>
      <p:bldP spid="6" grpId="0" animBg="1"/>
      <p:bldP spid="10" grpId="0" animBg="1"/>
    </p:bldLst>
  </p:timing>
</p:sld>
</file>

<file path=ppt/theme/theme1.xml><?xml version="1.0" encoding="utf-8"?>
<a:theme xmlns:a="http://schemas.openxmlformats.org/drawingml/2006/main" name="Thème Office">
  <a:themeElements>
    <a:clrScheme name="Custom 254">
      <a:dk1>
        <a:srgbClr val="000000"/>
      </a:dk1>
      <a:lt1>
        <a:srgbClr val="FFFFFF"/>
      </a:lt1>
      <a:dk2>
        <a:srgbClr val="242A41"/>
      </a:dk2>
      <a:lt2>
        <a:srgbClr val="E2E8E3"/>
      </a:lt2>
      <a:accent1>
        <a:srgbClr val="5370C5"/>
      </a:accent1>
      <a:accent2>
        <a:srgbClr val="17B2D1"/>
      </a:accent2>
      <a:accent3>
        <a:srgbClr val="2978E7"/>
      </a:accent3>
      <a:accent4>
        <a:srgbClr val="7829E7"/>
      </a:accent4>
      <a:accent5>
        <a:srgbClr val="B517D5"/>
      </a:accent5>
      <a:accent6>
        <a:srgbClr val="E729B7"/>
      </a:accent6>
      <a:hlink>
        <a:srgbClr val="5370C5"/>
      </a:hlink>
      <a:folHlink>
        <a:srgbClr val="7F7F7F"/>
      </a:folHlink>
    </a:clrScheme>
    <a:fontScheme name="MS Surge Teach Light and Dark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0959019_TF67543618_Win32" id="{B85E8FAF-C91C-4DAC-9A7C-AA8D17CC8157}" vid="{CD744272-D770-45A8-87FB-D52E1996D68C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ppt/theme/themeOverride2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Formation au sein de l'entreprise</Template>
  <TotalTime>2786</TotalTime>
  <Words>360</Words>
  <Application>Microsoft Office PowerPoint</Application>
  <PresentationFormat>Grand écran</PresentationFormat>
  <Paragraphs>74</Paragraphs>
  <Slides>15</Slides>
  <Notes>14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22" baseType="lpstr">
      <vt:lpstr>Arial</vt:lpstr>
      <vt:lpstr>Calibri</vt:lpstr>
      <vt:lpstr>Calibri Light</vt:lpstr>
      <vt:lpstr>Daytona Condensed</vt:lpstr>
      <vt:lpstr>Franklin Gothic Medium Cond</vt:lpstr>
      <vt:lpstr>Wingdings</vt:lpstr>
      <vt:lpstr>Thème Office</vt:lpstr>
      <vt:lpstr>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Excel</dc:title>
  <dc:creator>Lionel ZANITTI</dc:creator>
  <cp:lastModifiedBy>Lionel ZANITTI</cp:lastModifiedBy>
  <cp:revision>376</cp:revision>
  <dcterms:created xsi:type="dcterms:W3CDTF">2022-09-28T14:03:26Z</dcterms:created>
  <dcterms:modified xsi:type="dcterms:W3CDTF">2023-05-12T07:16:02Z</dcterms:modified>
</cp:coreProperties>
</file>