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6" r:id="rId2"/>
    <p:sldId id="273" r:id="rId3"/>
    <p:sldId id="289" r:id="rId4"/>
    <p:sldId id="290" r:id="rId5"/>
    <p:sldId id="291" r:id="rId6"/>
    <p:sldId id="318" r:id="rId7"/>
    <p:sldId id="319" r:id="rId8"/>
    <p:sldId id="320" r:id="rId9"/>
    <p:sldId id="321" r:id="rId10"/>
    <p:sldId id="322" r:id="rId11"/>
    <p:sldId id="323" r:id="rId12"/>
    <p:sldId id="292" r:id="rId13"/>
    <p:sldId id="299" r:id="rId14"/>
    <p:sldId id="301" r:id="rId15"/>
    <p:sldId id="302" r:id="rId1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2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13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5.xml"/><Relationship Id="rId19" Type="http://schemas.openxmlformats.org/officeDocument/2006/relationships/slide" Target="../slides/slide14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5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image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Option Cet appareil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Option Images de photothèque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19AD47D9-7C65-4462-BC9D-716329AC9D2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différents types </a:t>
          </a:r>
          <a:r>
            <a:rPr lang="fr-FR" sz="2000" i="1" kern="1200" dirty="0">
              <a:solidFill>
                <a:srgbClr val="FF9933"/>
              </a:solidFill>
            </a:rPr>
            <a:t>d’objets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218E401-4CD0-448B-B317-DFE2C0867246}" type="parTrans" cxnId="{15BE31F2-0D72-464F-9563-8D73890EDF07}">
      <dgm:prSet/>
      <dgm:spPr/>
      <dgm:t>
        <a:bodyPr/>
        <a:lstStyle/>
        <a:p>
          <a:endParaRPr lang="fr-FR"/>
        </a:p>
      </dgm:t>
    </dgm:pt>
    <dgm:pt modelId="{6BEF7E85-D0E3-4CD2-B059-75650898A52E}" type="sibTrans" cxnId="{15BE31F2-0D72-464F-9563-8D73890EDF07}">
      <dgm:prSet/>
      <dgm:spPr/>
      <dgm:t>
        <a:bodyPr/>
        <a:lstStyle/>
        <a:p>
          <a:endParaRPr lang="fr-FR"/>
        </a:p>
      </dgm:t>
    </dgm:pt>
    <dgm:pt modelId="{B2861D28-E7E3-4D15-85CA-A424B294531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Option Images en ligne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8080160-D673-4572-B3A3-576D57659585}" type="parTrans" cxnId="{30951C0C-EC6C-494E-A910-34349486B0F5}">
      <dgm:prSet/>
      <dgm:spPr/>
      <dgm:t>
        <a:bodyPr/>
        <a:lstStyle/>
        <a:p>
          <a:endParaRPr lang="fr-FR"/>
        </a:p>
      </dgm:t>
    </dgm:pt>
    <dgm:pt modelId="{BB60C25C-2FE9-4E5E-930D-E427190F9638}" type="sibTrans" cxnId="{30951C0C-EC6C-494E-A910-34349486B0F5}">
      <dgm:prSet/>
      <dgm:spPr/>
      <dgm:t>
        <a:bodyPr/>
        <a:lstStyle/>
        <a:p>
          <a:endParaRPr lang="fr-FR"/>
        </a:p>
      </dgm:t>
    </dgm:pt>
    <dgm:pt modelId="{5BFA61C8-0065-44AE-AB8F-49C8546770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Liste des formes disponibles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6901857-828C-4089-8D68-4B2FD7BD8D06}" type="parTrans" cxnId="{7055BEB6-9898-43B0-94A1-5F8AF0836B97}">
      <dgm:prSet/>
      <dgm:spPr/>
      <dgm:t>
        <a:bodyPr/>
        <a:lstStyle/>
        <a:p>
          <a:endParaRPr lang="fr-FR"/>
        </a:p>
      </dgm:t>
    </dgm:pt>
    <dgm:pt modelId="{EB221CD2-AD93-4256-B30D-FEABA243FABC}" type="sibTrans" cxnId="{7055BEB6-9898-43B0-94A1-5F8AF0836B97}">
      <dgm:prSet/>
      <dgm:spPr/>
      <dgm:t>
        <a:bodyPr/>
        <a:lstStyle/>
        <a:p>
          <a:endParaRPr lang="fr-FR"/>
        </a:p>
      </dgm:t>
    </dgm:pt>
    <dgm:pt modelId="{29B3D6F8-2E6E-438C-AE46-C2322AFDD80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Liste des modèles 3D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A0DC56F-CCFE-4C9F-89E3-D6751F81A603}" type="parTrans" cxnId="{465EE161-6B0B-4160-B977-001E92ED0F53}">
      <dgm:prSet/>
      <dgm:spPr/>
      <dgm:t>
        <a:bodyPr/>
        <a:lstStyle/>
        <a:p>
          <a:endParaRPr lang="fr-FR"/>
        </a:p>
      </dgm:t>
    </dgm:pt>
    <dgm:pt modelId="{78DCEA90-AB45-401E-BDD8-29D8B737C5A1}" type="sibTrans" cxnId="{465EE161-6B0B-4160-B977-001E92ED0F53}">
      <dgm:prSet/>
      <dgm:spPr/>
      <dgm:t>
        <a:bodyPr/>
        <a:lstStyle/>
        <a:p>
          <a:endParaRPr lang="fr-FR"/>
        </a:p>
      </dgm:t>
    </dgm:pt>
    <dgm:pt modelId="{F96B5E65-FFA4-4D4F-8C47-A47B1B3C2B8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000" i="1" kern="1200" dirty="0">
              <a:solidFill>
                <a:srgbClr val="FF9933"/>
              </a:solidFill>
            </a:rPr>
            <a:t>Liste des graphiques SmartArt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41B5CBE-13FA-4033-9D98-C2BEAE6A22F3}" type="parTrans" cxnId="{4166D8CD-4654-4764-977A-75D667D4390D}">
      <dgm:prSet/>
      <dgm:spPr/>
      <dgm:t>
        <a:bodyPr/>
        <a:lstStyle/>
        <a:p>
          <a:endParaRPr lang="fr-FR"/>
        </a:p>
      </dgm:t>
    </dgm:pt>
    <dgm:pt modelId="{D9A58FFA-2389-4838-972B-B7A48738C128}" type="sibTrans" cxnId="{4166D8CD-4654-4764-977A-75D667D4390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400FFE65-D6FA-43A9-912D-74A3761169FA}" type="pres">
      <dgm:prSet presAssocID="{19AD47D9-7C65-4462-BC9D-716329AC9D2F}" presName="compNode" presStyleCnt="0"/>
      <dgm:spPr/>
    </dgm:pt>
    <dgm:pt modelId="{738DC341-3DC3-4668-B34C-67F1439BCF36}" type="pres">
      <dgm:prSet presAssocID="{19AD47D9-7C65-4462-BC9D-716329AC9D2F}" presName="bgRect" presStyleLbl="bgShp" presStyleIdx="0" presStyleCnt="8"/>
      <dgm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7A650638-8C05-4AAF-98BB-AB53E19CCE8A}" type="pres">
      <dgm:prSet presAssocID="{19AD47D9-7C65-4462-BC9D-716329AC9D2F}" presName="iconRect" presStyleLbl="node1" presStyleIdx="0" presStyleCnt="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B22B1447-617F-4A96-808B-4053242B1224}" type="pres">
      <dgm:prSet presAssocID="{19AD47D9-7C65-4462-BC9D-716329AC9D2F}" presName="spaceRect" presStyleCnt="0"/>
      <dgm:spPr/>
    </dgm:pt>
    <dgm:pt modelId="{67D02C5A-F616-46E1-9797-D5A8E5B369DC}" type="pres">
      <dgm:prSet presAssocID="{19AD47D9-7C65-4462-BC9D-716329AC9D2F}" presName="parTx" presStyleLbl="revTx" presStyleIdx="0" presStyleCnt="8">
        <dgm:presLayoutVars>
          <dgm:chMax val="0"/>
          <dgm:chPref val="0"/>
        </dgm:presLayoutVars>
      </dgm:prSet>
      <dgm:spPr/>
    </dgm:pt>
    <dgm:pt modelId="{8BA4BE23-096D-4E1B-8258-89ACD4A4D4CA}" type="pres">
      <dgm:prSet presAssocID="{6BEF7E85-D0E3-4CD2-B059-75650898A52E}" presName="sibTrans" presStyleCnt="0"/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1" presStyleCnt="8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1" presStyleCnt="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1" presStyleCnt="8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2" presStyleCnt="8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2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2" presStyleCnt="8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3" presStyleCnt="8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3" presStyleCnt="8"/>
      <dgm:spPr>
        <a:blipFill>
          <a:blip xmlns:r="http://schemas.openxmlformats.org/officeDocument/2006/relationships"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3" presStyleCnt="8">
        <dgm:presLayoutVars>
          <dgm:chMax val="0"/>
          <dgm:chPref val="0"/>
        </dgm:presLayoutVars>
      </dgm:prSet>
      <dgm:spPr/>
    </dgm:pt>
    <dgm:pt modelId="{63517EAB-3B67-4C61-A117-5EC1E19FCD9C}" type="pres">
      <dgm:prSet presAssocID="{268EBEF8-B627-463B-83FC-1E9527284A0A}" presName="sibTrans" presStyleCnt="0"/>
      <dgm:spPr/>
    </dgm:pt>
    <dgm:pt modelId="{ED4C83F7-5CD8-4635-B5EA-9E691986BB50}" type="pres">
      <dgm:prSet presAssocID="{B2861D28-E7E3-4D15-85CA-A424B2945318}" presName="compNode" presStyleCnt="0"/>
      <dgm:spPr/>
    </dgm:pt>
    <dgm:pt modelId="{C64402B4-D539-42AC-B0EC-08F52CB126A1}" type="pres">
      <dgm:prSet presAssocID="{B2861D28-E7E3-4D15-85CA-A424B2945318}" presName="bgRect" presStyleLbl="bgShp" presStyleIdx="4" presStyleCnt="8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63EA987-FDB7-466A-AE70-0BED62AD3A52}" type="pres">
      <dgm:prSet presAssocID="{B2861D28-E7E3-4D15-85CA-A424B2945318}" presName="iconRect" presStyleLbl="node1" presStyleIdx="4" presStyleCnt="8"/>
      <dgm:spPr>
        <a:blipFill>
          <a:blip xmlns:r="http://schemas.openxmlformats.org/officeDocument/2006/relationships"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0B5000B1-0D11-4D70-ADBC-784265EE50F7}" type="pres">
      <dgm:prSet presAssocID="{B2861D28-E7E3-4D15-85CA-A424B2945318}" presName="spaceRect" presStyleCnt="0"/>
      <dgm:spPr/>
    </dgm:pt>
    <dgm:pt modelId="{A14BC74F-7A04-4FF5-B10C-37E3EC48B321}" type="pres">
      <dgm:prSet presAssocID="{B2861D28-E7E3-4D15-85CA-A424B2945318}" presName="parTx" presStyleLbl="revTx" presStyleIdx="4" presStyleCnt="8">
        <dgm:presLayoutVars>
          <dgm:chMax val="0"/>
          <dgm:chPref val="0"/>
        </dgm:presLayoutVars>
      </dgm:prSet>
      <dgm:spPr/>
    </dgm:pt>
    <dgm:pt modelId="{60E38668-F0A5-426B-9A45-D3BF93A987DE}" type="pres">
      <dgm:prSet presAssocID="{BB60C25C-2FE9-4E5E-930D-E427190F9638}" presName="sibTrans" presStyleCnt="0"/>
      <dgm:spPr/>
    </dgm:pt>
    <dgm:pt modelId="{9D5200C1-90BC-42F4-9964-E63A13F35F6B}" type="pres">
      <dgm:prSet presAssocID="{5BFA61C8-0065-44AE-AB8F-49C8546770A0}" presName="compNode" presStyleCnt="0"/>
      <dgm:spPr/>
    </dgm:pt>
    <dgm:pt modelId="{AD7A0AA1-96D1-4A64-B77B-8A12079DDBFF}" type="pres">
      <dgm:prSet presAssocID="{5BFA61C8-0065-44AE-AB8F-49C8546770A0}" presName="bgRect" presStyleLbl="bgShp" presStyleIdx="5" presStyleCnt="8"/>
      <dgm:spPr>
        <a:xfrm>
          <a:off x="0" y="2771070"/>
          <a:ext cx="6791323" cy="40478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502C2C03-A3D8-489D-9606-B92CD62BB544}" type="pres">
      <dgm:prSet presAssocID="{5BFA61C8-0065-44AE-AB8F-49C8546770A0}" presName="iconRect" presStyleLbl="node1" presStyleIdx="5" presStyleCnt="8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CC9891CD-47C7-4DD5-911D-A2CAB57BF25B}" type="pres">
      <dgm:prSet presAssocID="{5BFA61C8-0065-44AE-AB8F-49C8546770A0}" presName="spaceRect" presStyleCnt="0"/>
      <dgm:spPr/>
    </dgm:pt>
    <dgm:pt modelId="{3AE8C615-7D35-44CC-BA17-BD04DA94737F}" type="pres">
      <dgm:prSet presAssocID="{5BFA61C8-0065-44AE-AB8F-49C8546770A0}" presName="parTx" presStyleLbl="revTx" presStyleIdx="5" presStyleCnt="8">
        <dgm:presLayoutVars>
          <dgm:chMax val="0"/>
          <dgm:chPref val="0"/>
        </dgm:presLayoutVars>
      </dgm:prSet>
      <dgm:spPr/>
    </dgm:pt>
    <dgm:pt modelId="{F51D62D7-ABCD-4FF5-A513-7E531F397F77}" type="pres">
      <dgm:prSet presAssocID="{EB221CD2-AD93-4256-B30D-FEABA243FABC}" presName="sibTrans" presStyleCnt="0"/>
      <dgm:spPr/>
    </dgm:pt>
    <dgm:pt modelId="{63F93B95-517F-4B42-A04F-FFEA47CD7A23}" type="pres">
      <dgm:prSet presAssocID="{29B3D6F8-2E6E-438C-AE46-C2322AFDD803}" presName="compNode" presStyleCnt="0"/>
      <dgm:spPr/>
    </dgm:pt>
    <dgm:pt modelId="{5430DD85-E532-4971-95AD-27BACA27C077}" type="pres">
      <dgm:prSet presAssocID="{29B3D6F8-2E6E-438C-AE46-C2322AFDD803}" presName="bgRect" presStyleLbl="bgShp" presStyleIdx="6" presStyleCnt="8"/>
      <dgm:spPr>
        <a:xfrm>
          <a:off x="0" y="3324488"/>
          <a:ext cx="6791323" cy="40478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20BEB7E3-D33B-4760-9697-2D159F853EF1}" type="pres">
      <dgm:prSet presAssocID="{29B3D6F8-2E6E-438C-AE46-C2322AFDD803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C4FF0D0F-22C2-4C94-B20A-A00634A7D7D7}" type="pres">
      <dgm:prSet presAssocID="{29B3D6F8-2E6E-438C-AE46-C2322AFDD803}" presName="spaceRect" presStyleCnt="0"/>
      <dgm:spPr/>
    </dgm:pt>
    <dgm:pt modelId="{4E461CD1-36D0-4208-8B52-C539217D9066}" type="pres">
      <dgm:prSet presAssocID="{29B3D6F8-2E6E-438C-AE46-C2322AFDD803}" presName="parTx" presStyleLbl="revTx" presStyleIdx="6" presStyleCnt="8">
        <dgm:presLayoutVars>
          <dgm:chMax val="0"/>
          <dgm:chPref val="0"/>
        </dgm:presLayoutVars>
      </dgm:prSet>
      <dgm:spPr/>
    </dgm:pt>
    <dgm:pt modelId="{E2E5D02F-4174-45BC-96ED-5B1A091F3C01}" type="pres">
      <dgm:prSet presAssocID="{78DCEA90-AB45-401E-BDD8-29D8B737C5A1}" presName="sibTrans" presStyleCnt="0"/>
      <dgm:spPr/>
    </dgm:pt>
    <dgm:pt modelId="{002B55F8-0549-4CBB-9920-197D7B7A559D}" type="pres">
      <dgm:prSet presAssocID="{F96B5E65-FFA4-4D4F-8C47-A47B1B3C2B84}" presName="compNode" presStyleCnt="0"/>
      <dgm:spPr/>
    </dgm:pt>
    <dgm:pt modelId="{A680FDB5-7D1F-4BCC-9E5C-3ED1F38DABE4}" type="pres">
      <dgm:prSet presAssocID="{F96B5E65-FFA4-4D4F-8C47-A47B1B3C2B84}" presName="bgRect" presStyleLbl="bgShp" presStyleIdx="7" presStyleCnt="8"/>
      <dgm:spPr>
        <a:xfrm>
          <a:off x="0" y="3877906"/>
          <a:ext cx="6791323" cy="40478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BD0B2112-FCB8-46D6-BF59-94376B3277DE}" type="pres">
      <dgm:prSet presAssocID="{F96B5E65-FFA4-4D4F-8C47-A47B1B3C2B84}" presName="iconRect" presStyleLbl="node1" presStyleIdx="7" presStyleCnt="8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59656D02-E1B6-4624-8618-0997385AA11D}" type="pres">
      <dgm:prSet presAssocID="{F96B5E65-FFA4-4D4F-8C47-A47B1B3C2B84}" presName="spaceRect" presStyleCnt="0"/>
      <dgm:spPr/>
    </dgm:pt>
    <dgm:pt modelId="{3BF21046-B6BF-4D13-A7FF-BA4BA266AA41}" type="pres">
      <dgm:prSet presAssocID="{F96B5E65-FFA4-4D4F-8C47-A47B1B3C2B84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30951C0C-EC6C-494E-A910-34349486B0F5}" srcId="{162F69A6-0780-49EA-A6A8-3965C12489B2}" destId="{B2861D28-E7E3-4D15-85CA-A424B2945318}" srcOrd="4" destOrd="0" parTransId="{E8080160-D673-4572-B3A3-576D57659585}" sibTransId="{BB60C25C-2FE9-4E5E-930D-E427190F9638}"/>
    <dgm:cxn modelId="{3264B322-9F65-4231-83CD-29A3EE50A5D0}" type="presOf" srcId="{5BFA61C8-0065-44AE-AB8F-49C8546770A0}" destId="{3AE8C615-7D35-44CC-BA17-BD04DA94737F}" srcOrd="0" destOrd="0" presId="urn:microsoft.com/office/officeart/2018/2/layout/IconVerticalSolidList#1"/>
    <dgm:cxn modelId="{465EE161-6B0B-4160-B977-001E92ED0F53}" srcId="{162F69A6-0780-49EA-A6A8-3965C12489B2}" destId="{29B3D6F8-2E6E-438C-AE46-C2322AFDD803}" srcOrd="6" destOrd="0" parTransId="{3A0DC56F-CCFE-4C9F-89E3-D6751F81A603}" sibTransId="{78DCEA90-AB45-401E-BDD8-29D8B737C5A1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32747376-929A-4E9B-A394-87D271CDAEF7}" type="presOf" srcId="{B2861D28-E7E3-4D15-85CA-A424B2945318}" destId="{A14BC74F-7A04-4FF5-B10C-37E3EC48B321}" srcOrd="0" destOrd="0" presId="urn:microsoft.com/office/officeart/2018/2/layout/IconVerticalSolidList#1"/>
    <dgm:cxn modelId="{922CEB7D-6286-40D2-9549-BA7DB50F26AA}" type="presOf" srcId="{29B3D6F8-2E6E-438C-AE46-C2322AFDD803}" destId="{4E461CD1-36D0-4208-8B52-C539217D9066}" srcOrd="0" destOrd="0" presId="urn:microsoft.com/office/officeart/2018/2/layout/IconVerticalSolidList#1"/>
    <dgm:cxn modelId="{1F54F982-89B3-4957-88A6-25A063386405}" type="presOf" srcId="{F96B5E65-FFA4-4D4F-8C47-A47B1B3C2B84}" destId="{3BF21046-B6BF-4D13-A7FF-BA4BA266AA41}" srcOrd="0" destOrd="0" presId="urn:microsoft.com/office/officeart/2018/2/layout/IconVerticalSolidList#1"/>
    <dgm:cxn modelId="{0A33A096-60ED-45D3-89E6-27B57EA3AD73}" type="presOf" srcId="{19AD47D9-7C65-4462-BC9D-716329AC9D2F}" destId="{67D02C5A-F616-46E1-9797-D5A8E5B369DC}" srcOrd="0" destOrd="0" presId="urn:microsoft.com/office/officeart/2018/2/layout/IconVerticalSolidList#1"/>
    <dgm:cxn modelId="{91AFA996-5E3B-401C-B400-E70DBD4A4AB6}" srcId="{162F69A6-0780-49EA-A6A8-3965C12489B2}" destId="{2B87ECDB-C552-42F6-9B52-6548A18B206B}" srcOrd="2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3" destOrd="0" parTransId="{42893605-1FC1-48B8-ADF4-15693BEA806E}" sibTransId="{268EBEF8-B627-463B-83FC-1E9527284A0A}"/>
    <dgm:cxn modelId="{7055BEB6-9898-43B0-94A1-5F8AF0836B97}" srcId="{162F69A6-0780-49EA-A6A8-3965C12489B2}" destId="{5BFA61C8-0065-44AE-AB8F-49C8546770A0}" srcOrd="5" destOrd="0" parTransId="{76901857-828C-4089-8D68-4B2FD7BD8D06}" sibTransId="{EB221CD2-AD93-4256-B30D-FEABA243FABC}"/>
    <dgm:cxn modelId="{4166D8CD-4654-4764-977A-75D667D4390D}" srcId="{162F69A6-0780-49EA-A6A8-3965C12489B2}" destId="{F96B5E65-FFA4-4D4F-8C47-A47B1B3C2B84}" srcOrd="7" destOrd="0" parTransId="{341B5CBE-13FA-4033-9D98-C2BEAE6A22F3}" sibTransId="{D9A58FFA-2389-4838-972B-B7A48738C128}"/>
    <dgm:cxn modelId="{813C1BD6-5A4A-43F4-8BF7-0645F72381AA}" srcId="{162F69A6-0780-49EA-A6A8-3965C12489B2}" destId="{30269CC2-8DD6-4402-82F3-18F164A732FF}" srcOrd="1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5BE31F2-0D72-464F-9563-8D73890EDF07}" srcId="{162F69A6-0780-49EA-A6A8-3965C12489B2}" destId="{19AD47D9-7C65-4462-BC9D-716329AC9D2F}" srcOrd="0" destOrd="0" parTransId="{5218E401-4CD0-448B-B317-DFE2C0867246}" sibTransId="{6BEF7E85-D0E3-4CD2-B059-75650898A52E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7F72F28-EBAE-4FC0-9EC9-3585B582757A}" type="presParOf" srcId="{05261D3E-3CC7-4C85-9E09-D67FC777908C}" destId="{400FFE65-D6FA-43A9-912D-74A3761169FA}" srcOrd="0" destOrd="0" presId="urn:microsoft.com/office/officeart/2018/2/layout/IconVerticalSolidList#1"/>
    <dgm:cxn modelId="{07E76E8A-4F13-42B8-B482-A883F975BC6A}" type="presParOf" srcId="{400FFE65-D6FA-43A9-912D-74A3761169FA}" destId="{738DC341-3DC3-4668-B34C-67F1439BCF36}" srcOrd="0" destOrd="0" presId="urn:microsoft.com/office/officeart/2018/2/layout/IconVerticalSolidList#1"/>
    <dgm:cxn modelId="{04409B70-7C67-427F-9676-E1B5B42EC464}" type="presParOf" srcId="{400FFE65-D6FA-43A9-912D-74A3761169FA}" destId="{7A650638-8C05-4AAF-98BB-AB53E19CCE8A}" srcOrd="1" destOrd="0" presId="urn:microsoft.com/office/officeart/2018/2/layout/IconVerticalSolidList#1"/>
    <dgm:cxn modelId="{98B4014A-EB6E-4464-8F25-7DC8086EEE71}" type="presParOf" srcId="{400FFE65-D6FA-43A9-912D-74A3761169FA}" destId="{B22B1447-617F-4A96-808B-4053242B1224}" srcOrd="2" destOrd="0" presId="urn:microsoft.com/office/officeart/2018/2/layout/IconVerticalSolidList#1"/>
    <dgm:cxn modelId="{9CDE60D2-0566-4B06-A983-D21DE36968B8}" type="presParOf" srcId="{400FFE65-D6FA-43A9-912D-74A3761169FA}" destId="{67D02C5A-F616-46E1-9797-D5A8E5B369DC}" srcOrd="3" destOrd="0" presId="urn:microsoft.com/office/officeart/2018/2/layout/IconVerticalSolidList#1"/>
    <dgm:cxn modelId="{7709C1A4-FA35-4630-8390-0CECC454F597}" type="presParOf" srcId="{05261D3E-3CC7-4C85-9E09-D67FC777908C}" destId="{8BA4BE23-096D-4E1B-8258-89ACD4A4D4CA}" srcOrd="1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2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3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4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5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6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  <dgm:cxn modelId="{ECED3B83-B7A7-4C10-9E86-5AD4EC5E90DB}" type="presParOf" srcId="{05261D3E-3CC7-4C85-9E09-D67FC777908C}" destId="{63517EAB-3B67-4C61-A117-5EC1E19FCD9C}" srcOrd="7" destOrd="0" presId="urn:microsoft.com/office/officeart/2018/2/layout/IconVerticalSolidList#1"/>
    <dgm:cxn modelId="{96790694-AB6A-44B1-B83A-1A971AA6747C}" type="presParOf" srcId="{05261D3E-3CC7-4C85-9E09-D67FC777908C}" destId="{ED4C83F7-5CD8-4635-B5EA-9E691986BB50}" srcOrd="8" destOrd="0" presId="urn:microsoft.com/office/officeart/2018/2/layout/IconVerticalSolidList#1"/>
    <dgm:cxn modelId="{38D64110-7942-4A5C-B315-B3AE7F0F5C4A}" type="presParOf" srcId="{ED4C83F7-5CD8-4635-B5EA-9E691986BB50}" destId="{C64402B4-D539-42AC-B0EC-08F52CB126A1}" srcOrd="0" destOrd="0" presId="urn:microsoft.com/office/officeart/2018/2/layout/IconVerticalSolidList#1"/>
    <dgm:cxn modelId="{7D5B6299-CC76-4D1B-9B61-092C31AF1AD7}" type="presParOf" srcId="{ED4C83F7-5CD8-4635-B5EA-9E691986BB50}" destId="{F63EA987-FDB7-466A-AE70-0BED62AD3A52}" srcOrd="1" destOrd="0" presId="urn:microsoft.com/office/officeart/2018/2/layout/IconVerticalSolidList#1"/>
    <dgm:cxn modelId="{0F4517DF-C262-4CD2-895A-F8832EB8ACC2}" type="presParOf" srcId="{ED4C83F7-5CD8-4635-B5EA-9E691986BB50}" destId="{0B5000B1-0D11-4D70-ADBC-784265EE50F7}" srcOrd="2" destOrd="0" presId="urn:microsoft.com/office/officeart/2018/2/layout/IconVerticalSolidList#1"/>
    <dgm:cxn modelId="{5073BA59-E10D-4017-AB88-743F1937A191}" type="presParOf" srcId="{ED4C83F7-5CD8-4635-B5EA-9E691986BB50}" destId="{A14BC74F-7A04-4FF5-B10C-37E3EC48B321}" srcOrd="3" destOrd="0" presId="urn:microsoft.com/office/officeart/2018/2/layout/IconVerticalSolidList#1"/>
    <dgm:cxn modelId="{9FD68D1A-8B2D-4A36-A32B-C473B1BEB1FD}" type="presParOf" srcId="{05261D3E-3CC7-4C85-9E09-D67FC777908C}" destId="{60E38668-F0A5-426B-9A45-D3BF93A987DE}" srcOrd="9" destOrd="0" presId="urn:microsoft.com/office/officeart/2018/2/layout/IconVerticalSolidList#1"/>
    <dgm:cxn modelId="{6C59C36C-205F-4DFE-9865-418B524400BB}" type="presParOf" srcId="{05261D3E-3CC7-4C85-9E09-D67FC777908C}" destId="{9D5200C1-90BC-42F4-9964-E63A13F35F6B}" srcOrd="10" destOrd="0" presId="urn:microsoft.com/office/officeart/2018/2/layout/IconVerticalSolidList#1"/>
    <dgm:cxn modelId="{F0DBE4E4-260E-4A14-B300-8B99FE9A1C94}" type="presParOf" srcId="{9D5200C1-90BC-42F4-9964-E63A13F35F6B}" destId="{AD7A0AA1-96D1-4A64-B77B-8A12079DDBFF}" srcOrd="0" destOrd="0" presId="urn:microsoft.com/office/officeart/2018/2/layout/IconVerticalSolidList#1"/>
    <dgm:cxn modelId="{91EE782B-BF58-4E23-8EF5-76D20580CDC7}" type="presParOf" srcId="{9D5200C1-90BC-42F4-9964-E63A13F35F6B}" destId="{502C2C03-A3D8-489D-9606-B92CD62BB544}" srcOrd="1" destOrd="0" presId="urn:microsoft.com/office/officeart/2018/2/layout/IconVerticalSolidList#1"/>
    <dgm:cxn modelId="{CF197B1F-C614-4155-AE34-64AE9FC647FD}" type="presParOf" srcId="{9D5200C1-90BC-42F4-9964-E63A13F35F6B}" destId="{CC9891CD-47C7-4DD5-911D-A2CAB57BF25B}" srcOrd="2" destOrd="0" presId="urn:microsoft.com/office/officeart/2018/2/layout/IconVerticalSolidList#1"/>
    <dgm:cxn modelId="{9D470335-B1FA-4105-AA19-0F5202D33C50}" type="presParOf" srcId="{9D5200C1-90BC-42F4-9964-E63A13F35F6B}" destId="{3AE8C615-7D35-44CC-BA17-BD04DA94737F}" srcOrd="3" destOrd="0" presId="urn:microsoft.com/office/officeart/2018/2/layout/IconVerticalSolidList#1"/>
    <dgm:cxn modelId="{464BF77D-8F9D-4E5B-AA70-2406477BACFA}" type="presParOf" srcId="{05261D3E-3CC7-4C85-9E09-D67FC777908C}" destId="{F51D62D7-ABCD-4FF5-A513-7E531F397F77}" srcOrd="11" destOrd="0" presId="urn:microsoft.com/office/officeart/2018/2/layout/IconVerticalSolidList#1"/>
    <dgm:cxn modelId="{D50793EE-A7AB-464F-A366-F6FFCBBEA81F}" type="presParOf" srcId="{05261D3E-3CC7-4C85-9E09-D67FC777908C}" destId="{63F93B95-517F-4B42-A04F-FFEA47CD7A23}" srcOrd="12" destOrd="0" presId="urn:microsoft.com/office/officeart/2018/2/layout/IconVerticalSolidList#1"/>
    <dgm:cxn modelId="{D22F6D12-B212-4677-99E6-CFF7B223EAE0}" type="presParOf" srcId="{63F93B95-517F-4B42-A04F-FFEA47CD7A23}" destId="{5430DD85-E532-4971-95AD-27BACA27C077}" srcOrd="0" destOrd="0" presId="urn:microsoft.com/office/officeart/2018/2/layout/IconVerticalSolidList#1"/>
    <dgm:cxn modelId="{403BECDA-0377-4D4A-B19E-0CD7E219DC3F}" type="presParOf" srcId="{63F93B95-517F-4B42-A04F-FFEA47CD7A23}" destId="{20BEB7E3-D33B-4760-9697-2D159F853EF1}" srcOrd="1" destOrd="0" presId="urn:microsoft.com/office/officeart/2018/2/layout/IconVerticalSolidList#1"/>
    <dgm:cxn modelId="{4E73C077-2F3B-4958-A229-9E5E23303868}" type="presParOf" srcId="{63F93B95-517F-4B42-A04F-FFEA47CD7A23}" destId="{C4FF0D0F-22C2-4C94-B20A-A00634A7D7D7}" srcOrd="2" destOrd="0" presId="urn:microsoft.com/office/officeart/2018/2/layout/IconVerticalSolidList#1"/>
    <dgm:cxn modelId="{47DEE539-A132-4052-B4E2-24999CD917D7}" type="presParOf" srcId="{63F93B95-517F-4B42-A04F-FFEA47CD7A23}" destId="{4E461CD1-36D0-4208-8B52-C539217D9066}" srcOrd="3" destOrd="0" presId="urn:microsoft.com/office/officeart/2018/2/layout/IconVerticalSolidList#1"/>
    <dgm:cxn modelId="{ED0B8872-C34B-4E34-9B15-B99D14B5B3B6}" type="presParOf" srcId="{05261D3E-3CC7-4C85-9E09-D67FC777908C}" destId="{E2E5D02F-4174-45BC-96ED-5B1A091F3C01}" srcOrd="13" destOrd="0" presId="urn:microsoft.com/office/officeart/2018/2/layout/IconVerticalSolidList#1"/>
    <dgm:cxn modelId="{3999C75B-36B3-4186-AD81-E5C7ABE75741}" type="presParOf" srcId="{05261D3E-3CC7-4C85-9E09-D67FC777908C}" destId="{002B55F8-0549-4CBB-9920-197D7B7A559D}" srcOrd="14" destOrd="0" presId="urn:microsoft.com/office/officeart/2018/2/layout/IconVerticalSolidList#1"/>
    <dgm:cxn modelId="{6C8FA9C5-E828-49DB-BB8F-CEBFEC8AB4E5}" type="presParOf" srcId="{002B55F8-0549-4CBB-9920-197D7B7A559D}" destId="{A680FDB5-7D1F-4BCC-9E5C-3ED1F38DABE4}" srcOrd="0" destOrd="0" presId="urn:microsoft.com/office/officeart/2018/2/layout/IconVerticalSolidList#1"/>
    <dgm:cxn modelId="{4E538048-6877-44BA-A232-09373C692F20}" type="presParOf" srcId="{002B55F8-0549-4CBB-9920-197D7B7A559D}" destId="{BD0B2112-FCB8-46D6-BF59-94376B3277DE}" srcOrd="1" destOrd="0" presId="urn:microsoft.com/office/officeart/2018/2/layout/IconVerticalSolidList#1"/>
    <dgm:cxn modelId="{50E9939D-78CA-4D3F-A0CF-59318C14E18C}" type="presParOf" srcId="{002B55F8-0549-4CBB-9920-197D7B7A559D}" destId="{59656D02-E1B6-4624-8618-0997385AA11D}" srcOrd="2" destOrd="0" presId="urn:microsoft.com/office/officeart/2018/2/layout/IconVerticalSolidList#1"/>
    <dgm:cxn modelId="{D0528B00-8B57-4BAC-955D-2609763C54FE}" type="presParOf" srcId="{002B55F8-0549-4CBB-9920-197D7B7A559D}" destId="{3BF21046-B6BF-4D13-A7FF-BA4BA266AA41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DC341-3DC3-4668-B34C-67F1439BCF36}">
      <dsp:nvSpPr>
        <dsp:cNvPr id="0" name=""/>
        <dsp:cNvSpPr/>
      </dsp:nvSpPr>
      <dsp:spPr>
        <a:xfrm>
          <a:off x="0" y="73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650638-8C05-4AAF-98BB-AB53E19CCE8A}">
      <dsp:nvSpPr>
        <dsp:cNvPr id="0" name=""/>
        <dsp:cNvSpPr/>
      </dsp:nvSpPr>
      <dsp:spPr>
        <a:xfrm>
          <a:off x="185639" y="138809"/>
          <a:ext cx="337525" cy="3375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2C5A-F616-46E1-9797-D5A8E5B369DC}">
      <dsp:nvSpPr>
        <dsp:cNvPr id="0" name=""/>
        <dsp:cNvSpPr/>
      </dsp:nvSpPr>
      <dsp:spPr>
        <a:xfrm>
          <a:off x="708804" y="73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différents types </a:t>
          </a:r>
          <a:r>
            <a:rPr lang="fr-FR" sz="2000" i="1" kern="1200" dirty="0">
              <a:solidFill>
                <a:srgbClr val="FF9933"/>
              </a:solidFill>
            </a:rPr>
            <a:t>d’objets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730"/>
        <a:ext cx="6082518" cy="613683"/>
      </dsp:txXfrm>
    </dsp:sp>
    <dsp:sp modelId="{99698387-9DF3-4127-A7DE-FCE3F05A3470}">
      <dsp:nvSpPr>
        <dsp:cNvPr id="0" name=""/>
        <dsp:cNvSpPr/>
      </dsp:nvSpPr>
      <dsp:spPr>
        <a:xfrm>
          <a:off x="0" y="767571"/>
          <a:ext cx="6791323" cy="613683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5639" y="905913"/>
          <a:ext cx="337525" cy="3375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08804" y="767834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image</a:t>
          </a:r>
        </a:p>
      </dsp:txBody>
      <dsp:txXfrm>
        <a:off x="708804" y="767834"/>
        <a:ext cx="6082518" cy="613683"/>
      </dsp:txXfrm>
    </dsp:sp>
    <dsp:sp modelId="{FA3369E0-5B38-4FDD-A9F5-22B9810A03F7}">
      <dsp:nvSpPr>
        <dsp:cNvPr id="0" name=""/>
        <dsp:cNvSpPr/>
      </dsp:nvSpPr>
      <dsp:spPr>
        <a:xfrm>
          <a:off x="0" y="1534939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5639" y="1673018"/>
          <a:ext cx="337525" cy="3375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08804" y="1534939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Option Cet appareil</a:t>
          </a:r>
        </a:p>
      </dsp:txBody>
      <dsp:txXfrm>
        <a:off x="708804" y="1534939"/>
        <a:ext cx="6082518" cy="613683"/>
      </dsp:txXfrm>
    </dsp:sp>
    <dsp:sp modelId="{C99E6739-B8D0-4435-82C4-C47B3E1F2EBD}">
      <dsp:nvSpPr>
        <dsp:cNvPr id="0" name=""/>
        <dsp:cNvSpPr/>
      </dsp:nvSpPr>
      <dsp:spPr>
        <a:xfrm>
          <a:off x="0" y="2302043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185639" y="2440122"/>
          <a:ext cx="337525" cy="3375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708804" y="2302043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Option Images de photothèque</a:t>
          </a:r>
        </a:p>
      </dsp:txBody>
      <dsp:txXfrm>
        <a:off x="708804" y="2302043"/>
        <a:ext cx="6082518" cy="613683"/>
      </dsp:txXfrm>
    </dsp:sp>
    <dsp:sp modelId="{C64402B4-D539-42AC-B0EC-08F52CB126A1}">
      <dsp:nvSpPr>
        <dsp:cNvPr id="0" name=""/>
        <dsp:cNvSpPr/>
      </dsp:nvSpPr>
      <dsp:spPr>
        <a:xfrm>
          <a:off x="0" y="3069147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3EA987-FDB7-466A-AE70-0BED62AD3A52}">
      <dsp:nvSpPr>
        <dsp:cNvPr id="0" name=""/>
        <dsp:cNvSpPr/>
      </dsp:nvSpPr>
      <dsp:spPr>
        <a:xfrm>
          <a:off x="185639" y="3207226"/>
          <a:ext cx="337525" cy="3375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4BC74F-7A04-4FF5-B10C-37E3EC48B321}">
      <dsp:nvSpPr>
        <dsp:cNvPr id="0" name=""/>
        <dsp:cNvSpPr/>
      </dsp:nvSpPr>
      <dsp:spPr>
        <a:xfrm>
          <a:off x="708804" y="3069147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Option Images en ligne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069147"/>
        <a:ext cx="6082518" cy="613683"/>
      </dsp:txXfrm>
    </dsp:sp>
    <dsp:sp modelId="{AD7A0AA1-96D1-4A64-B77B-8A12079DDBFF}">
      <dsp:nvSpPr>
        <dsp:cNvPr id="0" name=""/>
        <dsp:cNvSpPr/>
      </dsp:nvSpPr>
      <dsp:spPr>
        <a:xfrm>
          <a:off x="0" y="3836252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C2C03-A3D8-489D-9606-B92CD62BB544}">
      <dsp:nvSpPr>
        <dsp:cNvPr id="0" name=""/>
        <dsp:cNvSpPr/>
      </dsp:nvSpPr>
      <dsp:spPr>
        <a:xfrm>
          <a:off x="185639" y="3974331"/>
          <a:ext cx="337525" cy="3375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8C615-7D35-44CC-BA17-BD04DA94737F}">
      <dsp:nvSpPr>
        <dsp:cNvPr id="0" name=""/>
        <dsp:cNvSpPr/>
      </dsp:nvSpPr>
      <dsp:spPr>
        <a:xfrm>
          <a:off x="708804" y="3836252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Liste des formes disponibles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3836252"/>
        <a:ext cx="6082518" cy="613683"/>
      </dsp:txXfrm>
    </dsp:sp>
    <dsp:sp modelId="{5430DD85-E532-4971-95AD-27BACA27C077}">
      <dsp:nvSpPr>
        <dsp:cNvPr id="0" name=""/>
        <dsp:cNvSpPr/>
      </dsp:nvSpPr>
      <dsp:spPr>
        <a:xfrm>
          <a:off x="0" y="4603356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BEB7E3-D33B-4760-9697-2D159F853EF1}">
      <dsp:nvSpPr>
        <dsp:cNvPr id="0" name=""/>
        <dsp:cNvSpPr/>
      </dsp:nvSpPr>
      <dsp:spPr>
        <a:xfrm>
          <a:off x="185639" y="4741435"/>
          <a:ext cx="337525" cy="3375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61CD1-36D0-4208-8B52-C539217D9066}">
      <dsp:nvSpPr>
        <dsp:cNvPr id="0" name=""/>
        <dsp:cNvSpPr/>
      </dsp:nvSpPr>
      <dsp:spPr>
        <a:xfrm>
          <a:off x="708804" y="4603356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Liste des modèles 3D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4603356"/>
        <a:ext cx="6082518" cy="613683"/>
      </dsp:txXfrm>
    </dsp:sp>
    <dsp:sp modelId="{A680FDB5-7D1F-4BCC-9E5C-3ED1F38DABE4}">
      <dsp:nvSpPr>
        <dsp:cNvPr id="0" name=""/>
        <dsp:cNvSpPr/>
      </dsp:nvSpPr>
      <dsp:spPr>
        <a:xfrm>
          <a:off x="0" y="5370460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0B2112-FCB8-46D6-BF59-94376B3277DE}">
      <dsp:nvSpPr>
        <dsp:cNvPr id="0" name=""/>
        <dsp:cNvSpPr/>
      </dsp:nvSpPr>
      <dsp:spPr>
        <a:xfrm>
          <a:off x="185639" y="5508539"/>
          <a:ext cx="337525" cy="33752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F21046-B6BF-4D13-A7FF-BA4BA266AA41}">
      <dsp:nvSpPr>
        <dsp:cNvPr id="0" name=""/>
        <dsp:cNvSpPr/>
      </dsp:nvSpPr>
      <dsp:spPr>
        <a:xfrm>
          <a:off x="708804" y="537046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dirty="0">
              <a:solidFill>
                <a:srgbClr val="FF9933"/>
              </a:solidFill>
            </a:rPr>
            <a:t>Liste des graphiques SmartArt</a:t>
          </a:r>
          <a:endParaRPr lang="fr-FR" sz="20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5370460"/>
        <a:ext cx="6082518" cy="613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12/05/2023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12/05/2023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72395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80567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99622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27099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82805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05007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659242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03687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8565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54220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8629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599649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77311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5490212"/>
              </p:ext>
            </p:extLst>
          </p:nvPr>
        </p:nvGraphicFramePr>
        <p:xfrm>
          <a:off x="5419332" y="326780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8B20CD4-D6FA-83C3-5AC4-4F3B257F34C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100E61-75F6-8267-7470-6AC0ED04BB9F}"/>
              </a:ext>
            </a:extLst>
          </p:cNvPr>
          <p:cNvSpPr txBox="1"/>
          <p:nvPr/>
        </p:nvSpPr>
        <p:spPr>
          <a:xfrm>
            <a:off x="20277" y="4414622"/>
            <a:ext cx="5399055" cy="126468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LES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TYPES D’OBJETS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5457BDB7-5DBC-5DFA-7A7D-BA0071B03002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2ED124B-35D8-4F03-C652-D18CE6B5D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156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3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différents types d’objets…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9BD065B9-0C31-2527-5DF6-D8307A88C76B}"/>
              </a:ext>
            </a:extLst>
          </p:cNvPr>
          <p:cNvSpPr txBox="1">
            <a:spLocks/>
          </p:cNvSpPr>
          <p:nvPr/>
        </p:nvSpPr>
        <p:spPr>
          <a:xfrm>
            <a:off x="269559" y="1760513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800" dirty="0"/>
              <a:t>On retrouve dans l’onglet </a:t>
            </a:r>
            <a:r>
              <a:rPr lang="fr-FR" sz="2800" dirty="0">
                <a:solidFill>
                  <a:srgbClr val="FFFF00"/>
                </a:solidFill>
              </a:rPr>
              <a:t>Insertion</a:t>
            </a:r>
            <a:r>
              <a:rPr lang="fr-FR" sz="2800" dirty="0"/>
              <a:t> et le groupe </a:t>
            </a:r>
            <a:r>
              <a:rPr lang="fr-FR" sz="2800" dirty="0">
                <a:solidFill>
                  <a:srgbClr val="FFFF00"/>
                </a:solidFill>
              </a:rPr>
              <a:t>Illustrations </a:t>
            </a:r>
            <a:r>
              <a:rPr lang="fr-FR" sz="2800" dirty="0"/>
              <a:t>: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B257D30-EDAA-E136-81E6-4ABF8CAA43E5}"/>
              </a:ext>
            </a:extLst>
          </p:cNvPr>
          <p:cNvSpPr txBox="1">
            <a:spLocks/>
          </p:cNvSpPr>
          <p:nvPr/>
        </p:nvSpPr>
        <p:spPr>
          <a:xfrm>
            <a:off x="1780175" y="2388947"/>
            <a:ext cx="3023063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Des images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30A2031-3789-1EAE-BAE4-FE467E311FC3}"/>
              </a:ext>
            </a:extLst>
          </p:cNvPr>
          <p:cNvSpPr txBox="1">
            <a:spLocks/>
          </p:cNvSpPr>
          <p:nvPr/>
        </p:nvSpPr>
        <p:spPr>
          <a:xfrm>
            <a:off x="1780175" y="3072259"/>
            <a:ext cx="3023063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Des formes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B41CF13-C14B-FEC7-650A-975F7BC9F11A}"/>
              </a:ext>
            </a:extLst>
          </p:cNvPr>
          <p:cNvSpPr txBox="1">
            <a:spLocks/>
          </p:cNvSpPr>
          <p:nvPr/>
        </p:nvSpPr>
        <p:spPr>
          <a:xfrm>
            <a:off x="1780175" y="3755571"/>
            <a:ext cx="3023063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Des icônes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9419221-383D-DA1F-8CBF-28725285BEC1}"/>
              </a:ext>
            </a:extLst>
          </p:cNvPr>
          <p:cNvSpPr txBox="1">
            <a:spLocks/>
          </p:cNvSpPr>
          <p:nvPr/>
        </p:nvSpPr>
        <p:spPr>
          <a:xfrm>
            <a:off x="1780175" y="4438883"/>
            <a:ext cx="3023063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Des modèles 3D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7F77970-2800-AA85-DE01-EF73F6A6CA9E}"/>
              </a:ext>
            </a:extLst>
          </p:cNvPr>
          <p:cNvSpPr txBox="1">
            <a:spLocks/>
          </p:cNvSpPr>
          <p:nvPr/>
        </p:nvSpPr>
        <p:spPr>
          <a:xfrm>
            <a:off x="1780175" y="5122194"/>
            <a:ext cx="5074713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Des graphiques SmartArt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7A2DCF3-463D-E80F-87A1-30EBB1A02A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7444" y="2981491"/>
            <a:ext cx="6187456" cy="16146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351EDD65-F2D5-C7E5-3C38-4F4024552E5A}"/>
              </a:ext>
            </a:extLst>
          </p:cNvPr>
          <p:cNvSpPr>
            <a:spLocks noChangeAspect="1"/>
          </p:cNvSpPr>
          <p:nvPr/>
        </p:nvSpPr>
        <p:spPr>
          <a:xfrm rot="5400000">
            <a:off x="6864823" y="2549473"/>
            <a:ext cx="470482" cy="41683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D1FF0C-B282-F4BE-CB82-9AD6E36B92A1}"/>
              </a:ext>
            </a:extLst>
          </p:cNvPr>
          <p:cNvSpPr/>
          <p:nvPr/>
        </p:nvSpPr>
        <p:spPr>
          <a:xfrm>
            <a:off x="8315991" y="3378864"/>
            <a:ext cx="3077158" cy="95172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8" grpId="0"/>
      <p:bldP spid="2" grpId="0"/>
      <p:bldP spid="6" grpId="0"/>
      <p:bldP spid="9" grpId="0"/>
      <p:bldP spid="10" grpId="0"/>
      <p:bldP spid="11" grpId="0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38EE75D-A2CA-7F9F-E58F-854FD1A22EA0}"/>
              </a:ext>
            </a:extLst>
          </p:cNvPr>
          <p:cNvSpPr txBox="1">
            <a:spLocks/>
          </p:cNvSpPr>
          <p:nvPr/>
        </p:nvSpPr>
        <p:spPr>
          <a:xfrm>
            <a:off x="260229" y="1339634"/>
            <a:ext cx="11594314" cy="6284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800" dirty="0"/>
              <a:t>Pour insérer une image, cliquer sur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4CCA4FA1-1D49-22EC-EADF-F7DD2CE8CF18}"/>
              </a:ext>
            </a:extLst>
          </p:cNvPr>
          <p:cNvSpPr txBox="1">
            <a:spLocks/>
          </p:cNvSpPr>
          <p:nvPr/>
        </p:nvSpPr>
        <p:spPr>
          <a:xfrm>
            <a:off x="658335" y="1909833"/>
            <a:ext cx="11196208" cy="5477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Cet appareil… </a:t>
            </a:r>
            <a:r>
              <a:rPr lang="fr-FR" sz="2400" dirty="0"/>
              <a:t>pour récupérer une image enregistrée sur le disque dur de l’ordinateur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19A41CE-99C0-E542-6CE5-76BB3DE0E795}"/>
              </a:ext>
            </a:extLst>
          </p:cNvPr>
          <p:cNvSpPr txBox="1">
            <a:spLocks/>
          </p:cNvSpPr>
          <p:nvPr/>
        </p:nvSpPr>
        <p:spPr>
          <a:xfrm>
            <a:off x="658335" y="2587702"/>
            <a:ext cx="11196208" cy="898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Images de photothèque… </a:t>
            </a:r>
            <a:r>
              <a:rPr lang="fr-FR" sz="2400" dirty="0"/>
              <a:t>pour récupérer une image parmi une bibliothèque d’images proposés par Microsoft et disponible avec l’abonnement Microsoft 365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69163367-892C-4688-284B-A90A4EED72F4}"/>
              </a:ext>
            </a:extLst>
          </p:cNvPr>
          <p:cNvSpPr txBox="1">
            <a:spLocks/>
          </p:cNvSpPr>
          <p:nvPr/>
        </p:nvSpPr>
        <p:spPr>
          <a:xfrm>
            <a:off x="658335" y="3620295"/>
            <a:ext cx="11196208" cy="898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>
                <a:solidFill>
                  <a:srgbClr val="FFFF00"/>
                </a:solidFill>
              </a:rPr>
              <a:t>Images en ligne… </a:t>
            </a:r>
            <a:r>
              <a:rPr lang="fr-FR" sz="2400" dirty="0"/>
              <a:t>pour récupérer une image disponible sur Internet. Cependant, il est important de respecter les droits d’auteur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FFEFF4-DD08-62AD-083A-2E1ED769A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436" y="4185031"/>
            <a:ext cx="2405284" cy="235644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6EDC7D-6EE9-11AF-ADE0-478898739CBD}"/>
              </a:ext>
            </a:extLst>
          </p:cNvPr>
          <p:cNvSpPr txBox="1">
            <a:spLocks/>
          </p:cNvSpPr>
          <p:nvPr/>
        </p:nvSpPr>
        <p:spPr>
          <a:xfrm>
            <a:off x="0" y="699752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image…</a:t>
            </a:r>
          </a:p>
        </p:txBody>
      </p:sp>
    </p:spTree>
    <p:extLst>
      <p:ext uri="{BB962C8B-B14F-4D97-AF65-F5344CB8AC3E}">
        <p14:creationId xmlns:p14="http://schemas.microsoft.com/office/powerpoint/2010/main" val="150356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2" grpId="0"/>
      <p:bldP spid="13" grpId="0"/>
      <p:bldP spid="1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52A4082-2E5B-08F4-E0F0-FE7429A5C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804" y="2560406"/>
            <a:ext cx="6257730" cy="41144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Cet appareil…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7443C35-29E0-BA89-5891-5962A4A1C927}"/>
              </a:ext>
            </a:extLst>
          </p:cNvPr>
          <p:cNvSpPr txBox="1">
            <a:spLocks/>
          </p:cNvSpPr>
          <p:nvPr/>
        </p:nvSpPr>
        <p:spPr>
          <a:xfrm>
            <a:off x="260229" y="1476696"/>
            <a:ext cx="11594314" cy="874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2400" dirty="0"/>
              <a:t>Cette option permet  de naviguer grâce à une boite de dialogue, dans les différents dossiers de l’ordinateur afin de récupérer une image ou un logo</a:t>
            </a:r>
          </a:p>
        </p:txBody>
      </p:sp>
    </p:spTree>
    <p:extLst>
      <p:ext uri="{BB962C8B-B14F-4D97-AF65-F5344CB8AC3E}">
        <p14:creationId xmlns:p14="http://schemas.microsoft.com/office/powerpoint/2010/main" val="42354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7CCB7642-925F-1066-69D6-983F1EF0A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045" y="2651967"/>
            <a:ext cx="5641910" cy="40402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Images de photothèque…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260229" y="1339633"/>
            <a:ext cx="11594314" cy="1170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Cette option permet  de récupérer une image parmi une bibliothèque d’images. On retrouve plusieurs catégories comme </a:t>
            </a:r>
            <a:r>
              <a:rPr lang="fr-FR" sz="2400" dirty="0">
                <a:solidFill>
                  <a:srgbClr val="FFFF00"/>
                </a:solidFill>
              </a:rPr>
              <a:t>Images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FFFF00"/>
                </a:solidFill>
              </a:rPr>
              <a:t>Icônes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FFFF00"/>
                </a:solidFill>
              </a:rPr>
              <a:t>Vignettes de personnes</a:t>
            </a:r>
            <a:r>
              <a:rPr lang="fr-FR" sz="2400" dirty="0"/>
              <a:t>, </a:t>
            </a:r>
            <a:r>
              <a:rPr lang="fr-FR" sz="2400" dirty="0">
                <a:solidFill>
                  <a:srgbClr val="FFFF00"/>
                </a:solidFill>
              </a:rPr>
              <a:t>Autocollants</a:t>
            </a:r>
            <a:r>
              <a:rPr lang="fr-FR" sz="2400" dirty="0"/>
              <a:t>,…</a:t>
            </a:r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32D7733-021D-6537-875F-D0D6FF16BDEC}"/>
              </a:ext>
            </a:extLst>
          </p:cNvPr>
          <p:cNvSpPr>
            <a:spLocks noChangeAspect="1"/>
          </p:cNvSpPr>
          <p:nvPr/>
        </p:nvSpPr>
        <p:spPr>
          <a:xfrm>
            <a:off x="2778567" y="3168790"/>
            <a:ext cx="442253" cy="39183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EE6CA54-CE8A-5D6E-5A99-C74F53FDFBA2}"/>
              </a:ext>
            </a:extLst>
          </p:cNvPr>
          <p:cNvSpPr/>
          <p:nvPr/>
        </p:nvSpPr>
        <p:spPr>
          <a:xfrm>
            <a:off x="3275044" y="3243262"/>
            <a:ext cx="4777273" cy="242887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8016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2" grpId="0"/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D2C47B7-35E6-A017-47F7-9631B419D7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9144" y="1793699"/>
            <a:ext cx="6273001" cy="489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842421"/>
            <a:ext cx="11594314" cy="603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Catégories </a:t>
            </a:r>
            <a:r>
              <a:rPr lang="fr-FR" sz="2400" dirty="0">
                <a:solidFill>
                  <a:srgbClr val="FFFF00"/>
                </a:solidFill>
              </a:rPr>
              <a:t>Images</a:t>
            </a:r>
            <a:endParaRPr lang="fr-FR" sz="2400" dirty="0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532D7733-021D-6537-875F-D0D6FF16BDEC}"/>
              </a:ext>
            </a:extLst>
          </p:cNvPr>
          <p:cNvSpPr>
            <a:spLocks noChangeAspect="1"/>
          </p:cNvSpPr>
          <p:nvPr/>
        </p:nvSpPr>
        <p:spPr>
          <a:xfrm rot="5400000">
            <a:off x="3149209" y="1877768"/>
            <a:ext cx="415718" cy="3683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421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BFF5775-AA21-54C7-90EE-8E2839594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781" y="1738470"/>
            <a:ext cx="6043501" cy="489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842421"/>
            <a:ext cx="11594314" cy="603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Catégories </a:t>
            </a:r>
            <a:r>
              <a:rPr lang="fr-FR" sz="2400" dirty="0">
                <a:solidFill>
                  <a:srgbClr val="FFFF00"/>
                </a:solidFill>
              </a:rPr>
              <a:t>Icônes</a:t>
            </a:r>
            <a:endParaRPr lang="fr-FR" sz="24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64B060C5-5198-6B21-0AB8-7471EDA30821}"/>
              </a:ext>
            </a:extLst>
          </p:cNvPr>
          <p:cNvSpPr>
            <a:spLocks noChangeAspect="1"/>
          </p:cNvSpPr>
          <p:nvPr/>
        </p:nvSpPr>
        <p:spPr>
          <a:xfrm rot="5400000">
            <a:off x="3632586" y="1953190"/>
            <a:ext cx="415718" cy="3683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74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9A60378-B5EF-79D0-000A-7E08FEDEA3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250" y="1819469"/>
            <a:ext cx="6043501" cy="489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842421"/>
            <a:ext cx="11594314" cy="603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Catégories </a:t>
            </a:r>
            <a:r>
              <a:rPr lang="fr-FR" sz="2400" dirty="0">
                <a:solidFill>
                  <a:srgbClr val="FFFF00"/>
                </a:solidFill>
              </a:rPr>
              <a:t>Vignettes de personnes</a:t>
            </a:r>
            <a:endParaRPr lang="fr-FR" sz="24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2B71C97-9411-AB30-8C27-98BC53D87D3C}"/>
              </a:ext>
            </a:extLst>
          </p:cNvPr>
          <p:cNvSpPr>
            <a:spLocks noChangeAspect="1"/>
          </p:cNvSpPr>
          <p:nvPr/>
        </p:nvSpPr>
        <p:spPr>
          <a:xfrm rot="5400000">
            <a:off x="4369186" y="2042090"/>
            <a:ext cx="415718" cy="3683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463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60C02F6-D00F-7B95-23C2-3F74B70F36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500" y="1735493"/>
            <a:ext cx="6273001" cy="489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842421"/>
            <a:ext cx="11594314" cy="603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Catégories </a:t>
            </a:r>
            <a:r>
              <a:rPr lang="fr-FR" sz="2400" dirty="0">
                <a:solidFill>
                  <a:srgbClr val="FFFF00"/>
                </a:solidFill>
              </a:rPr>
              <a:t>Autocollants</a:t>
            </a:r>
            <a:endParaRPr lang="fr-FR" sz="24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D28EF98A-1517-0B5C-E66E-BD148E45EF5C}"/>
              </a:ext>
            </a:extLst>
          </p:cNvPr>
          <p:cNvSpPr>
            <a:spLocks noChangeAspect="1"/>
          </p:cNvSpPr>
          <p:nvPr/>
        </p:nvSpPr>
        <p:spPr>
          <a:xfrm rot="5400000">
            <a:off x="5180366" y="1797291"/>
            <a:ext cx="415718" cy="3683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28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5563EC28-5544-8838-DD5F-AF717CD325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250" y="1737876"/>
            <a:ext cx="6043501" cy="489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842421"/>
            <a:ext cx="11594314" cy="603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Catégories </a:t>
            </a:r>
            <a:r>
              <a:rPr lang="fr-FR" sz="2400" dirty="0">
                <a:solidFill>
                  <a:srgbClr val="FFFF00"/>
                </a:solidFill>
              </a:rPr>
              <a:t>Illustrations</a:t>
            </a:r>
            <a:endParaRPr lang="fr-FR" sz="2400" dirty="0"/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CB739165-C802-7FFB-19BD-F42FAE2C9FCE}"/>
              </a:ext>
            </a:extLst>
          </p:cNvPr>
          <p:cNvSpPr>
            <a:spLocks noChangeAspect="1"/>
          </p:cNvSpPr>
          <p:nvPr/>
        </p:nvSpPr>
        <p:spPr>
          <a:xfrm rot="5400000">
            <a:off x="5823304" y="1968741"/>
            <a:ext cx="415718" cy="3683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84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BDD7002-936E-573E-FCCE-85E885F45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250" y="1722760"/>
            <a:ext cx="6043500" cy="489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2686C4F-DD23-5301-74D6-87493029E3C9}"/>
              </a:ext>
            </a:extLst>
          </p:cNvPr>
          <p:cNvSpPr txBox="1">
            <a:spLocks/>
          </p:cNvSpPr>
          <p:nvPr/>
        </p:nvSpPr>
        <p:spPr>
          <a:xfrm>
            <a:off x="113272" y="842421"/>
            <a:ext cx="11594314" cy="6038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Catégories </a:t>
            </a:r>
            <a:r>
              <a:rPr lang="fr-FR" sz="2400" dirty="0">
                <a:solidFill>
                  <a:srgbClr val="FFFF00"/>
                </a:solidFill>
              </a:rPr>
              <a:t>Personnage de dessin animé</a:t>
            </a:r>
          </a:p>
        </p:txBody>
      </p:sp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36CC2F43-C0D6-13A4-11D3-6027ADEDABE0}"/>
              </a:ext>
            </a:extLst>
          </p:cNvPr>
          <p:cNvSpPr>
            <a:spLocks noChangeAspect="1"/>
          </p:cNvSpPr>
          <p:nvPr/>
        </p:nvSpPr>
        <p:spPr>
          <a:xfrm rot="5400000">
            <a:off x="6695068" y="1937380"/>
            <a:ext cx="415718" cy="368322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6169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Option Images en ligne…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AF70A6D-DBFC-7506-F92E-9CE66E4BB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6384" y="2551915"/>
            <a:ext cx="5679232" cy="40943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80BD2-B5D7-66D6-EE82-165EFF0F9EED}"/>
              </a:ext>
            </a:extLst>
          </p:cNvPr>
          <p:cNvSpPr txBox="1">
            <a:spLocks/>
          </p:cNvSpPr>
          <p:nvPr/>
        </p:nvSpPr>
        <p:spPr>
          <a:xfrm>
            <a:off x="260229" y="1339633"/>
            <a:ext cx="11594314" cy="11656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-FR" sz="2400" dirty="0"/>
              <a:t>Cette option permet  de récupérer une image présente sur Internet. Cependant, il est important de respecter les droits d’auteur. Des </a:t>
            </a:r>
            <a:r>
              <a:rPr lang="fr-FR" sz="2400" dirty="0">
                <a:solidFill>
                  <a:srgbClr val="FFFF00"/>
                </a:solidFill>
              </a:rPr>
              <a:t>catégories</a:t>
            </a:r>
            <a:r>
              <a:rPr lang="fr-FR" sz="2400" dirty="0"/>
              <a:t> et un </a:t>
            </a:r>
            <a:r>
              <a:rPr lang="fr-FR" sz="2400" dirty="0">
                <a:solidFill>
                  <a:srgbClr val="FFFF00"/>
                </a:solidFill>
              </a:rPr>
              <a:t>moteur de recherche </a:t>
            </a:r>
            <a:r>
              <a:rPr lang="fr-FR" sz="2400" dirty="0"/>
              <a:t>sont disponibles.</a:t>
            </a:r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C35083B9-C8E4-2F1D-1D23-54EF9908A164}"/>
              </a:ext>
            </a:extLst>
          </p:cNvPr>
          <p:cNvSpPr/>
          <p:nvPr/>
        </p:nvSpPr>
        <p:spPr>
          <a:xfrm>
            <a:off x="5594634" y="2558624"/>
            <a:ext cx="2164703" cy="4572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6944"/>
              <a:gd name="adj6" fmla="val -88439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FFFF00"/>
                </a:solidFill>
              </a:rPr>
              <a:t>Moteur de recherche</a:t>
            </a:r>
          </a:p>
        </p:txBody>
      </p:sp>
    </p:spTree>
    <p:extLst>
      <p:ext uri="{BB962C8B-B14F-4D97-AF65-F5344CB8AC3E}">
        <p14:creationId xmlns:p14="http://schemas.microsoft.com/office/powerpoint/2010/main" val="226045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Liste des formes disponibles…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1BEFA15-5B57-BAFC-104F-1C8B24EE2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21" y="792000"/>
            <a:ext cx="2018868" cy="59249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13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Liste des modèles 3D…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D6168B9-7258-6E7A-03C6-350AD227AF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416" y="1415550"/>
            <a:ext cx="5903168" cy="52280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10711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TYPES D'OBJETS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05DDD8-8F75-054F-52BE-0C7DB2DC1B1F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Liste des graphiques SmartArt…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CA313E1-ADE1-16C8-9AED-B00B0F476C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EE8A77C-2F87-1D98-BD0D-FDB141E960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1653" y="1912776"/>
            <a:ext cx="7768694" cy="424542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9212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2756</TotalTime>
  <Words>351</Words>
  <Application>Microsoft Office PowerPoint</Application>
  <PresentationFormat>Grand écran</PresentationFormat>
  <Paragraphs>81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365</cp:revision>
  <dcterms:created xsi:type="dcterms:W3CDTF">2022-09-28T14:03:26Z</dcterms:created>
  <dcterms:modified xsi:type="dcterms:W3CDTF">2023-05-12T06:30:41Z</dcterms:modified>
</cp:coreProperties>
</file>