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6" r:id="rId2"/>
    <p:sldId id="297" r:id="rId3"/>
    <p:sldId id="307" r:id="rId4"/>
    <p:sldId id="319" r:id="rId5"/>
    <p:sldId id="320" r:id="rId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5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Dissocier des objets groupés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19AD47D9-7C65-4462-BC9D-716329AC9D2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Grouper des objets</a:t>
          </a:r>
        </a:p>
      </dgm:t>
    </dgm:pt>
    <dgm:pt modelId="{5218E401-4CD0-448B-B317-DFE2C0867246}" type="parTrans" cxnId="{15BE31F2-0D72-464F-9563-8D73890EDF07}">
      <dgm:prSet/>
      <dgm:spPr/>
      <dgm:t>
        <a:bodyPr/>
        <a:lstStyle/>
        <a:p>
          <a:endParaRPr lang="fr-FR"/>
        </a:p>
      </dgm:t>
    </dgm:pt>
    <dgm:pt modelId="{6BEF7E85-D0E3-4CD2-B059-75650898A52E}" type="sibTrans" cxnId="{15BE31F2-0D72-464F-9563-8D73890EDF07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400FFE65-D6FA-43A9-912D-74A3761169FA}" type="pres">
      <dgm:prSet presAssocID="{19AD47D9-7C65-4462-BC9D-716329AC9D2F}" presName="compNode" presStyleCnt="0"/>
      <dgm:spPr/>
    </dgm:pt>
    <dgm:pt modelId="{738DC341-3DC3-4668-B34C-67F1439BCF36}" type="pres">
      <dgm:prSet presAssocID="{19AD47D9-7C65-4462-BC9D-716329AC9D2F}" presName="bgRect" presStyleLbl="bgShp" presStyleIdx="0" presStyleCnt="2"/>
      <dgm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A650638-8C05-4AAF-98BB-AB53E19CCE8A}" type="pres">
      <dgm:prSet presAssocID="{19AD47D9-7C65-4462-BC9D-716329AC9D2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B22B1447-617F-4A96-808B-4053242B1224}" type="pres">
      <dgm:prSet presAssocID="{19AD47D9-7C65-4462-BC9D-716329AC9D2F}" presName="spaceRect" presStyleCnt="0"/>
      <dgm:spPr/>
    </dgm:pt>
    <dgm:pt modelId="{67D02C5A-F616-46E1-9797-D5A8E5B369DC}" type="pres">
      <dgm:prSet presAssocID="{19AD47D9-7C65-4462-BC9D-716329AC9D2F}" presName="parTx" presStyleLbl="revTx" presStyleIdx="0" presStyleCnt="2">
        <dgm:presLayoutVars>
          <dgm:chMax val="0"/>
          <dgm:chPref val="0"/>
        </dgm:presLayoutVars>
      </dgm:prSet>
      <dgm:spPr/>
    </dgm:pt>
    <dgm:pt modelId="{8BA4BE23-096D-4E1B-8258-89ACD4A4D4CA}" type="pres">
      <dgm:prSet presAssocID="{6BEF7E85-D0E3-4CD2-B059-75650898A52E}" presName="sibTrans" presStyleCnt="0"/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1" presStyleCnt="2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0A33A096-60ED-45D3-89E6-27B57EA3AD73}" type="presOf" srcId="{19AD47D9-7C65-4462-BC9D-716329AC9D2F}" destId="{67D02C5A-F616-46E1-9797-D5A8E5B369DC}" srcOrd="0" destOrd="0" presId="urn:microsoft.com/office/officeart/2018/2/layout/IconVerticalSolidList#1"/>
    <dgm:cxn modelId="{813C1BD6-5A4A-43F4-8BF7-0645F72381AA}" srcId="{162F69A6-0780-49EA-A6A8-3965C12489B2}" destId="{30269CC2-8DD6-4402-82F3-18F164A732FF}" srcOrd="1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5BE31F2-0D72-464F-9563-8D73890EDF07}" srcId="{162F69A6-0780-49EA-A6A8-3965C12489B2}" destId="{19AD47D9-7C65-4462-BC9D-716329AC9D2F}" srcOrd="0" destOrd="0" parTransId="{5218E401-4CD0-448B-B317-DFE2C0867246}" sibTransId="{6BEF7E85-D0E3-4CD2-B059-75650898A52E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7F72F28-EBAE-4FC0-9EC9-3585B582757A}" type="presParOf" srcId="{05261D3E-3CC7-4C85-9E09-D67FC777908C}" destId="{400FFE65-D6FA-43A9-912D-74A3761169FA}" srcOrd="0" destOrd="0" presId="urn:microsoft.com/office/officeart/2018/2/layout/IconVerticalSolidList#1"/>
    <dgm:cxn modelId="{07E76E8A-4F13-42B8-B482-A883F975BC6A}" type="presParOf" srcId="{400FFE65-D6FA-43A9-912D-74A3761169FA}" destId="{738DC341-3DC3-4668-B34C-67F1439BCF36}" srcOrd="0" destOrd="0" presId="urn:microsoft.com/office/officeart/2018/2/layout/IconVerticalSolidList#1"/>
    <dgm:cxn modelId="{04409B70-7C67-427F-9676-E1B5B42EC464}" type="presParOf" srcId="{400FFE65-D6FA-43A9-912D-74A3761169FA}" destId="{7A650638-8C05-4AAF-98BB-AB53E19CCE8A}" srcOrd="1" destOrd="0" presId="urn:microsoft.com/office/officeart/2018/2/layout/IconVerticalSolidList#1"/>
    <dgm:cxn modelId="{98B4014A-EB6E-4464-8F25-7DC8086EEE71}" type="presParOf" srcId="{400FFE65-D6FA-43A9-912D-74A3761169FA}" destId="{B22B1447-617F-4A96-808B-4053242B1224}" srcOrd="2" destOrd="0" presId="urn:microsoft.com/office/officeart/2018/2/layout/IconVerticalSolidList#1"/>
    <dgm:cxn modelId="{9CDE60D2-0566-4B06-A983-D21DE36968B8}" type="presParOf" srcId="{400FFE65-D6FA-43A9-912D-74A3761169FA}" destId="{67D02C5A-F616-46E1-9797-D5A8E5B369DC}" srcOrd="3" destOrd="0" presId="urn:microsoft.com/office/officeart/2018/2/layout/IconVerticalSolidList#1"/>
    <dgm:cxn modelId="{7709C1A4-FA35-4630-8390-0CECC454F597}" type="presParOf" srcId="{05261D3E-3CC7-4C85-9E09-D67FC777908C}" destId="{8BA4BE23-096D-4E1B-8258-89ACD4A4D4CA}" srcOrd="1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2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DC341-3DC3-4668-B34C-67F1439BCF36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50638-8C05-4AAF-98BB-AB53E19CCE8A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02C5A-F616-46E1-9797-D5A8E5B369DC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Grouper des objets</a:t>
          </a:r>
        </a:p>
      </dsp:txBody>
      <dsp:txXfrm>
        <a:off x="2073759" y="972542"/>
        <a:ext cx="4717563" cy="1795462"/>
      </dsp:txXfrm>
    </dsp:sp>
    <dsp:sp modelId="{99698387-9DF3-4127-A7DE-FCE3F05A3470}">
      <dsp:nvSpPr>
        <dsp:cNvPr id="0" name=""/>
        <dsp:cNvSpPr/>
      </dsp:nvSpPr>
      <dsp:spPr>
        <a:xfrm>
          <a:off x="0" y="3216098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Dissocier des objets groupés</a:t>
          </a: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22/05/2023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22/05/2023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96715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23012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33494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46567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234945"/>
              </p:ext>
            </p:extLst>
          </p:nvPr>
        </p:nvGraphicFramePr>
        <p:xfrm>
          <a:off x="5419332" y="326780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B8B20CD4-D6FA-83C3-5AC4-4F3B257F34C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100E61-75F6-8267-7470-6AC0ED04BB9F}"/>
              </a:ext>
            </a:extLst>
          </p:cNvPr>
          <p:cNvSpPr txBox="1"/>
          <p:nvPr/>
        </p:nvSpPr>
        <p:spPr>
          <a:xfrm>
            <a:off x="20277" y="4377298"/>
            <a:ext cx="5399055" cy="126468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GROUPER DES OBJETS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57BDB7-5DBC-5DFA-7A7D-BA0071B03002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2ED124B-35D8-4F03-C652-D18CE6B5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56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GROUPER DES 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Grouper des objets…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BD065B9-0C31-2527-5DF6-D8307A88C76B}"/>
              </a:ext>
            </a:extLst>
          </p:cNvPr>
          <p:cNvSpPr txBox="1">
            <a:spLocks/>
          </p:cNvSpPr>
          <p:nvPr/>
        </p:nvSpPr>
        <p:spPr>
          <a:xfrm>
            <a:off x="298843" y="2440776"/>
            <a:ext cx="11594314" cy="1000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Format de forme </a:t>
            </a:r>
            <a:r>
              <a:rPr lang="fr-FR" sz="2800" dirty="0"/>
              <a:t>ou</a:t>
            </a:r>
            <a:r>
              <a:rPr lang="fr-FR" sz="2800" dirty="0">
                <a:solidFill>
                  <a:srgbClr val="FFFF00"/>
                </a:solidFill>
              </a:rPr>
              <a:t> Format graphique </a:t>
            </a:r>
            <a:r>
              <a:rPr lang="fr-FR" sz="2800" dirty="0"/>
              <a:t>ou bien encore </a:t>
            </a:r>
            <a:r>
              <a:rPr lang="fr-FR" sz="2800" dirty="0">
                <a:solidFill>
                  <a:srgbClr val="FFFF00"/>
                </a:solidFill>
              </a:rPr>
              <a:t>Format de l’image </a:t>
            </a:r>
            <a:r>
              <a:rPr lang="fr-FR" sz="2800" dirty="0"/>
              <a:t>en fonction des éléments sélectionnés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750504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les objets à grouper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83821D7-9ABE-99EA-7381-34B718A472F8}"/>
              </a:ext>
            </a:extLst>
          </p:cNvPr>
          <p:cNvSpPr txBox="1">
            <a:spLocks/>
          </p:cNvSpPr>
          <p:nvPr/>
        </p:nvSpPr>
        <p:spPr>
          <a:xfrm>
            <a:off x="1717096" y="3643058"/>
            <a:ext cx="8938463" cy="533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L’onglet </a:t>
            </a:r>
            <a:r>
              <a:rPr lang="fr-FR" sz="2400" dirty="0">
                <a:solidFill>
                  <a:srgbClr val="FFFF00"/>
                </a:solidFill>
              </a:rPr>
              <a:t>Format de forme </a:t>
            </a:r>
            <a:r>
              <a:rPr lang="fr-FR" sz="2400" dirty="0"/>
              <a:t>apparaît lors de la sélection de formes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B9DBA5F-7716-ACC7-FFC6-C71B9E602A6F}"/>
              </a:ext>
            </a:extLst>
          </p:cNvPr>
          <p:cNvSpPr txBox="1">
            <a:spLocks/>
          </p:cNvSpPr>
          <p:nvPr/>
        </p:nvSpPr>
        <p:spPr>
          <a:xfrm>
            <a:off x="1717096" y="4410030"/>
            <a:ext cx="8938463" cy="533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400" dirty="0"/>
              <a:t>L’onglet </a:t>
            </a:r>
            <a:r>
              <a:rPr lang="fr-FR" sz="2400" dirty="0">
                <a:solidFill>
                  <a:srgbClr val="FFFF00"/>
                </a:solidFill>
              </a:rPr>
              <a:t>Format graphique </a:t>
            </a:r>
            <a:r>
              <a:rPr lang="fr-FR" sz="2400" dirty="0"/>
              <a:t>apparaît lors de la sélection d’icônes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AAC0BDC6-BB63-1FE4-CD56-1F0D0727BD87}"/>
              </a:ext>
            </a:extLst>
          </p:cNvPr>
          <p:cNvSpPr txBox="1">
            <a:spLocks/>
          </p:cNvSpPr>
          <p:nvPr/>
        </p:nvSpPr>
        <p:spPr>
          <a:xfrm>
            <a:off x="1717096" y="5177001"/>
            <a:ext cx="8938463" cy="533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400" dirty="0"/>
              <a:t>L’onglet </a:t>
            </a:r>
            <a:r>
              <a:rPr lang="fr-FR" sz="2400" dirty="0">
                <a:solidFill>
                  <a:srgbClr val="FFFF00"/>
                </a:solidFill>
              </a:rPr>
              <a:t>Format de l’image </a:t>
            </a:r>
            <a:r>
              <a:rPr lang="fr-FR" sz="2400" dirty="0"/>
              <a:t>apparaît lors de la sélection d’images</a:t>
            </a:r>
          </a:p>
        </p:txBody>
      </p:sp>
    </p:spTree>
    <p:extLst>
      <p:ext uri="{BB962C8B-B14F-4D97-AF65-F5344CB8AC3E}">
        <p14:creationId xmlns:p14="http://schemas.microsoft.com/office/powerpoint/2010/main" val="303935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8" grpId="0"/>
      <p:bldP spid="2" grpId="0"/>
      <p:bldP spid="6" grpId="0"/>
      <p:bldP spid="9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90F69B76-3EC2-52D8-1BE7-4612B585B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41" y="1531069"/>
            <a:ext cx="11361312" cy="47015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GROUPER DES 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0CEA109-5845-AB8F-91F6-5216F804C455}"/>
              </a:ext>
            </a:extLst>
          </p:cNvPr>
          <p:cNvSpPr txBox="1">
            <a:spLocks/>
          </p:cNvSpPr>
          <p:nvPr/>
        </p:nvSpPr>
        <p:spPr>
          <a:xfrm>
            <a:off x="84239" y="752478"/>
            <a:ext cx="11594314" cy="506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l’outil </a:t>
            </a:r>
            <a:r>
              <a:rPr lang="fr-FR" sz="2800" dirty="0">
                <a:solidFill>
                  <a:srgbClr val="FFFF00"/>
                </a:solidFill>
              </a:rPr>
              <a:t>Grouper</a:t>
            </a:r>
            <a:r>
              <a:rPr lang="fr-FR" sz="2800" dirty="0"/>
              <a:t> puis </a:t>
            </a:r>
            <a:r>
              <a:rPr lang="fr-FR" sz="2800" dirty="0">
                <a:solidFill>
                  <a:srgbClr val="FFFF00"/>
                </a:solidFill>
              </a:rPr>
              <a:t>Grouper</a:t>
            </a:r>
            <a:r>
              <a:rPr lang="fr-FR" sz="2800" dirty="0"/>
              <a:t> 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58EAC38C-76A4-1809-F029-61774EC60A07}"/>
              </a:ext>
            </a:extLst>
          </p:cNvPr>
          <p:cNvSpPr>
            <a:spLocks noChangeAspect="1"/>
          </p:cNvSpPr>
          <p:nvPr/>
        </p:nvSpPr>
        <p:spPr>
          <a:xfrm rot="5400000">
            <a:off x="7551836" y="1112809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7843C2-B6D8-4B61-69B2-ECC44AF71639}"/>
              </a:ext>
            </a:extLst>
          </p:cNvPr>
          <p:cNvSpPr/>
          <p:nvPr/>
        </p:nvSpPr>
        <p:spPr>
          <a:xfrm>
            <a:off x="10653391" y="2259542"/>
            <a:ext cx="1025162" cy="26905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E052E5A9-378C-D620-AA5C-0A06389955E0}"/>
              </a:ext>
            </a:extLst>
          </p:cNvPr>
          <p:cNvSpPr>
            <a:spLocks noChangeAspect="1"/>
          </p:cNvSpPr>
          <p:nvPr/>
        </p:nvSpPr>
        <p:spPr>
          <a:xfrm>
            <a:off x="10252069" y="1991707"/>
            <a:ext cx="372622" cy="33013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574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6" grpId="0" animBg="1"/>
      <p:bldP spid="8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48B8095-380D-A9FF-78C6-811E24267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535" y="2019882"/>
            <a:ext cx="5238931" cy="39419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GROUPER DES 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0CEA109-5845-AB8F-91F6-5216F804C455}"/>
              </a:ext>
            </a:extLst>
          </p:cNvPr>
          <p:cNvSpPr txBox="1">
            <a:spLocks/>
          </p:cNvSpPr>
          <p:nvPr/>
        </p:nvSpPr>
        <p:spPr>
          <a:xfrm>
            <a:off x="84239" y="959732"/>
            <a:ext cx="11594314" cy="506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Les 3 objets ont été regroupés en un seul. Le déplacement s’en trouve facilité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58EAC38C-76A4-1809-F029-61774EC60A07}"/>
              </a:ext>
            </a:extLst>
          </p:cNvPr>
          <p:cNvSpPr>
            <a:spLocks noChangeAspect="1"/>
          </p:cNvSpPr>
          <p:nvPr/>
        </p:nvSpPr>
        <p:spPr>
          <a:xfrm>
            <a:off x="4799692" y="3990863"/>
            <a:ext cx="539465" cy="4779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2299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D2222B2F-03BE-D28B-0EFE-B481F60F5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680" y="3236070"/>
            <a:ext cx="8332641" cy="347193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GROUPER DES 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Dissocier des objets groupés…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440057"/>
            <a:ext cx="11594314" cy="506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Sélectionner l’objet à dissocier puis l’onglet </a:t>
            </a:r>
            <a:r>
              <a:rPr lang="fr-FR" sz="2800" dirty="0">
                <a:solidFill>
                  <a:srgbClr val="FFFF00"/>
                </a:solidFill>
              </a:rPr>
              <a:t>Format de forme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AEE72B5-F35D-43CB-EAE1-AFE5DAFFF6F7}"/>
              </a:ext>
            </a:extLst>
          </p:cNvPr>
          <p:cNvSpPr txBox="1">
            <a:spLocks/>
          </p:cNvSpPr>
          <p:nvPr/>
        </p:nvSpPr>
        <p:spPr>
          <a:xfrm>
            <a:off x="298843" y="2042487"/>
            <a:ext cx="11594314" cy="506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l’outil </a:t>
            </a:r>
            <a:r>
              <a:rPr lang="fr-FR" sz="2800" dirty="0">
                <a:solidFill>
                  <a:srgbClr val="FFFF00"/>
                </a:solidFill>
              </a:rPr>
              <a:t>Grouper</a:t>
            </a:r>
            <a:r>
              <a:rPr lang="fr-FR" sz="2800" dirty="0"/>
              <a:t> puis sur </a:t>
            </a:r>
            <a:r>
              <a:rPr lang="fr-FR" sz="2800" dirty="0">
                <a:solidFill>
                  <a:srgbClr val="FFFF00"/>
                </a:solidFill>
              </a:rPr>
              <a:t>Grouper</a:t>
            </a:r>
            <a:r>
              <a:rPr lang="fr-FR" sz="2800" dirty="0"/>
              <a:t> et ensuite </a:t>
            </a:r>
            <a:r>
              <a:rPr lang="fr-FR" sz="2800" dirty="0">
                <a:solidFill>
                  <a:srgbClr val="FFFF00"/>
                </a:solidFill>
              </a:rPr>
              <a:t>Dissocier</a:t>
            </a:r>
            <a:r>
              <a:rPr lang="fr-FR" sz="2800" dirty="0"/>
              <a:t> 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37B20A06-0623-5E84-8551-23F769472AA1}"/>
              </a:ext>
            </a:extLst>
          </p:cNvPr>
          <p:cNvSpPr>
            <a:spLocks noChangeAspect="1"/>
          </p:cNvSpPr>
          <p:nvPr/>
        </p:nvSpPr>
        <p:spPr>
          <a:xfrm rot="5400000">
            <a:off x="7194595" y="2839122"/>
            <a:ext cx="414024" cy="36682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930197-0728-4A58-96CB-F874189A42EB}"/>
              </a:ext>
            </a:extLst>
          </p:cNvPr>
          <p:cNvSpPr/>
          <p:nvPr/>
        </p:nvSpPr>
        <p:spPr>
          <a:xfrm>
            <a:off x="9489281" y="4102894"/>
            <a:ext cx="773039" cy="22621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88BCD6A3-8D50-2870-8BF7-544114DFB08F}"/>
              </a:ext>
            </a:extLst>
          </p:cNvPr>
          <p:cNvSpPr>
            <a:spLocks noChangeAspect="1"/>
          </p:cNvSpPr>
          <p:nvPr/>
        </p:nvSpPr>
        <p:spPr>
          <a:xfrm>
            <a:off x="9096891" y="3519181"/>
            <a:ext cx="372622" cy="33013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3848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10" grpId="0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2860</TotalTime>
  <Words>141</Words>
  <Application>Microsoft Office PowerPoint</Application>
  <PresentationFormat>Grand écran</PresentationFormat>
  <Paragraphs>28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388</cp:revision>
  <dcterms:created xsi:type="dcterms:W3CDTF">2022-09-28T14:03:26Z</dcterms:created>
  <dcterms:modified xsi:type="dcterms:W3CDTF">2023-05-22T08:18:01Z</dcterms:modified>
</cp:coreProperties>
</file>