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6" r:id="rId2"/>
    <p:sldId id="297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8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5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Rogner un objet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Répartir la largeur entre chaque icône de façon uniforme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19AD47D9-7C65-4462-BC9D-716329AC9D2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Aligner sur la base haute</a:t>
          </a:r>
        </a:p>
      </dgm:t>
    </dgm:pt>
    <dgm:pt modelId="{5218E401-4CD0-448B-B317-DFE2C0867246}" type="parTrans" cxnId="{15BE31F2-0D72-464F-9563-8D73890EDF07}">
      <dgm:prSet/>
      <dgm:spPr/>
      <dgm:t>
        <a:bodyPr/>
        <a:lstStyle/>
        <a:p>
          <a:endParaRPr lang="fr-FR"/>
        </a:p>
      </dgm:t>
    </dgm:pt>
    <dgm:pt modelId="{6BEF7E85-D0E3-4CD2-B059-75650898A52E}" type="sibTrans" cxnId="{15BE31F2-0D72-464F-9563-8D73890EDF07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400FFE65-D6FA-43A9-912D-74A3761169FA}" type="pres">
      <dgm:prSet presAssocID="{19AD47D9-7C65-4462-BC9D-716329AC9D2F}" presName="compNode" presStyleCnt="0"/>
      <dgm:spPr/>
    </dgm:pt>
    <dgm:pt modelId="{738DC341-3DC3-4668-B34C-67F1439BCF36}" type="pres">
      <dgm:prSet presAssocID="{19AD47D9-7C65-4462-BC9D-716329AC9D2F}" presName="bgRect" presStyleLbl="bgShp" presStyleIdx="0" presStyleCnt="3"/>
      <dgm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A650638-8C05-4AAF-98BB-AB53E19CCE8A}" type="pres">
      <dgm:prSet presAssocID="{19AD47D9-7C65-4462-BC9D-716329AC9D2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B22B1447-617F-4A96-808B-4053242B1224}" type="pres">
      <dgm:prSet presAssocID="{19AD47D9-7C65-4462-BC9D-716329AC9D2F}" presName="spaceRect" presStyleCnt="0"/>
      <dgm:spPr/>
    </dgm:pt>
    <dgm:pt modelId="{67D02C5A-F616-46E1-9797-D5A8E5B369DC}" type="pres">
      <dgm:prSet presAssocID="{19AD47D9-7C65-4462-BC9D-716329AC9D2F}" presName="parTx" presStyleLbl="revTx" presStyleIdx="0" presStyleCnt="3">
        <dgm:presLayoutVars>
          <dgm:chMax val="0"/>
          <dgm:chPref val="0"/>
        </dgm:presLayoutVars>
      </dgm:prSet>
      <dgm:spPr/>
    </dgm:pt>
    <dgm:pt modelId="{8BA4BE23-096D-4E1B-8258-89ACD4A4D4CA}" type="pres">
      <dgm:prSet presAssocID="{6BEF7E85-D0E3-4CD2-B059-75650898A52E}" presName="sibTrans" presStyleCnt="0"/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1" presStyleCnt="3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1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2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0A33A096-60ED-45D3-89E6-27B57EA3AD73}" type="presOf" srcId="{19AD47D9-7C65-4462-BC9D-716329AC9D2F}" destId="{67D02C5A-F616-46E1-9797-D5A8E5B369DC}" srcOrd="0" destOrd="0" presId="urn:microsoft.com/office/officeart/2018/2/layout/IconVerticalSolidList#1"/>
    <dgm:cxn modelId="{91AFA996-5E3B-401C-B400-E70DBD4A4AB6}" srcId="{162F69A6-0780-49EA-A6A8-3965C12489B2}" destId="{2B87ECDB-C552-42F6-9B52-6548A18B206B}" srcOrd="2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1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5BE31F2-0D72-464F-9563-8D73890EDF07}" srcId="{162F69A6-0780-49EA-A6A8-3965C12489B2}" destId="{19AD47D9-7C65-4462-BC9D-716329AC9D2F}" srcOrd="0" destOrd="0" parTransId="{5218E401-4CD0-448B-B317-DFE2C0867246}" sibTransId="{6BEF7E85-D0E3-4CD2-B059-75650898A52E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7F72F28-EBAE-4FC0-9EC9-3585B582757A}" type="presParOf" srcId="{05261D3E-3CC7-4C85-9E09-D67FC777908C}" destId="{400FFE65-D6FA-43A9-912D-74A3761169FA}" srcOrd="0" destOrd="0" presId="urn:microsoft.com/office/officeart/2018/2/layout/IconVerticalSolidList#1"/>
    <dgm:cxn modelId="{07E76E8A-4F13-42B8-B482-A883F975BC6A}" type="presParOf" srcId="{400FFE65-D6FA-43A9-912D-74A3761169FA}" destId="{738DC341-3DC3-4668-B34C-67F1439BCF36}" srcOrd="0" destOrd="0" presId="urn:microsoft.com/office/officeart/2018/2/layout/IconVerticalSolidList#1"/>
    <dgm:cxn modelId="{04409B70-7C67-427F-9676-E1B5B42EC464}" type="presParOf" srcId="{400FFE65-D6FA-43A9-912D-74A3761169FA}" destId="{7A650638-8C05-4AAF-98BB-AB53E19CCE8A}" srcOrd="1" destOrd="0" presId="urn:microsoft.com/office/officeart/2018/2/layout/IconVerticalSolidList#1"/>
    <dgm:cxn modelId="{98B4014A-EB6E-4464-8F25-7DC8086EEE71}" type="presParOf" srcId="{400FFE65-D6FA-43A9-912D-74A3761169FA}" destId="{B22B1447-617F-4A96-808B-4053242B1224}" srcOrd="2" destOrd="0" presId="urn:microsoft.com/office/officeart/2018/2/layout/IconVerticalSolidList#1"/>
    <dgm:cxn modelId="{9CDE60D2-0566-4B06-A983-D21DE36968B8}" type="presParOf" srcId="{400FFE65-D6FA-43A9-912D-74A3761169FA}" destId="{67D02C5A-F616-46E1-9797-D5A8E5B369DC}" srcOrd="3" destOrd="0" presId="urn:microsoft.com/office/officeart/2018/2/layout/IconVerticalSolidList#1"/>
    <dgm:cxn modelId="{7709C1A4-FA35-4630-8390-0CECC454F597}" type="presParOf" srcId="{05261D3E-3CC7-4C85-9E09-D67FC777908C}" destId="{8BA4BE23-096D-4E1B-8258-89ACD4A4D4CA}" srcOrd="1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2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3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4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DC341-3DC3-4668-B34C-67F1439BCF36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50638-8C05-4AAF-98BB-AB53E19CCE8A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02C5A-F616-46E1-9797-D5A8E5B369DC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Aligner sur la base haute</a:t>
          </a:r>
        </a:p>
      </dsp:txBody>
      <dsp:txXfrm>
        <a:off x="1974526" y="730"/>
        <a:ext cx="4816796" cy="1709546"/>
      </dsp:txXfrm>
    </dsp:sp>
    <dsp:sp modelId="{99698387-9DF3-4127-A7DE-FCE3F05A3470}">
      <dsp:nvSpPr>
        <dsp:cNvPr id="0" name=""/>
        <dsp:cNvSpPr/>
      </dsp:nvSpPr>
      <dsp:spPr>
        <a:xfrm>
          <a:off x="0" y="2136928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Rogner un objet</a:t>
          </a:r>
        </a:p>
      </dsp:txBody>
      <dsp:txXfrm>
        <a:off x="1974526" y="2137664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Répartir la largeur entre chaque icône de façon uniforme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12/05/2023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12/05/2023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96715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3381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11034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7026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80969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33346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04733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78217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46895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1973940"/>
              </p:ext>
            </p:extLst>
          </p:nvPr>
        </p:nvGraphicFramePr>
        <p:xfrm>
          <a:off x="5419332" y="326780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B8B20CD4-D6FA-83C3-5AC4-4F3B257F34C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100E61-75F6-8267-7470-6AC0ED04BB9F}"/>
              </a:ext>
            </a:extLst>
          </p:cNvPr>
          <p:cNvSpPr txBox="1"/>
          <p:nvPr/>
        </p:nvSpPr>
        <p:spPr>
          <a:xfrm>
            <a:off x="20277" y="4377298"/>
            <a:ext cx="5399055" cy="1264686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ALIGNEMENT D’OBJETS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57BDB7-5DBC-5DFA-7A7D-BA0071B03002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2ED124B-35D8-4F03-C652-D18CE6B5D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56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31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52CC2D4-C0FF-EEEF-EE4D-C872CD69F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454" y="2413963"/>
            <a:ext cx="7331093" cy="394751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ALIGNEMENT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Aligner sur la base haute…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066CDCFF-91C2-6862-9CA9-3A8398C912F7}"/>
              </a:ext>
            </a:extLst>
          </p:cNvPr>
          <p:cNvSpPr>
            <a:spLocks noChangeAspect="1"/>
          </p:cNvSpPr>
          <p:nvPr/>
        </p:nvSpPr>
        <p:spPr>
          <a:xfrm>
            <a:off x="2758880" y="3725111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1535899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les icônes à aligner à l’aide de la combinaison </a:t>
            </a:r>
            <a:r>
              <a:rPr lang="fr-FR" sz="2800" dirty="0">
                <a:solidFill>
                  <a:srgbClr val="FFFF00"/>
                </a:solidFill>
              </a:rPr>
              <a:t>MAJ</a:t>
            </a:r>
            <a:r>
              <a:rPr lang="fr-FR" sz="2800" dirty="0"/>
              <a:t> + </a:t>
            </a:r>
            <a:r>
              <a:rPr lang="fr-FR" sz="2800" dirty="0">
                <a:solidFill>
                  <a:srgbClr val="FFFF00"/>
                </a:solidFill>
              </a:rPr>
              <a:t>clic gauche</a:t>
            </a:r>
          </a:p>
        </p:txBody>
      </p:sp>
    </p:spTree>
    <p:extLst>
      <p:ext uri="{BB962C8B-B14F-4D97-AF65-F5344CB8AC3E}">
        <p14:creationId xmlns:p14="http://schemas.microsoft.com/office/powerpoint/2010/main" val="303935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7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7B1B0A5-3A9C-187A-9853-F448DE899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00" y="1652188"/>
            <a:ext cx="11340000" cy="114664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ALIGNEMENT D’OBJETS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066CDCFF-91C2-6862-9CA9-3A8398C912F7}"/>
              </a:ext>
            </a:extLst>
          </p:cNvPr>
          <p:cNvSpPr>
            <a:spLocks noChangeAspect="1"/>
          </p:cNvSpPr>
          <p:nvPr/>
        </p:nvSpPr>
        <p:spPr>
          <a:xfrm rot="5400000">
            <a:off x="7554817" y="1342573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3634BC-3054-85AD-74EC-05B71E8827DC}"/>
              </a:ext>
            </a:extLst>
          </p:cNvPr>
          <p:cNvSpPr/>
          <p:nvPr/>
        </p:nvSpPr>
        <p:spPr>
          <a:xfrm>
            <a:off x="8702547" y="1969395"/>
            <a:ext cx="400178" cy="63093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812421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Format graphique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Aligner</a:t>
            </a:r>
            <a:r>
              <a:rPr lang="fr-FR" sz="2800" dirty="0"/>
              <a:t> 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FDA1868-065B-B669-9345-B5386E0F8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882" y="2924609"/>
            <a:ext cx="3262224" cy="37866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1FB56119-B084-C4DA-43B1-515DF42DFE2C}"/>
              </a:ext>
            </a:extLst>
          </p:cNvPr>
          <p:cNvSpPr txBox="1">
            <a:spLocks/>
          </p:cNvSpPr>
          <p:nvPr/>
        </p:nvSpPr>
        <p:spPr>
          <a:xfrm>
            <a:off x="426000" y="3062170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Aligner en haut</a:t>
            </a:r>
            <a:r>
              <a:rPr lang="fr-FR" sz="2800" dirty="0"/>
              <a:t> 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FD4C9D15-619E-7B00-9F42-617DEA171C7C}"/>
              </a:ext>
            </a:extLst>
          </p:cNvPr>
          <p:cNvSpPr>
            <a:spLocks noChangeAspect="1"/>
          </p:cNvSpPr>
          <p:nvPr/>
        </p:nvSpPr>
        <p:spPr>
          <a:xfrm>
            <a:off x="6399870" y="4575682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676E35-189C-040B-FDBD-60173622C2C5}"/>
              </a:ext>
            </a:extLst>
          </p:cNvPr>
          <p:cNvSpPr/>
          <p:nvPr/>
        </p:nvSpPr>
        <p:spPr>
          <a:xfrm>
            <a:off x="6981825" y="4645818"/>
            <a:ext cx="1798281" cy="26949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760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18" grpId="0" animBg="1"/>
      <p:bldP spid="2" grpId="0"/>
      <p:bldP spid="10" grpId="0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D0165C2-D20B-19B3-8052-D441874A2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191" y="1533276"/>
            <a:ext cx="8647619" cy="28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ALIGNEMENT D’OBJETS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812421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Les icônes se retrouvent alignées sur la base haute</a:t>
            </a:r>
            <a:endParaRPr lang="fr-FR" sz="2800" dirty="0">
              <a:solidFill>
                <a:srgbClr val="FFFF00"/>
              </a:solidFill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8BBB08E2-E45D-120C-F3E6-C0DB0C9B87A3}"/>
              </a:ext>
            </a:extLst>
          </p:cNvPr>
          <p:cNvCxnSpPr>
            <a:cxnSpLocks/>
          </p:cNvCxnSpPr>
          <p:nvPr/>
        </p:nvCxnSpPr>
        <p:spPr>
          <a:xfrm>
            <a:off x="2680803" y="2301804"/>
            <a:ext cx="7653822" cy="0"/>
          </a:xfrm>
          <a:prstGeom prst="straightConnector1">
            <a:avLst/>
          </a:prstGeom>
          <a:solidFill>
            <a:srgbClr val="C00000"/>
          </a:solidFill>
          <a:ln w="28575">
            <a:solidFill>
              <a:srgbClr val="FF0000"/>
            </a:solidFill>
            <a:prstDash val="sysDash"/>
            <a:headEnd type="triangle" w="lg" len="lg"/>
            <a:tailEnd type="triangle" w="lg" len="lg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00D8B481-196B-8954-649A-7A8D80078EC6}"/>
              </a:ext>
            </a:extLst>
          </p:cNvPr>
          <p:cNvSpPr txBox="1">
            <a:spLocks/>
          </p:cNvSpPr>
          <p:nvPr/>
        </p:nvSpPr>
        <p:spPr>
          <a:xfrm>
            <a:off x="298843" y="4667466"/>
            <a:ext cx="11594314" cy="9731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Le décalage de la troisième icône provient de l’espace intégrée au dessus de l’icône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24B44615-C332-7F7A-098B-02077537DD02}"/>
              </a:ext>
            </a:extLst>
          </p:cNvPr>
          <p:cNvSpPr>
            <a:spLocks noChangeAspect="1"/>
          </p:cNvSpPr>
          <p:nvPr/>
        </p:nvSpPr>
        <p:spPr>
          <a:xfrm rot="6837810">
            <a:off x="6146758" y="2304509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194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5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ALIGNEMENT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Rogner un objet…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1535899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Sélectionner l’icône puis l’onglet</a:t>
            </a:r>
            <a:r>
              <a:rPr lang="fr-FR" sz="2800" dirty="0">
                <a:solidFill>
                  <a:srgbClr val="FFFF00"/>
                </a:solidFill>
              </a:rPr>
              <a:t> Format graphique</a:t>
            </a:r>
            <a:r>
              <a:rPr lang="fr-FR" sz="2800" dirty="0"/>
              <a:t> et cliquer sur </a:t>
            </a:r>
            <a:r>
              <a:rPr lang="fr-FR" sz="2800" dirty="0">
                <a:solidFill>
                  <a:srgbClr val="FFFF00"/>
                </a:solidFill>
              </a:rPr>
              <a:t>Rogner</a:t>
            </a:r>
            <a:r>
              <a:rPr lang="fr-FR" sz="2800" dirty="0"/>
              <a:t> 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D318A45-FCF5-8AF9-04A2-6B02422BAA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768" y="2518738"/>
            <a:ext cx="10624106" cy="365203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F726C7DA-3EAF-C368-17AD-2D18FFBC4D4B}"/>
              </a:ext>
            </a:extLst>
          </p:cNvPr>
          <p:cNvSpPr>
            <a:spLocks noChangeAspect="1"/>
          </p:cNvSpPr>
          <p:nvPr/>
        </p:nvSpPr>
        <p:spPr>
          <a:xfrm rot="5400000">
            <a:off x="7126192" y="2108711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47CAD4-E374-51CD-2429-2DEE248C9ED9}"/>
              </a:ext>
            </a:extLst>
          </p:cNvPr>
          <p:cNvSpPr/>
          <p:nvPr/>
        </p:nvSpPr>
        <p:spPr>
          <a:xfrm>
            <a:off x="9477374" y="2798070"/>
            <a:ext cx="390525" cy="58330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18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E35FAB2-C857-9BB5-C38B-9F15C0B3E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204" y="2703103"/>
            <a:ext cx="4447592" cy="260898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ALIGNEMENT D’OBJETS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1155556"/>
            <a:ext cx="11594314" cy="9472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Eliminer la partie haute indésirable puis cliquer à nouveau sur l’outil </a:t>
            </a:r>
            <a:r>
              <a:rPr lang="fr-FR" sz="2800" dirty="0">
                <a:solidFill>
                  <a:srgbClr val="FFFF00"/>
                </a:solidFill>
              </a:rPr>
              <a:t>Rogner</a:t>
            </a:r>
            <a:r>
              <a:rPr lang="fr-FR" sz="2800" dirty="0"/>
              <a:t> afin de le désactiver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F726C7DA-3EAF-C368-17AD-2D18FFBC4D4B}"/>
              </a:ext>
            </a:extLst>
          </p:cNvPr>
          <p:cNvSpPr>
            <a:spLocks noChangeAspect="1"/>
          </p:cNvSpPr>
          <p:nvPr/>
        </p:nvSpPr>
        <p:spPr>
          <a:xfrm rot="5400000">
            <a:off x="6519702" y="2861836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178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B61AE02-C588-A1EC-F316-3CCEB088D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000" y="2205190"/>
            <a:ext cx="8600000" cy="24476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ALIGNEMENT D’OBJETS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1054523"/>
            <a:ext cx="11594314" cy="9472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Résultat</a:t>
            </a:r>
            <a:endParaRPr lang="fr-FR" sz="2800" dirty="0">
              <a:solidFill>
                <a:srgbClr val="FFFF00"/>
              </a:solidFill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A391E498-6F57-863A-282E-53C06342254D}"/>
              </a:ext>
            </a:extLst>
          </p:cNvPr>
          <p:cNvCxnSpPr>
            <a:cxnSpLocks/>
          </p:cNvCxnSpPr>
          <p:nvPr/>
        </p:nvCxnSpPr>
        <p:spPr>
          <a:xfrm>
            <a:off x="2512852" y="2954947"/>
            <a:ext cx="7653822" cy="0"/>
          </a:xfrm>
          <a:prstGeom prst="straightConnector1">
            <a:avLst/>
          </a:prstGeom>
          <a:solidFill>
            <a:srgbClr val="C00000"/>
          </a:solidFill>
          <a:ln w="28575">
            <a:solidFill>
              <a:srgbClr val="FF0000"/>
            </a:solidFill>
            <a:prstDash val="sysDash"/>
            <a:headEnd type="triangle" w="lg" len="lg"/>
            <a:tailEnd type="triangle" w="lg" len="lg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21068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BE1F846-2E23-2ED7-B637-B0A42C43C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238" y="2413963"/>
            <a:ext cx="8809524" cy="25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ALIGNEMENT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Répartir la largeur entre chaque icône de façon uniforme…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066CDCFF-91C2-6862-9CA9-3A8398C912F7}"/>
              </a:ext>
            </a:extLst>
          </p:cNvPr>
          <p:cNvSpPr>
            <a:spLocks noChangeAspect="1"/>
          </p:cNvSpPr>
          <p:nvPr/>
        </p:nvSpPr>
        <p:spPr>
          <a:xfrm rot="5400000">
            <a:off x="3495999" y="2771813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1535899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les icônes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05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7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7B1B0A5-3A9C-187A-9853-F448DE899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00" y="1652188"/>
            <a:ext cx="11340000" cy="114664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ALIGNEMENT D’OBJETS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066CDCFF-91C2-6862-9CA9-3A8398C912F7}"/>
              </a:ext>
            </a:extLst>
          </p:cNvPr>
          <p:cNvSpPr>
            <a:spLocks noChangeAspect="1"/>
          </p:cNvSpPr>
          <p:nvPr/>
        </p:nvSpPr>
        <p:spPr>
          <a:xfrm rot="5400000">
            <a:off x="7554817" y="1342573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3634BC-3054-85AD-74EC-05B71E8827DC}"/>
              </a:ext>
            </a:extLst>
          </p:cNvPr>
          <p:cNvSpPr/>
          <p:nvPr/>
        </p:nvSpPr>
        <p:spPr>
          <a:xfrm>
            <a:off x="8702547" y="1969395"/>
            <a:ext cx="400178" cy="63093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812421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Format graphique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Aligner</a:t>
            </a:r>
            <a:r>
              <a:rPr lang="fr-FR" sz="2800" dirty="0"/>
              <a:t> 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FDA1868-065B-B669-9345-B5386E0F8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058" y="2887231"/>
            <a:ext cx="3262224" cy="37866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1FB56119-B084-C4DA-43B1-515DF42DFE2C}"/>
              </a:ext>
            </a:extLst>
          </p:cNvPr>
          <p:cNvSpPr txBox="1">
            <a:spLocks/>
          </p:cNvSpPr>
          <p:nvPr/>
        </p:nvSpPr>
        <p:spPr>
          <a:xfrm>
            <a:off x="426000" y="3062170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Distribuer horizontalement</a:t>
            </a: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FD4C9D15-619E-7B00-9F42-617DEA171C7C}"/>
              </a:ext>
            </a:extLst>
          </p:cNvPr>
          <p:cNvSpPr>
            <a:spLocks noChangeAspect="1"/>
          </p:cNvSpPr>
          <p:nvPr/>
        </p:nvSpPr>
        <p:spPr>
          <a:xfrm>
            <a:off x="8672046" y="5311092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676E35-189C-040B-FDBD-60173622C2C5}"/>
              </a:ext>
            </a:extLst>
          </p:cNvPr>
          <p:cNvSpPr/>
          <p:nvPr/>
        </p:nvSpPr>
        <p:spPr>
          <a:xfrm>
            <a:off x="9254001" y="5381228"/>
            <a:ext cx="1798281" cy="26949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097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18" grpId="0" animBg="1"/>
      <p:bldP spid="2" grpId="0"/>
      <p:bldP spid="10" grpId="0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57D50AC-1EE7-6597-D9D7-021BC7491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556" y="2001769"/>
            <a:ext cx="10426414" cy="28544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ALIGNEMENT D’OBJETS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1054523"/>
            <a:ext cx="11594314" cy="9472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Résultat</a:t>
            </a:r>
            <a:endParaRPr lang="fr-FR" sz="2800" dirty="0">
              <a:solidFill>
                <a:srgbClr val="FFFF00"/>
              </a:solidFill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A391E498-6F57-863A-282E-53C06342254D}"/>
              </a:ext>
            </a:extLst>
          </p:cNvPr>
          <p:cNvCxnSpPr>
            <a:cxnSpLocks/>
          </p:cNvCxnSpPr>
          <p:nvPr/>
        </p:nvCxnSpPr>
        <p:spPr>
          <a:xfrm>
            <a:off x="3688510" y="4096392"/>
            <a:ext cx="827507" cy="0"/>
          </a:xfrm>
          <a:prstGeom prst="straightConnector1">
            <a:avLst/>
          </a:prstGeom>
          <a:solidFill>
            <a:srgbClr val="C00000"/>
          </a:solidFill>
          <a:ln w="28575">
            <a:solidFill>
              <a:srgbClr val="FF0000"/>
            </a:solidFill>
            <a:prstDash val="sysDash"/>
            <a:headEnd type="triangle" w="lg" len="lg"/>
            <a:tailEnd type="triangle" w="lg" len="lg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CF59AB7-A7FE-E71F-90A0-7AAEDA5C4844}"/>
              </a:ext>
            </a:extLst>
          </p:cNvPr>
          <p:cNvCxnSpPr>
            <a:cxnSpLocks/>
          </p:cNvCxnSpPr>
          <p:nvPr/>
        </p:nvCxnSpPr>
        <p:spPr>
          <a:xfrm>
            <a:off x="5784887" y="4096392"/>
            <a:ext cx="827507" cy="0"/>
          </a:xfrm>
          <a:prstGeom prst="straightConnector1">
            <a:avLst/>
          </a:prstGeom>
          <a:solidFill>
            <a:srgbClr val="C00000"/>
          </a:solidFill>
          <a:ln w="28575">
            <a:solidFill>
              <a:srgbClr val="FF0000"/>
            </a:solidFill>
            <a:prstDash val="sysDash"/>
            <a:headEnd type="triangle" w="lg" len="lg"/>
            <a:tailEnd type="triangle" w="lg" len="lg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9B9A581-443B-E8BF-193B-7AB0FB5800CD}"/>
              </a:ext>
            </a:extLst>
          </p:cNvPr>
          <p:cNvCxnSpPr>
            <a:cxnSpLocks/>
          </p:cNvCxnSpPr>
          <p:nvPr/>
        </p:nvCxnSpPr>
        <p:spPr>
          <a:xfrm>
            <a:off x="8531193" y="4096392"/>
            <a:ext cx="827507" cy="0"/>
          </a:xfrm>
          <a:prstGeom prst="straightConnector1">
            <a:avLst/>
          </a:prstGeom>
          <a:solidFill>
            <a:srgbClr val="C00000"/>
          </a:solidFill>
          <a:ln w="28575">
            <a:solidFill>
              <a:srgbClr val="FF0000"/>
            </a:solidFill>
            <a:prstDash val="sysDash"/>
            <a:headEnd type="triangle" w="lg" len="lg"/>
            <a:tailEnd type="triangle" w="lg" len="lg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24748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2893</TotalTime>
  <Words>181</Words>
  <Application>Microsoft Office PowerPoint</Application>
  <PresentationFormat>Grand écran</PresentationFormat>
  <Paragraphs>48</Paragraphs>
  <Slides>10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395</cp:revision>
  <dcterms:created xsi:type="dcterms:W3CDTF">2022-09-28T14:03:26Z</dcterms:created>
  <dcterms:modified xsi:type="dcterms:W3CDTF">2023-05-12T08:09:44Z</dcterms:modified>
</cp:coreProperties>
</file>