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71" r:id="rId2"/>
    <p:sldId id="260" r:id="rId3"/>
    <p:sldId id="272" r:id="rId4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02ACA81-B7EC-46E4-8955-28F6FEA5E574}" v="4" dt="2023-01-22T11:17:43.048"/>
    <p1510:client id="{DA544C23-7741-4AA4-82DC-4A52CEC544DB}" v="630" dt="2023-01-22T12:01:30.038"/>
    <p1510:client id="{DE19C592-BCAE-4096-8DC0-83BB5BD1A646}" v="47" dt="2023-01-22T12:13:33.2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Style moyen 1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03" autoAdjust="0"/>
    <p:restoredTop sz="94712" autoAdjust="0"/>
  </p:normalViewPr>
  <p:slideViewPr>
    <p:cSldViewPr snapToGrid="0">
      <p:cViewPr varScale="1">
        <p:scale>
          <a:sx n="98" d="100"/>
          <a:sy n="98" d="100"/>
        </p:scale>
        <p:origin x="107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93" d="100"/>
          <a:sy n="93" d="100"/>
        </p:scale>
        <p:origin x="28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microsoft.com/office/2016/11/relationships/changesInfo" Target="changesInfos/changesInfo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onel ZANITTI" userId="1e51b01e59126d6e" providerId="LiveId" clId="{57184440-D3AD-4F5F-B967-E832C14A1EC3}"/>
    <pc:docChg chg="undo custSel addSld delSld modSld modMainMaster">
      <pc:chgData name="Lionel ZANITTI" userId="1e51b01e59126d6e" providerId="LiveId" clId="{57184440-D3AD-4F5F-B967-E832C14A1EC3}" dt="2022-11-05T14:43:20.768" v="1642"/>
      <pc:docMkLst>
        <pc:docMk/>
      </pc:docMkLst>
      <pc:sldChg chg="addSp delSp modSp mod delAnim modAnim">
        <pc:chgData name="Lionel ZANITTI" userId="1e51b01e59126d6e" providerId="LiveId" clId="{57184440-D3AD-4F5F-B967-E832C14A1EC3}" dt="2022-11-05T13:20:30.693" v="752" actId="14100"/>
        <pc:sldMkLst>
          <pc:docMk/>
          <pc:sldMk cId="2169832658" sldId="260"/>
        </pc:sldMkLst>
        <pc:spChg chg="mod">
          <ac:chgData name="Lionel ZANITTI" userId="1e51b01e59126d6e" providerId="LiveId" clId="{57184440-D3AD-4F5F-B967-E832C14A1EC3}" dt="2022-11-05T13:19:59.866" v="746" actId="6549"/>
          <ac:spMkLst>
            <pc:docMk/>
            <pc:sldMk cId="2169832658" sldId="260"/>
            <ac:spMk id="2" creationId="{40FB6FB6-A6FF-ADED-6CCB-515CB4CFF698}"/>
          </ac:spMkLst>
        </pc:spChg>
        <pc:spChg chg="mod">
          <ac:chgData name="Lionel ZANITTI" userId="1e51b01e59126d6e" providerId="LiveId" clId="{57184440-D3AD-4F5F-B967-E832C14A1EC3}" dt="2022-11-05T13:20:05.445" v="747" actId="207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6:47.033" v="634" actId="20577"/>
          <ac:spMkLst>
            <pc:docMk/>
            <pc:sldMk cId="2169832658" sldId="260"/>
            <ac:spMk id="5" creationId="{C0AF89E8-B08C-5A74-99DF-9BAA81C160F3}"/>
          </ac:spMkLst>
        </pc:spChg>
        <pc:spChg chg="add mod">
          <ac:chgData name="Lionel ZANITTI" userId="1e51b01e59126d6e" providerId="LiveId" clId="{57184440-D3AD-4F5F-B967-E832C14A1EC3}" dt="2022-11-05T13:20:30.693" v="752" actId="14100"/>
          <ac:spMkLst>
            <pc:docMk/>
            <pc:sldMk cId="2169832658" sldId="260"/>
            <ac:spMk id="6" creationId="{1CBD4822-3F11-8F8D-478E-E619B3F8F008}"/>
          </ac:spMkLst>
        </pc:spChg>
        <pc:spChg chg="add del mod">
          <ac:chgData name="Lionel ZANITTI" userId="1e51b01e59126d6e" providerId="LiveId" clId="{57184440-D3AD-4F5F-B967-E832C14A1EC3}" dt="2022-11-05T07:53:15.525" v="161" actId="478"/>
          <ac:spMkLst>
            <pc:docMk/>
            <pc:sldMk cId="2169832658" sldId="260"/>
            <ac:spMk id="7" creationId="{C1786CBA-509C-DBAC-7317-A7410BEF06AC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9" creationId="{A8EC863B-5F30-25CF-7310-16E7CE035CD8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10" creationId="{E4D8A639-E427-FBD2-E354-146B78A80753}"/>
          </ac:spMkLst>
        </pc:spChg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879804219" sldId="261"/>
        </pc:sldMkLst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803842256" sldId="262"/>
        </pc:sldMkLst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154684402" sldId="266"/>
        </pc:sldMkLst>
      </pc:sldChg>
      <pc:sldChg chg="modSp">
        <pc:chgData name="Lionel ZANITTI" userId="1e51b01e59126d6e" providerId="LiveId" clId="{57184440-D3AD-4F5F-B967-E832C14A1EC3}" dt="2022-11-05T13:48:58.935" v="1641" actId="20577"/>
        <pc:sldMkLst>
          <pc:docMk/>
          <pc:sldMk cId="2105515201" sldId="271"/>
        </pc:sldMkLst>
        <pc:graphicFrameChg chg="mod">
          <ac:chgData name="Lionel ZANITTI" userId="1e51b01e59126d6e" providerId="LiveId" clId="{57184440-D3AD-4F5F-B967-E832C14A1EC3}" dt="2022-11-05T13:48:58.935" v="1641" actId="20577"/>
          <ac:graphicFrameMkLst>
            <pc:docMk/>
            <pc:sldMk cId="2105515201" sldId="271"/>
            <ac:graphicFrameMk id="10" creationId="{4DBF5C5D-E8C1-4EFB-87B6-B4245AB407AE}"/>
          </ac:graphicFrameMkLst>
        </pc:graphicFrameChg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026943280" sldId="283"/>
        </pc:sldMkLst>
      </pc:sldChg>
      <pc:sldChg chg="addSp delSp modSp add mod addAnim delAnim modAnim">
        <pc:chgData name="Lionel ZANITTI" userId="1e51b01e59126d6e" providerId="LiveId" clId="{57184440-D3AD-4F5F-B967-E832C14A1EC3}" dt="2022-11-05T13:21:04.336" v="755" actId="1076"/>
        <pc:sldMkLst>
          <pc:docMk/>
          <pc:sldMk cId="2651841475" sldId="284"/>
        </pc:sldMkLst>
        <pc:spChg chg="mod">
          <ac:chgData name="Lionel ZANITTI" userId="1e51b01e59126d6e" providerId="LiveId" clId="{57184440-D3AD-4F5F-B967-E832C14A1EC3}" dt="2022-11-05T08:07:38.034" v="671" actId="6549"/>
          <ac:spMkLst>
            <pc:docMk/>
            <pc:sldMk cId="2651841475" sldId="284"/>
            <ac:spMk id="2" creationId="{40FB6FB6-A6FF-ADED-6CCB-515CB4CFF698}"/>
          </ac:spMkLst>
        </pc:spChg>
        <pc:spChg chg="del mod">
          <ac:chgData name="Lionel ZANITTI" userId="1e51b01e59126d6e" providerId="LiveId" clId="{57184440-D3AD-4F5F-B967-E832C14A1EC3}" dt="2022-11-05T08:07:41.019" v="672" actId="478"/>
          <ac:spMkLst>
            <pc:docMk/>
            <pc:sldMk cId="2651841475" sldId="284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6:58.882" v="635"/>
          <ac:spMkLst>
            <pc:docMk/>
            <pc:sldMk cId="2651841475" sldId="284"/>
            <ac:spMk id="5" creationId="{C0AF89E8-B08C-5A74-99DF-9BAA81C160F3}"/>
          </ac:spMkLst>
        </pc:spChg>
        <pc:spChg chg="del">
          <ac:chgData name="Lionel ZANITTI" userId="1e51b01e59126d6e" providerId="LiveId" clId="{57184440-D3AD-4F5F-B967-E832C14A1EC3}" dt="2022-11-05T07:54:31.449" v="252" actId="478"/>
          <ac:spMkLst>
            <pc:docMk/>
            <pc:sldMk cId="2651841475" sldId="284"/>
            <ac:spMk id="6" creationId="{1CBD4822-3F11-8F8D-478E-E619B3F8F008}"/>
          </ac:spMkLst>
        </pc:spChg>
        <pc:spChg chg="mod">
          <ac:chgData name="Lionel ZANITTI" userId="1e51b01e59126d6e" providerId="LiveId" clId="{57184440-D3AD-4F5F-B967-E832C14A1EC3}" dt="2022-11-05T13:20:59.706" v="754" actId="108"/>
          <ac:spMkLst>
            <pc:docMk/>
            <pc:sldMk cId="2651841475" sldId="284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08:08:39.363" v="719" actId="1076"/>
          <ac:spMkLst>
            <pc:docMk/>
            <pc:sldMk cId="2651841475" sldId="284"/>
            <ac:spMk id="9" creationId="{A8EC863B-5F30-25CF-7310-16E7CE035CD8}"/>
          </ac:spMkLst>
        </pc:spChg>
        <pc:spChg chg="del">
          <ac:chgData name="Lionel ZANITTI" userId="1e51b01e59126d6e" providerId="LiveId" clId="{57184440-D3AD-4F5F-B967-E832C14A1EC3}" dt="2022-11-05T07:58:15.642" v="551" actId="478"/>
          <ac:spMkLst>
            <pc:docMk/>
            <pc:sldMk cId="2651841475" sldId="284"/>
            <ac:spMk id="10" creationId="{E4D8A639-E427-FBD2-E354-146B78A80753}"/>
          </ac:spMkLst>
        </pc:spChg>
        <pc:spChg chg="add del mod">
          <ac:chgData name="Lionel ZANITTI" userId="1e51b01e59126d6e" providerId="LiveId" clId="{57184440-D3AD-4F5F-B967-E832C14A1EC3}" dt="2022-11-05T08:07:43.822" v="673" actId="478"/>
          <ac:spMkLst>
            <pc:docMk/>
            <pc:sldMk cId="2651841475" sldId="284"/>
            <ac:spMk id="15" creationId="{68FBD764-93DB-3AEC-CAC1-5997D2972C46}"/>
          </ac:spMkLst>
        </pc:spChg>
        <pc:picChg chg="add mod">
          <ac:chgData name="Lionel ZANITTI" userId="1e51b01e59126d6e" providerId="LiveId" clId="{57184440-D3AD-4F5F-B967-E832C14A1EC3}" dt="2022-11-05T13:21:04.336" v="755" actId="1076"/>
          <ac:picMkLst>
            <pc:docMk/>
            <pc:sldMk cId="2651841475" sldId="284"/>
            <ac:picMk id="11" creationId="{36EDA2E3-82C8-FE0C-C3E2-8F45EFD1B77D}"/>
          </ac:picMkLst>
        </pc:picChg>
        <pc:picChg chg="add mod">
          <ac:chgData name="Lionel ZANITTI" userId="1e51b01e59126d6e" providerId="LiveId" clId="{57184440-D3AD-4F5F-B967-E832C14A1EC3}" dt="2022-11-05T08:09:05.971" v="725" actId="14100"/>
          <ac:picMkLst>
            <pc:docMk/>
            <pc:sldMk cId="2651841475" sldId="284"/>
            <ac:picMk id="13" creationId="{D8CDCD5E-9E12-8B47-EED3-07A66AB9E36C}"/>
          </ac:picMkLst>
        </pc:picChg>
      </pc:sldChg>
      <pc:sldChg chg="addSp delSp modSp add mod delAnim modAnim">
        <pc:chgData name="Lionel ZANITTI" userId="1e51b01e59126d6e" providerId="LiveId" clId="{57184440-D3AD-4F5F-B967-E832C14A1EC3}" dt="2022-11-05T13:25:36.679" v="894" actId="12789"/>
        <pc:sldMkLst>
          <pc:docMk/>
          <pc:sldMk cId="1179080191" sldId="285"/>
        </pc:sldMkLst>
        <pc:spChg chg="mod">
          <ac:chgData name="Lionel ZANITTI" userId="1e51b01e59126d6e" providerId="LiveId" clId="{57184440-D3AD-4F5F-B967-E832C14A1EC3}" dt="2022-11-05T13:21:33.645" v="756"/>
          <ac:spMkLst>
            <pc:docMk/>
            <pc:sldMk cId="1179080191" sldId="285"/>
            <ac:spMk id="2" creationId="{40FB6FB6-A6FF-ADED-6CCB-515CB4CFF698}"/>
          </ac:spMkLst>
        </pc:spChg>
        <pc:spChg chg="del">
          <ac:chgData name="Lionel ZANITTI" userId="1e51b01e59126d6e" providerId="LiveId" clId="{57184440-D3AD-4F5F-B967-E832C14A1EC3}" dt="2022-11-05T13:21:52.235" v="760" actId="478"/>
          <ac:spMkLst>
            <pc:docMk/>
            <pc:sldMk cId="1179080191" sldId="285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7:02.584" v="636"/>
          <ac:spMkLst>
            <pc:docMk/>
            <pc:sldMk cId="1179080191" sldId="285"/>
            <ac:spMk id="5" creationId="{C0AF89E8-B08C-5A74-99DF-9BAA81C160F3}"/>
          </ac:spMkLst>
        </pc:spChg>
        <pc:spChg chg="add del mod">
          <ac:chgData name="Lionel ZANITTI" userId="1e51b01e59126d6e" providerId="LiveId" clId="{57184440-D3AD-4F5F-B967-E832C14A1EC3}" dt="2022-11-05T13:21:54.533" v="761" actId="478"/>
          <ac:spMkLst>
            <pc:docMk/>
            <pc:sldMk cId="1179080191" sldId="285"/>
            <ac:spMk id="7" creationId="{41E1CC34-2717-1655-6851-783FC51CD159}"/>
          </ac:spMkLst>
        </pc:spChg>
        <pc:spChg chg="mod">
          <ac:chgData name="Lionel ZANITTI" userId="1e51b01e59126d6e" providerId="LiveId" clId="{57184440-D3AD-4F5F-B967-E832C14A1EC3}" dt="2022-11-05T13:24:05.255" v="858" actId="6549"/>
          <ac:spMkLst>
            <pc:docMk/>
            <pc:sldMk cId="1179080191" sldId="285"/>
            <ac:spMk id="8" creationId="{9F4653ED-FAEE-2277-DEA3-68659DCE9DDE}"/>
          </ac:spMkLst>
        </pc:spChg>
        <pc:spChg chg="del mod">
          <ac:chgData name="Lionel ZANITTI" userId="1e51b01e59126d6e" providerId="LiveId" clId="{57184440-D3AD-4F5F-B967-E832C14A1EC3}" dt="2022-11-05T07:57:02.852" v="549" actId="478"/>
          <ac:spMkLst>
            <pc:docMk/>
            <pc:sldMk cId="1179080191" sldId="285"/>
            <ac:spMk id="9" creationId="{A8EC863B-5F30-25CF-7310-16E7CE035CD8}"/>
          </ac:spMkLst>
        </pc:spChg>
        <pc:spChg chg="del">
          <ac:chgData name="Lionel ZANITTI" userId="1e51b01e59126d6e" providerId="LiveId" clId="{57184440-D3AD-4F5F-B967-E832C14A1EC3}" dt="2022-11-05T07:56:48.215" v="518" actId="478"/>
          <ac:spMkLst>
            <pc:docMk/>
            <pc:sldMk cId="1179080191" sldId="285"/>
            <ac:spMk id="10" creationId="{E4D8A639-E427-FBD2-E354-146B78A80753}"/>
          </ac:spMkLst>
        </pc:spChg>
        <pc:spChg chg="add mod">
          <ac:chgData name="Lionel ZANITTI" userId="1e51b01e59126d6e" providerId="LiveId" clId="{57184440-D3AD-4F5F-B967-E832C14A1EC3}" dt="2022-11-05T13:25:36.679" v="894" actId="12789"/>
          <ac:spMkLst>
            <pc:docMk/>
            <pc:sldMk cId="1179080191" sldId="285"/>
            <ac:spMk id="13" creationId="{B8290DA0-84B7-48F9-95F3-1C4A057F3337}"/>
          </ac:spMkLst>
        </pc:spChg>
        <pc:picChg chg="add mod">
          <ac:chgData name="Lionel ZANITTI" userId="1e51b01e59126d6e" providerId="LiveId" clId="{57184440-D3AD-4F5F-B967-E832C14A1EC3}" dt="2022-11-05T13:25:36.679" v="894" actId="12789"/>
          <ac:picMkLst>
            <pc:docMk/>
            <pc:sldMk cId="1179080191" sldId="285"/>
            <ac:picMk id="12" creationId="{04E763B7-8546-CF69-FD91-B4DE40E2753D}"/>
          </ac:picMkLst>
        </pc:picChg>
        <pc:picChg chg="add mod">
          <ac:chgData name="Lionel ZANITTI" userId="1e51b01e59126d6e" providerId="LiveId" clId="{57184440-D3AD-4F5F-B967-E832C14A1EC3}" dt="2022-11-05T13:25:36.679" v="894" actId="12789"/>
          <ac:picMkLst>
            <pc:docMk/>
            <pc:sldMk cId="1179080191" sldId="285"/>
            <ac:picMk id="1026" creationId="{E246FDB0-3F26-20E3-71B2-3BE7EA0038E0}"/>
          </ac:picMkLst>
        </pc:picChg>
      </pc:sldChg>
      <pc:sldChg chg="addSp delSp modSp add mod delAnim modAnim">
        <pc:chgData name="Lionel ZANITTI" userId="1e51b01e59126d6e" providerId="LiveId" clId="{57184440-D3AD-4F5F-B967-E832C14A1EC3}" dt="2022-11-05T13:25:56.401" v="932" actId="6549"/>
        <pc:sldMkLst>
          <pc:docMk/>
          <pc:sldMk cId="3635308566" sldId="286"/>
        </pc:sldMkLst>
        <pc:spChg chg="mod">
          <ac:chgData name="Lionel ZANITTI" userId="1e51b01e59126d6e" providerId="LiveId" clId="{57184440-D3AD-4F5F-B967-E832C14A1EC3}" dt="2022-11-05T13:21:41.211" v="757"/>
          <ac:spMkLst>
            <pc:docMk/>
            <pc:sldMk cId="3635308566" sldId="286"/>
            <ac:spMk id="2" creationId="{40FB6FB6-A6FF-ADED-6CCB-515CB4CFF698}"/>
          </ac:spMkLst>
        </pc:spChg>
        <pc:spChg chg="del">
          <ac:chgData name="Lionel ZANITTI" userId="1e51b01e59126d6e" providerId="LiveId" clId="{57184440-D3AD-4F5F-B967-E832C14A1EC3}" dt="2022-11-05T13:21:46.248" v="758" actId="478"/>
          <ac:spMkLst>
            <pc:docMk/>
            <pc:sldMk cId="3635308566" sldId="286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7:06.572" v="637"/>
          <ac:spMkLst>
            <pc:docMk/>
            <pc:sldMk cId="3635308566" sldId="286"/>
            <ac:spMk id="5" creationId="{C0AF89E8-B08C-5A74-99DF-9BAA81C160F3}"/>
          </ac:spMkLst>
        </pc:spChg>
        <pc:spChg chg="mod">
          <ac:chgData name="Lionel ZANITTI" userId="1e51b01e59126d6e" providerId="LiveId" clId="{57184440-D3AD-4F5F-B967-E832C14A1EC3}" dt="2022-11-05T13:25:56.401" v="932" actId="6549"/>
          <ac:spMkLst>
            <pc:docMk/>
            <pc:sldMk cId="3635308566" sldId="286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13:21:48.777" v="759" actId="478"/>
          <ac:spMkLst>
            <pc:docMk/>
            <pc:sldMk cId="3635308566" sldId="286"/>
            <ac:spMk id="10" creationId="{7CAE03E5-AF12-682E-808A-9A70D6251F2C}"/>
          </ac:spMkLst>
        </pc:spChg>
        <pc:picChg chg="add mod">
          <ac:chgData name="Lionel ZANITTI" userId="1e51b01e59126d6e" providerId="LiveId" clId="{57184440-D3AD-4F5F-B967-E832C14A1EC3}" dt="2022-11-05T13:23:26.779" v="848" actId="14100"/>
          <ac:picMkLst>
            <pc:docMk/>
            <pc:sldMk cId="3635308566" sldId="286"/>
            <ac:picMk id="7" creationId="{07AA2D90-1EC6-F9AC-90EF-19205468E634}"/>
          </ac:picMkLst>
        </pc:picChg>
        <pc:picChg chg="del">
          <ac:chgData name="Lionel ZANITTI" userId="1e51b01e59126d6e" providerId="LiveId" clId="{57184440-D3AD-4F5F-B967-E832C14A1EC3}" dt="2022-11-05T08:01:01.664" v="580" actId="478"/>
          <ac:picMkLst>
            <pc:docMk/>
            <pc:sldMk cId="3635308566" sldId="286"/>
            <ac:picMk id="1026" creationId="{E246FDB0-3F26-20E3-71B2-3BE7EA0038E0}"/>
          </ac:picMkLst>
        </pc:picChg>
      </pc:sldChg>
      <pc:sldChg chg="new del">
        <pc:chgData name="Lionel ZANITTI" userId="1e51b01e59126d6e" providerId="LiveId" clId="{57184440-D3AD-4F5F-B967-E832C14A1EC3}" dt="2022-11-05T13:26:52.352" v="1030" actId="47"/>
        <pc:sldMkLst>
          <pc:docMk/>
          <pc:sldMk cId="1752063359" sldId="287"/>
        </pc:sldMkLst>
      </pc:sldChg>
      <pc:sldChg chg="addSp delSp modSp add mod delAnim modAnim">
        <pc:chgData name="Lionel ZANITTI" userId="1e51b01e59126d6e" providerId="LiveId" clId="{57184440-D3AD-4F5F-B967-E832C14A1EC3}" dt="2022-11-05T13:28:28.639" v="1081" actId="1036"/>
        <pc:sldMkLst>
          <pc:docMk/>
          <pc:sldMk cId="2660387888" sldId="288"/>
        </pc:sldMkLst>
        <pc:spChg chg="mod">
          <ac:chgData name="Lionel ZANITTI" userId="1e51b01e59126d6e" providerId="LiveId" clId="{57184440-D3AD-4F5F-B967-E832C14A1EC3}" dt="2022-11-05T13:28:28.639" v="1081" actId="1036"/>
          <ac:spMkLst>
            <pc:docMk/>
            <pc:sldMk cId="2660387888" sldId="288"/>
            <ac:spMk id="8" creationId="{9F4653ED-FAEE-2277-DEA3-68659DCE9DDE}"/>
          </ac:spMkLst>
        </pc:spChg>
        <pc:picChg chg="add mod">
          <ac:chgData name="Lionel ZANITTI" userId="1e51b01e59126d6e" providerId="LiveId" clId="{57184440-D3AD-4F5F-B967-E832C14A1EC3}" dt="2022-11-05T13:28:24.626" v="1074" actId="1036"/>
          <ac:picMkLst>
            <pc:docMk/>
            <pc:sldMk cId="2660387888" sldId="288"/>
            <ac:picMk id="6" creationId="{095C4077-11B1-669D-D9CD-35FAF4E7FDAF}"/>
          </ac:picMkLst>
        </pc:picChg>
        <pc:picChg chg="del">
          <ac:chgData name="Lionel ZANITTI" userId="1e51b01e59126d6e" providerId="LiveId" clId="{57184440-D3AD-4F5F-B967-E832C14A1EC3}" dt="2022-11-05T13:27:26.407" v="1031" actId="478"/>
          <ac:picMkLst>
            <pc:docMk/>
            <pc:sldMk cId="2660387888" sldId="288"/>
            <ac:picMk id="7" creationId="{07AA2D90-1EC6-F9AC-90EF-19205468E634}"/>
          </ac:picMkLst>
        </pc:picChg>
      </pc:sldChg>
      <pc:sldChg chg="addSp modSp add mod modAnim">
        <pc:chgData name="Lionel ZANITTI" userId="1e51b01e59126d6e" providerId="LiveId" clId="{57184440-D3AD-4F5F-B967-E832C14A1EC3}" dt="2022-11-05T13:47:48.690" v="1582"/>
        <pc:sldMkLst>
          <pc:docMk/>
          <pc:sldMk cId="2802833135" sldId="289"/>
        </pc:sldMkLst>
        <pc:spChg chg="mod">
          <ac:chgData name="Lionel ZANITTI" userId="1e51b01e59126d6e" providerId="LiveId" clId="{57184440-D3AD-4F5F-B967-E832C14A1EC3}" dt="2022-11-05T13:30:45.680" v="1348" actId="14100"/>
          <ac:spMkLst>
            <pc:docMk/>
            <pc:sldMk cId="2802833135" sldId="289"/>
            <ac:spMk id="8" creationId="{9F4653ED-FAEE-2277-DEA3-68659DCE9DDE}"/>
          </ac:spMkLst>
        </pc:spChg>
        <pc:spChg chg="add mod">
          <ac:chgData name="Lionel ZANITTI" userId="1e51b01e59126d6e" providerId="LiveId" clId="{57184440-D3AD-4F5F-B967-E832C14A1EC3}" dt="2022-11-05T13:38:56.334" v="1441" actId="1037"/>
          <ac:spMkLst>
            <pc:docMk/>
            <pc:sldMk cId="2802833135" sldId="289"/>
            <ac:spMk id="11" creationId="{B2A5FC4E-250B-3B14-0D3A-593180A2D91A}"/>
          </ac:spMkLst>
        </pc:spChg>
        <pc:spChg chg="add mod">
          <ac:chgData name="Lionel ZANITTI" userId="1e51b01e59126d6e" providerId="LiveId" clId="{57184440-D3AD-4F5F-B967-E832C14A1EC3}" dt="2022-11-05T13:38:49.054" v="1435" actId="1036"/>
          <ac:spMkLst>
            <pc:docMk/>
            <pc:sldMk cId="2802833135" sldId="289"/>
            <ac:spMk id="12" creationId="{66AC7F40-5A56-A786-FA6B-3DD8F8C912C0}"/>
          </ac:spMkLst>
        </pc:spChg>
        <pc:spChg chg="add mod">
          <ac:chgData name="Lionel ZANITTI" userId="1e51b01e59126d6e" providerId="LiveId" clId="{57184440-D3AD-4F5F-B967-E832C14A1EC3}" dt="2022-11-05T13:43:55.571" v="1548" actId="14100"/>
          <ac:spMkLst>
            <pc:docMk/>
            <pc:sldMk cId="2802833135" sldId="289"/>
            <ac:spMk id="13" creationId="{2C4D7552-DED4-8277-B3FD-4C8E193039F2}"/>
          </ac:spMkLst>
        </pc:spChg>
        <pc:spChg chg="add mod">
          <ac:chgData name="Lionel ZANITTI" userId="1e51b01e59126d6e" providerId="LiveId" clId="{57184440-D3AD-4F5F-B967-E832C14A1EC3}" dt="2022-11-05T13:43:42.834" v="1547"/>
          <ac:spMkLst>
            <pc:docMk/>
            <pc:sldMk cId="2802833135" sldId="289"/>
            <ac:spMk id="14" creationId="{14E01BCF-0643-546F-3E2B-45ED499EE1AE}"/>
          </ac:spMkLst>
        </pc:spChg>
        <pc:picChg chg="mod modCrop">
          <ac:chgData name="Lionel ZANITTI" userId="1e51b01e59126d6e" providerId="LiveId" clId="{57184440-D3AD-4F5F-B967-E832C14A1EC3}" dt="2022-11-05T13:38:49.054" v="1435" actId="1036"/>
          <ac:picMkLst>
            <pc:docMk/>
            <pc:sldMk cId="2802833135" sldId="289"/>
            <ac:picMk id="6" creationId="{095C4077-11B1-669D-D9CD-35FAF4E7FDAF}"/>
          </ac:picMkLst>
        </pc:picChg>
        <pc:picChg chg="add mod">
          <ac:chgData name="Lionel ZANITTI" userId="1e51b01e59126d6e" providerId="LiveId" clId="{57184440-D3AD-4F5F-B967-E832C14A1EC3}" dt="2022-11-05T13:38:49.054" v="1435" actId="1036"/>
          <ac:picMkLst>
            <pc:docMk/>
            <pc:sldMk cId="2802833135" sldId="289"/>
            <ac:picMk id="7" creationId="{D05D66E3-5FF8-9E8B-1B7B-7AE5BEADE9C3}"/>
          </ac:picMkLst>
        </pc:picChg>
        <pc:picChg chg="add mod">
          <ac:chgData name="Lionel ZANITTI" userId="1e51b01e59126d6e" providerId="LiveId" clId="{57184440-D3AD-4F5F-B967-E832C14A1EC3}" dt="2022-11-05T13:39:07.203" v="1449" actId="1038"/>
          <ac:picMkLst>
            <pc:docMk/>
            <pc:sldMk cId="2802833135" sldId="289"/>
            <ac:picMk id="10" creationId="{E39447A2-4CA4-FB08-9AA8-3FAA2C4C241E}"/>
          </ac:picMkLst>
        </pc:picChg>
      </pc:sldChg>
      <pc:sldMasterChg chg="addSp modSp">
        <pc:chgData name="Lionel ZANITTI" userId="1e51b01e59126d6e" providerId="LiveId" clId="{57184440-D3AD-4F5F-B967-E832C14A1EC3}" dt="2022-11-05T14:43:20.768" v="1642"/>
        <pc:sldMasterMkLst>
          <pc:docMk/>
          <pc:sldMasterMk cId="3853920126" sldId="2147483648"/>
        </pc:sldMasterMkLst>
        <pc:picChg chg="add mod">
          <ac:chgData name="Lionel ZANITTI" userId="1e51b01e59126d6e" providerId="LiveId" clId="{57184440-D3AD-4F5F-B967-E832C14A1EC3}" dt="2022-11-05T14:43:20.768" v="1642"/>
          <ac:picMkLst>
            <pc:docMk/>
            <pc:sldMasterMk cId="3853920126" sldId="2147483648"/>
            <ac:picMk id="4" creationId="{EB70B99F-4E49-3610-53B8-6FE1B8ABA9D1}"/>
          </ac:picMkLst>
        </pc:picChg>
      </pc:sldMasterChg>
    </pc:docChg>
  </pc:docChgLst>
  <pc:docChgLst>
    <pc:chgData name="Lionel ZANITTI" userId="1e51b01e59126d6e" providerId="LiveId" clId="{DE19C592-BCAE-4096-8DC0-83BB5BD1A646}"/>
    <pc:docChg chg="custSel modSld">
      <pc:chgData name="Lionel ZANITTI" userId="1e51b01e59126d6e" providerId="LiveId" clId="{DE19C592-BCAE-4096-8DC0-83BB5BD1A646}" dt="2023-01-22T12:13:40.477" v="109" actId="1076"/>
      <pc:docMkLst>
        <pc:docMk/>
      </pc:docMkLst>
      <pc:sldChg chg="delSp modSp mod delAnim">
        <pc:chgData name="Lionel ZANITTI" userId="1e51b01e59126d6e" providerId="LiveId" clId="{DE19C592-BCAE-4096-8DC0-83BB5BD1A646}" dt="2023-01-22T12:11:33.350" v="86" actId="6549"/>
        <pc:sldMkLst>
          <pc:docMk/>
          <pc:sldMk cId="2169832658" sldId="260"/>
        </pc:sldMkLst>
        <pc:spChg chg="mod">
          <ac:chgData name="Lionel ZANITTI" userId="1e51b01e59126d6e" providerId="LiveId" clId="{DE19C592-BCAE-4096-8DC0-83BB5BD1A646}" dt="2023-01-22T12:11:33.350" v="86" actId="6549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DE19C592-BCAE-4096-8DC0-83BB5BD1A646}" dt="2023-01-22T12:11:06.913" v="77" actId="20577"/>
          <ac:spMkLst>
            <pc:docMk/>
            <pc:sldMk cId="2169832658" sldId="260"/>
            <ac:spMk id="5" creationId="{C0AF89E8-B08C-5A74-99DF-9BAA81C160F3}"/>
          </ac:spMkLst>
        </pc:spChg>
        <pc:spChg chg="del">
          <ac:chgData name="Lionel ZANITTI" userId="1e51b01e59126d6e" providerId="LiveId" clId="{DE19C592-BCAE-4096-8DC0-83BB5BD1A646}" dt="2023-01-22T12:11:23.766" v="84" actId="478"/>
          <ac:spMkLst>
            <pc:docMk/>
            <pc:sldMk cId="2169832658" sldId="260"/>
            <ac:spMk id="6" creationId="{4FBA6609-C1AE-A1F3-A47A-A35D3FF324B8}"/>
          </ac:spMkLst>
        </pc:spChg>
        <pc:spChg chg="del">
          <ac:chgData name="Lionel ZANITTI" userId="1e51b01e59126d6e" providerId="LiveId" clId="{DE19C592-BCAE-4096-8DC0-83BB5BD1A646}" dt="2023-01-22T12:11:23.766" v="84" actId="478"/>
          <ac:spMkLst>
            <pc:docMk/>
            <pc:sldMk cId="2169832658" sldId="260"/>
            <ac:spMk id="8" creationId="{049372FB-826C-6CD9-33A1-FF798386BB0E}"/>
          </ac:spMkLst>
        </pc:spChg>
      </pc:sldChg>
      <pc:sldChg chg="modSp">
        <pc:chgData name="Lionel ZANITTI" userId="1e51b01e59126d6e" providerId="LiveId" clId="{DE19C592-BCAE-4096-8DC0-83BB5BD1A646}" dt="2023-01-22T12:11:13.752" v="83" actId="20577"/>
        <pc:sldMkLst>
          <pc:docMk/>
          <pc:sldMk cId="2105515201" sldId="271"/>
        </pc:sldMkLst>
        <pc:spChg chg="mod">
          <ac:chgData name="Lionel ZANITTI" userId="1e51b01e59126d6e" providerId="LiveId" clId="{DE19C592-BCAE-4096-8DC0-83BB5BD1A646}" dt="2023-01-22T12:11:11.225" v="80" actId="20577"/>
          <ac:spMkLst>
            <pc:docMk/>
            <pc:sldMk cId="2105515201" sldId="271"/>
            <ac:spMk id="3" creationId="{0D9C7E8B-8B59-FD54-46EB-2014C73861AF}"/>
          </ac:spMkLst>
        </pc:spChg>
        <pc:graphicFrameChg chg="mod">
          <ac:chgData name="Lionel ZANITTI" userId="1e51b01e59126d6e" providerId="LiveId" clId="{DE19C592-BCAE-4096-8DC0-83BB5BD1A646}" dt="2023-01-22T12:11:13.752" v="83" actId="20577"/>
          <ac:graphicFrameMkLst>
            <pc:docMk/>
            <pc:sldMk cId="2105515201" sldId="271"/>
            <ac:graphicFrameMk id="10" creationId="{4DBF5C5D-E8C1-4EFB-87B6-B4245AB407AE}"/>
          </ac:graphicFrameMkLst>
        </pc:graphicFrameChg>
      </pc:sldChg>
      <pc:sldChg chg="addSp delSp modSp mod delAnim modAnim">
        <pc:chgData name="Lionel ZANITTI" userId="1e51b01e59126d6e" providerId="LiveId" clId="{DE19C592-BCAE-4096-8DC0-83BB5BD1A646}" dt="2023-01-22T12:13:40.477" v="109" actId="1076"/>
        <pc:sldMkLst>
          <pc:docMk/>
          <pc:sldMk cId="1712032668" sldId="272"/>
        </pc:sldMkLst>
        <pc:spChg chg="mod">
          <ac:chgData name="Lionel ZANITTI" userId="1e51b01e59126d6e" providerId="LiveId" clId="{DE19C592-BCAE-4096-8DC0-83BB5BD1A646}" dt="2023-01-22T12:11:02.442" v="74" actId="20577"/>
          <ac:spMkLst>
            <pc:docMk/>
            <pc:sldMk cId="1712032668" sldId="272"/>
            <ac:spMk id="5" creationId="{C0AF89E8-B08C-5A74-99DF-9BAA81C160F3}"/>
          </ac:spMkLst>
        </pc:spChg>
        <pc:spChg chg="mod">
          <ac:chgData name="Lionel ZANITTI" userId="1e51b01e59126d6e" providerId="LiveId" clId="{DE19C592-BCAE-4096-8DC0-83BB5BD1A646}" dt="2023-01-22T12:10:56.308" v="71" actId="1035"/>
          <ac:spMkLst>
            <pc:docMk/>
            <pc:sldMk cId="1712032668" sldId="272"/>
            <ac:spMk id="6" creationId="{4FBA6609-C1AE-A1F3-A47A-A35D3FF324B8}"/>
          </ac:spMkLst>
        </pc:spChg>
        <pc:spChg chg="del">
          <ac:chgData name="Lionel ZANITTI" userId="1e51b01e59126d6e" providerId="LiveId" clId="{DE19C592-BCAE-4096-8DC0-83BB5BD1A646}" dt="2023-01-22T12:09:15.709" v="7" actId="478"/>
          <ac:spMkLst>
            <pc:docMk/>
            <pc:sldMk cId="1712032668" sldId="272"/>
            <ac:spMk id="7" creationId="{D1B42026-0B46-5C00-E1C2-3ABD2D4F58AA}"/>
          </ac:spMkLst>
        </pc:spChg>
        <pc:spChg chg="add mod">
          <ac:chgData name="Lionel ZANITTI" userId="1e51b01e59126d6e" providerId="LiveId" clId="{DE19C592-BCAE-4096-8DC0-83BB5BD1A646}" dt="2023-01-22T12:13:40.477" v="109" actId="1076"/>
          <ac:spMkLst>
            <pc:docMk/>
            <pc:sldMk cId="1712032668" sldId="272"/>
            <ac:spMk id="8" creationId="{9D623AF6-8BB2-4BC6-A86D-9274FB227E38}"/>
          </ac:spMkLst>
        </pc:spChg>
        <pc:spChg chg="mod">
          <ac:chgData name="Lionel ZANITTI" userId="1e51b01e59126d6e" providerId="LiveId" clId="{DE19C592-BCAE-4096-8DC0-83BB5BD1A646}" dt="2023-01-22T12:13:12.252" v="103" actId="1036"/>
          <ac:spMkLst>
            <pc:docMk/>
            <pc:sldMk cId="1712032668" sldId="272"/>
            <ac:spMk id="10" creationId="{4CE82FBE-8D9F-B125-B4A6-EA05EAAF43F2}"/>
          </ac:spMkLst>
        </pc:spChg>
        <pc:picChg chg="add mod ord">
          <ac:chgData name="Lionel ZANITTI" userId="1e51b01e59126d6e" providerId="LiveId" clId="{DE19C592-BCAE-4096-8DC0-83BB5BD1A646}" dt="2023-01-22T12:13:05.406" v="95" actId="14100"/>
          <ac:picMkLst>
            <pc:docMk/>
            <pc:sldMk cId="1712032668" sldId="272"/>
            <ac:picMk id="3" creationId="{E525F499-C1CB-D290-AFC7-4E05E598B90E}"/>
          </ac:picMkLst>
        </pc:picChg>
        <pc:picChg chg="del">
          <ac:chgData name="Lionel ZANITTI" userId="1e51b01e59126d6e" providerId="LiveId" clId="{DE19C592-BCAE-4096-8DC0-83BB5BD1A646}" dt="2023-01-22T12:09:15.709" v="7" actId="478"/>
          <ac:picMkLst>
            <pc:docMk/>
            <pc:sldMk cId="1712032668" sldId="272"/>
            <ac:picMk id="12" creationId="{9BD93D51-D9E1-D258-65CC-139CDEC8ABC3}"/>
          </ac:picMkLst>
        </pc:picChg>
      </pc:sldChg>
    </pc:docChg>
  </pc:docChgLst>
  <pc:docChgLst>
    <pc:chgData name="Lionel ZANITTI" userId="1e51b01e59126d6e" providerId="LiveId" clId="{C3592A82-2351-46E2-98F2-1CAA26410AD7}"/>
    <pc:docChg chg="undo custSel addSld delSld modSld">
      <pc:chgData name="Lionel ZANITTI" userId="1e51b01e59126d6e" providerId="LiveId" clId="{C3592A82-2351-46E2-98F2-1CAA26410AD7}" dt="2022-11-06T10:49:57.989" v="477" actId="1035"/>
      <pc:docMkLst>
        <pc:docMk/>
      </pc:docMkLst>
      <pc:sldChg chg="addSp delSp modSp mod delAnim modAnim">
        <pc:chgData name="Lionel ZANITTI" userId="1e51b01e59126d6e" providerId="LiveId" clId="{C3592A82-2351-46E2-98F2-1CAA26410AD7}" dt="2022-11-06T09:20:17.386" v="468"/>
        <pc:sldMkLst>
          <pc:docMk/>
          <pc:sldMk cId="2169832658" sldId="260"/>
        </pc:sldMkLst>
        <pc:spChg chg="mod">
          <ac:chgData name="Lionel ZANITTI" userId="1e51b01e59126d6e" providerId="LiveId" clId="{C3592A82-2351-46E2-98F2-1CAA26410AD7}" dt="2022-11-05T17:27:22.171" v="90" actId="20577"/>
          <ac:spMkLst>
            <pc:docMk/>
            <pc:sldMk cId="2169832658" sldId="260"/>
            <ac:spMk id="2" creationId="{40FB6FB6-A6FF-ADED-6CCB-515CB4CFF698}"/>
          </ac:spMkLst>
        </pc:spChg>
        <pc:spChg chg="mod">
          <ac:chgData name="Lionel ZANITTI" userId="1e51b01e59126d6e" providerId="LiveId" clId="{C3592A82-2351-46E2-98F2-1CAA26410AD7}" dt="2022-11-05T17:59:23.663" v="203" actId="14100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8:01:12.019" v="230" actId="20577"/>
          <ac:spMkLst>
            <pc:docMk/>
            <pc:sldMk cId="2169832658" sldId="260"/>
            <ac:spMk id="5" creationId="{C0AF89E8-B08C-5A74-99DF-9BAA81C160F3}"/>
          </ac:spMkLst>
        </pc:spChg>
        <pc:spChg chg="del">
          <ac:chgData name="Lionel ZANITTI" userId="1e51b01e59126d6e" providerId="LiveId" clId="{C3592A82-2351-46E2-98F2-1CAA26410AD7}" dt="2022-11-05T17:26:58.254" v="69" actId="478"/>
          <ac:spMkLst>
            <pc:docMk/>
            <pc:sldMk cId="2169832658" sldId="260"/>
            <ac:spMk id="6" creationId="{1CBD4822-3F11-8F8D-478E-E619B3F8F008}"/>
          </ac:spMkLst>
        </pc:spChg>
        <pc:spChg chg="add del mod">
          <ac:chgData name="Lionel ZANITTI" userId="1e51b01e59126d6e" providerId="LiveId" clId="{C3592A82-2351-46E2-98F2-1CAA26410AD7}" dt="2022-11-05T17:54:29.695" v="169" actId="478"/>
          <ac:spMkLst>
            <pc:docMk/>
            <pc:sldMk cId="2169832658" sldId="260"/>
            <ac:spMk id="7" creationId="{114032B7-6203-24AD-80A7-3059BCFDA66C}"/>
          </ac:spMkLst>
        </pc:spChg>
        <pc:spChg chg="add mod ord">
          <ac:chgData name="Lionel ZANITTI" userId="1e51b01e59126d6e" providerId="LiveId" clId="{C3592A82-2351-46E2-98F2-1CAA26410AD7}" dt="2022-11-06T09:09:26.807" v="318" actId="14100"/>
          <ac:spMkLst>
            <pc:docMk/>
            <pc:sldMk cId="2169832658" sldId="260"/>
            <ac:spMk id="10" creationId="{4CE82FBE-8D9F-B125-B4A6-EA05EAAF43F2}"/>
          </ac:spMkLst>
        </pc:spChg>
        <pc:picChg chg="add del mod">
          <ac:chgData name="Lionel ZANITTI" userId="1e51b01e59126d6e" providerId="LiveId" clId="{C3592A82-2351-46E2-98F2-1CAA26410AD7}" dt="2022-11-05T17:57:18.701" v="187" actId="478"/>
          <ac:picMkLst>
            <pc:docMk/>
            <pc:sldMk cId="2169832658" sldId="260"/>
            <ac:picMk id="9" creationId="{F5EE2E75-C6DA-6BB0-3EE6-D8F8C077FD53}"/>
          </ac:picMkLst>
        </pc:picChg>
        <pc:picChg chg="add mod">
          <ac:chgData name="Lionel ZANITTI" userId="1e51b01e59126d6e" providerId="LiveId" clId="{C3592A82-2351-46E2-98F2-1CAA26410AD7}" dt="2022-11-06T09:08:55.849" v="300" actId="12788"/>
          <ac:picMkLst>
            <pc:docMk/>
            <pc:sldMk cId="2169832658" sldId="260"/>
            <ac:picMk id="12" creationId="{9BD93D51-D9E1-D258-65CC-139CDEC8ABC3}"/>
          </ac:picMkLst>
        </pc:picChg>
        <pc:picChg chg="add mod">
          <ac:chgData name="Lionel ZANITTI" userId="1e51b01e59126d6e" providerId="LiveId" clId="{C3592A82-2351-46E2-98F2-1CAA26410AD7}" dt="2022-11-06T09:19:48.272" v="461"/>
          <ac:picMkLst>
            <pc:docMk/>
            <pc:sldMk cId="2169832658" sldId="260"/>
            <ac:picMk id="13" creationId="{A4F37C25-DD3A-2977-9C58-60A0D8983181}"/>
          </ac:picMkLst>
        </pc:picChg>
      </pc:sldChg>
      <pc:sldChg chg="modSp mod">
        <pc:chgData name="Lionel ZANITTI" userId="1e51b01e59126d6e" providerId="LiveId" clId="{C3592A82-2351-46E2-98F2-1CAA26410AD7}" dt="2022-11-06T10:49:57.989" v="477" actId="1035"/>
        <pc:sldMkLst>
          <pc:docMk/>
          <pc:sldMk cId="2105515201" sldId="271"/>
        </pc:sldMkLst>
        <pc:graphicFrameChg chg="mod">
          <ac:chgData name="Lionel ZANITTI" userId="1e51b01e59126d6e" providerId="LiveId" clId="{C3592A82-2351-46E2-98F2-1CAA26410AD7}" dt="2022-11-06T10:49:49.451" v="475" actId="11530"/>
          <ac:graphicFrameMkLst>
            <pc:docMk/>
            <pc:sldMk cId="2105515201" sldId="271"/>
            <ac:graphicFrameMk id="10" creationId="{4DBF5C5D-E8C1-4EFB-87B6-B4245AB407AE}"/>
          </ac:graphicFrameMkLst>
        </pc:graphicFrameChg>
        <pc:cxnChg chg="mod">
          <ac:chgData name="Lionel ZANITTI" userId="1e51b01e59126d6e" providerId="LiveId" clId="{C3592A82-2351-46E2-98F2-1CAA26410AD7}" dt="2022-11-06T10:49:57.989" v="477" actId="1035"/>
          <ac:cxnSpMkLst>
            <pc:docMk/>
            <pc:sldMk cId="2105515201" sldId="271"/>
            <ac:cxnSpMk id="5" creationId="{A2CE9FE8-BF53-D4FD-F481-C03DF25348B3}"/>
          </ac:cxnSpMkLst>
        </pc:cxnChg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651841475" sldId="284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1179080191" sldId="285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3635308566" sldId="286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660387888" sldId="288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802833135" sldId="289"/>
        </pc:sldMkLst>
      </pc:sldChg>
      <pc:sldChg chg="new del">
        <pc:chgData name="Lionel ZANITTI" userId="1e51b01e59126d6e" providerId="LiveId" clId="{C3592A82-2351-46E2-98F2-1CAA26410AD7}" dt="2022-11-06T09:05:02.315" v="267" actId="47"/>
        <pc:sldMkLst>
          <pc:docMk/>
          <pc:sldMk cId="3554330000" sldId="290"/>
        </pc:sldMkLst>
      </pc:sldChg>
      <pc:sldChg chg="modSp add del">
        <pc:chgData name="Lionel ZANITTI" userId="1e51b01e59126d6e" providerId="LiveId" clId="{C3592A82-2351-46E2-98F2-1CAA26410AD7}" dt="2022-11-05T18:00:41.237" v="210" actId="2696"/>
        <pc:sldMkLst>
          <pc:docMk/>
          <pc:sldMk cId="4128421842" sldId="291"/>
        </pc:sldMkLst>
        <pc:spChg chg="mod">
          <ac:chgData name="Lionel ZANITTI" userId="1e51b01e59126d6e" providerId="LiveId" clId="{C3592A82-2351-46E2-98F2-1CAA26410AD7}" dt="2022-11-05T17:32:33.189" v="154" actId="20577"/>
          <ac:spMkLst>
            <pc:docMk/>
            <pc:sldMk cId="4128421842" sldId="291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7:32:14.757" v="112" actId="20577"/>
          <ac:spMkLst>
            <pc:docMk/>
            <pc:sldMk cId="4128421842" sldId="291"/>
            <ac:spMk id="5" creationId="{C0AF89E8-B08C-5A74-99DF-9BAA81C160F3}"/>
          </ac:spMkLst>
        </pc:spChg>
      </pc:sldChg>
      <pc:sldChg chg="add del">
        <pc:chgData name="Lionel ZANITTI" userId="1e51b01e59126d6e" providerId="LiveId" clId="{C3592A82-2351-46E2-98F2-1CAA26410AD7}" dt="2022-11-06T09:05:02.315" v="267" actId="47"/>
        <pc:sldMkLst>
          <pc:docMk/>
          <pc:sldMk cId="3260099105" sldId="292"/>
        </pc:sldMkLst>
      </pc:sldChg>
      <pc:sldChg chg="addSp delSp modSp add mod delAnim modAnim">
        <pc:chgData name="Lionel ZANITTI" userId="1e51b01e59126d6e" providerId="LiveId" clId="{C3592A82-2351-46E2-98F2-1CAA26410AD7}" dt="2022-11-06T09:20:23.450" v="471"/>
        <pc:sldMkLst>
          <pc:docMk/>
          <pc:sldMk cId="421335030" sldId="293"/>
        </pc:sldMkLst>
        <pc:spChg chg="mod">
          <ac:chgData name="Lionel ZANITTI" userId="1e51b01e59126d6e" providerId="LiveId" clId="{C3592A82-2351-46E2-98F2-1CAA26410AD7}" dt="2022-11-05T18:01:41.878" v="235" actId="6549"/>
          <ac:spMkLst>
            <pc:docMk/>
            <pc:sldMk cId="421335030" sldId="293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8:01:04.627" v="227" actId="20577"/>
          <ac:spMkLst>
            <pc:docMk/>
            <pc:sldMk cId="421335030" sldId="293"/>
            <ac:spMk id="5" creationId="{C0AF89E8-B08C-5A74-99DF-9BAA81C160F3}"/>
          </ac:spMkLst>
        </pc:spChg>
        <pc:spChg chg="mod">
          <ac:chgData name="Lionel ZANITTI" userId="1e51b01e59126d6e" providerId="LiveId" clId="{C3592A82-2351-46E2-98F2-1CAA26410AD7}" dt="2022-11-06T09:09:34.695" v="341" actId="1037"/>
          <ac:spMkLst>
            <pc:docMk/>
            <pc:sldMk cId="421335030" sldId="293"/>
            <ac:spMk id="10" creationId="{4CE82FBE-8D9F-B125-B4A6-EA05EAAF43F2}"/>
          </ac:spMkLst>
        </pc:spChg>
        <pc:picChg chg="add mod ord">
          <ac:chgData name="Lionel ZANITTI" userId="1e51b01e59126d6e" providerId="LiveId" clId="{C3592A82-2351-46E2-98F2-1CAA26410AD7}" dt="2022-11-06T09:08:50.313" v="299" actId="12788"/>
          <ac:picMkLst>
            <pc:docMk/>
            <pc:sldMk cId="421335030" sldId="293"/>
            <ac:picMk id="7" creationId="{577B1885-80C9-B573-51CB-6B496831800B}"/>
          </ac:picMkLst>
        </pc:picChg>
        <pc:picChg chg="add mod">
          <ac:chgData name="Lionel ZANITTI" userId="1e51b01e59126d6e" providerId="LiveId" clId="{C3592A82-2351-46E2-98F2-1CAA26410AD7}" dt="2022-11-06T09:19:50.955" v="462"/>
          <ac:picMkLst>
            <pc:docMk/>
            <pc:sldMk cId="421335030" sldId="293"/>
            <ac:picMk id="8" creationId="{9C2DB7D4-A447-89AA-52D7-F66567ADE0AE}"/>
          </ac:picMkLst>
        </pc:picChg>
        <pc:picChg chg="del mod">
          <ac:chgData name="Lionel ZANITTI" userId="1e51b01e59126d6e" providerId="LiveId" clId="{C3592A82-2351-46E2-98F2-1CAA26410AD7}" dt="2022-11-05T18:03:15.792" v="240" actId="478"/>
          <ac:picMkLst>
            <pc:docMk/>
            <pc:sldMk cId="421335030" sldId="293"/>
            <ac:picMk id="12" creationId="{9BD93D51-D9E1-D258-65CC-139CDEC8ABC3}"/>
          </ac:picMkLst>
        </pc:picChg>
      </pc:sldChg>
      <pc:sldChg chg="addSp delSp modSp add mod delAnim modAnim">
        <pc:chgData name="Lionel ZANITTI" userId="1e51b01e59126d6e" providerId="LiveId" clId="{C3592A82-2351-46E2-98F2-1CAA26410AD7}" dt="2022-11-06T09:20:29.985" v="474"/>
        <pc:sldMkLst>
          <pc:docMk/>
          <pc:sldMk cId="1531711146" sldId="294"/>
        </pc:sldMkLst>
        <pc:spChg chg="mod">
          <ac:chgData name="Lionel ZANITTI" userId="1e51b01e59126d6e" providerId="LiveId" clId="{C3592A82-2351-46E2-98F2-1CAA26410AD7}" dt="2022-11-05T18:03:59.265" v="255" actId="6549"/>
          <ac:spMkLst>
            <pc:docMk/>
            <pc:sldMk cId="1531711146" sldId="294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6T09:05:19.343" v="285" actId="6549"/>
          <ac:spMkLst>
            <pc:docMk/>
            <pc:sldMk cId="1531711146" sldId="294"/>
            <ac:spMk id="5" creationId="{C0AF89E8-B08C-5A74-99DF-9BAA81C160F3}"/>
          </ac:spMkLst>
        </pc:spChg>
        <pc:spChg chg="mod">
          <ac:chgData name="Lionel ZANITTI" userId="1e51b01e59126d6e" providerId="LiveId" clId="{C3592A82-2351-46E2-98F2-1CAA26410AD7}" dt="2022-11-06T09:09:54.054" v="371" actId="14100"/>
          <ac:spMkLst>
            <pc:docMk/>
            <pc:sldMk cId="1531711146" sldId="294"/>
            <ac:spMk id="10" creationId="{4CE82FBE-8D9F-B125-B4A6-EA05EAAF43F2}"/>
          </ac:spMkLst>
        </pc:spChg>
        <pc:picChg chg="del mod">
          <ac:chgData name="Lionel ZANITTI" userId="1e51b01e59126d6e" providerId="LiveId" clId="{C3592A82-2351-46E2-98F2-1CAA26410AD7}" dt="2022-11-06T09:04:20.597" v="260" actId="478"/>
          <ac:picMkLst>
            <pc:docMk/>
            <pc:sldMk cId="1531711146" sldId="294"/>
            <ac:picMk id="7" creationId="{577B1885-80C9-B573-51CB-6B496831800B}"/>
          </ac:picMkLst>
        </pc:picChg>
        <pc:picChg chg="add mod ord">
          <ac:chgData name="Lionel ZANITTI" userId="1e51b01e59126d6e" providerId="LiveId" clId="{C3592A82-2351-46E2-98F2-1CAA26410AD7}" dt="2022-11-06T09:08:58.738" v="301" actId="12788"/>
          <ac:picMkLst>
            <pc:docMk/>
            <pc:sldMk cId="1531711146" sldId="294"/>
            <ac:picMk id="8" creationId="{5358BBB8-64ED-119B-55BA-14D618D419ED}"/>
          </ac:picMkLst>
        </pc:picChg>
        <pc:picChg chg="add mod">
          <ac:chgData name="Lionel ZANITTI" userId="1e51b01e59126d6e" providerId="LiveId" clId="{C3592A82-2351-46E2-98F2-1CAA26410AD7}" dt="2022-11-06T09:20:07.113" v="465" actId="1037"/>
          <ac:picMkLst>
            <pc:docMk/>
            <pc:sldMk cId="1531711146" sldId="294"/>
            <ac:picMk id="9" creationId="{C8276E2F-E971-DB73-7F1B-EC96BE311244}"/>
          </ac:picMkLst>
        </pc:picChg>
      </pc:sldChg>
    </pc:docChg>
  </pc:docChgLst>
  <pc:docChgLst>
    <pc:chgData name="Lionel ZANITTI" userId="1e51b01e59126d6e" providerId="LiveId" clId="{702ACA81-B7EC-46E4-8955-28F6FEA5E574}"/>
    <pc:docChg chg="custSel delSld modSld modMainMaster">
      <pc:chgData name="Lionel ZANITTI" userId="1e51b01e59126d6e" providerId="LiveId" clId="{702ACA81-B7EC-46E4-8955-28F6FEA5E574}" dt="2023-01-22T11:17:57.012" v="7" actId="478"/>
      <pc:docMkLst>
        <pc:docMk/>
      </pc:docMkLst>
      <pc:sldChg chg="del">
        <pc:chgData name="Lionel ZANITTI" userId="1e51b01e59126d6e" providerId="LiveId" clId="{702ACA81-B7EC-46E4-8955-28F6FEA5E574}" dt="2023-01-22T11:17:45.392" v="6" actId="47"/>
        <pc:sldMkLst>
          <pc:docMk/>
          <pc:sldMk cId="2017237861" sldId="264"/>
        </pc:sldMkLst>
      </pc:sldChg>
      <pc:sldChg chg="addSp delSp modSp mod">
        <pc:chgData name="Lionel ZANITTI" userId="1e51b01e59126d6e" providerId="LiveId" clId="{702ACA81-B7EC-46E4-8955-28F6FEA5E574}" dt="2023-01-22T11:17:43.048" v="5" actId="1076"/>
        <pc:sldMkLst>
          <pc:docMk/>
          <pc:sldMk cId="2105515201" sldId="271"/>
        </pc:sldMkLst>
        <pc:spChg chg="mod">
          <ac:chgData name="Lionel ZANITTI" userId="1e51b01e59126d6e" providerId="LiveId" clId="{702ACA81-B7EC-46E4-8955-28F6FEA5E574}" dt="2023-01-22T11:17:25.106" v="2" actId="207"/>
          <ac:spMkLst>
            <pc:docMk/>
            <pc:sldMk cId="2105515201" sldId="271"/>
            <ac:spMk id="3" creationId="{0D9C7E8B-8B59-FD54-46EB-2014C73861AF}"/>
          </ac:spMkLst>
        </pc:spChg>
        <pc:spChg chg="mod">
          <ac:chgData name="Lionel ZANITTI" userId="1e51b01e59126d6e" providerId="LiveId" clId="{702ACA81-B7EC-46E4-8955-28F6FEA5E574}" dt="2023-01-22T11:17:25.106" v="2" actId="207"/>
          <ac:spMkLst>
            <pc:docMk/>
            <pc:sldMk cId="2105515201" sldId="271"/>
            <ac:spMk id="6" creationId="{E94FC760-44D8-EED2-3B2C-FE9A517EEDF3}"/>
          </ac:spMkLst>
        </pc:spChg>
        <pc:picChg chg="add mod">
          <ac:chgData name="Lionel ZANITTI" userId="1e51b01e59126d6e" providerId="LiveId" clId="{702ACA81-B7EC-46E4-8955-28F6FEA5E574}" dt="2023-01-22T11:17:43.048" v="5" actId="1076"/>
          <ac:picMkLst>
            <pc:docMk/>
            <pc:sldMk cId="2105515201" sldId="271"/>
            <ac:picMk id="2" creationId="{7FF90F74-8995-7769-1DED-6D2B3FC71C6D}"/>
          </ac:picMkLst>
        </pc:picChg>
        <pc:picChg chg="del">
          <ac:chgData name="Lionel ZANITTI" userId="1e51b01e59126d6e" providerId="LiveId" clId="{702ACA81-B7EC-46E4-8955-28F6FEA5E574}" dt="2023-01-22T11:17:10.696" v="0" actId="478"/>
          <ac:picMkLst>
            <pc:docMk/>
            <pc:sldMk cId="2105515201" sldId="271"/>
            <ac:picMk id="4" creationId="{CDF2BDAC-53F8-2891-C052-E08D84B3BD2E}"/>
          </ac:picMkLst>
        </pc:picChg>
        <pc:cxnChg chg="mod">
          <ac:chgData name="Lionel ZANITTI" userId="1e51b01e59126d6e" providerId="LiveId" clId="{702ACA81-B7EC-46E4-8955-28F6FEA5E574}" dt="2023-01-22T11:17:30.558" v="3" actId="208"/>
          <ac:cxnSpMkLst>
            <pc:docMk/>
            <pc:sldMk cId="2105515201" sldId="271"/>
            <ac:cxnSpMk id="5" creationId="{A2CE9FE8-BF53-D4FD-F481-C03DF25348B3}"/>
          </ac:cxnSpMkLst>
        </pc:cxnChg>
      </pc:sldChg>
      <pc:sldMasterChg chg="delSp mod delSldLayout">
        <pc:chgData name="Lionel ZANITTI" userId="1e51b01e59126d6e" providerId="LiveId" clId="{702ACA81-B7EC-46E4-8955-28F6FEA5E574}" dt="2023-01-22T11:17:57.012" v="7" actId="478"/>
        <pc:sldMasterMkLst>
          <pc:docMk/>
          <pc:sldMasterMk cId="3853920126" sldId="2147483648"/>
        </pc:sldMasterMkLst>
        <pc:picChg chg="del">
          <ac:chgData name="Lionel ZANITTI" userId="1e51b01e59126d6e" providerId="LiveId" clId="{702ACA81-B7EC-46E4-8955-28F6FEA5E574}" dt="2023-01-22T11:17:57.012" v="7" actId="478"/>
          <ac:picMkLst>
            <pc:docMk/>
            <pc:sldMasterMk cId="3853920126" sldId="2147483648"/>
            <ac:picMk id="4" creationId="{EB70B99F-4E49-3610-53B8-6FE1B8ABA9D1}"/>
          </ac:picMkLst>
        </pc:picChg>
        <pc:sldLayoutChg chg="del">
          <pc:chgData name="Lionel ZANITTI" userId="1e51b01e59126d6e" providerId="LiveId" clId="{702ACA81-B7EC-46E4-8955-28F6FEA5E574}" dt="2023-01-22T11:17:45.392" v="6" actId="47"/>
          <pc:sldLayoutMkLst>
            <pc:docMk/>
            <pc:sldMasterMk cId="3853920126" sldId="2147483648"/>
            <pc:sldLayoutMk cId="1435165268" sldId="2147483667"/>
          </pc:sldLayoutMkLst>
        </pc:sldLayoutChg>
      </pc:sldMasterChg>
    </pc:docChg>
  </pc:docChgLst>
  <pc:docChgLst>
    <pc:chgData name="Lionel ZANITTI" userId="1e51b01e59126d6e" providerId="LiveId" clId="{DA544C23-7741-4AA4-82DC-4A52CEC544DB}"/>
    <pc:docChg chg="undo custSel addSld delSld modSld">
      <pc:chgData name="Lionel ZANITTI" userId="1e51b01e59126d6e" providerId="LiveId" clId="{DA544C23-7741-4AA4-82DC-4A52CEC544DB}" dt="2023-01-22T12:01:30.038" v="731" actId="20577"/>
      <pc:docMkLst>
        <pc:docMk/>
      </pc:docMkLst>
      <pc:sldChg chg="addSp delSp modSp mod delAnim modAnim">
        <pc:chgData name="Lionel ZANITTI" userId="1e51b01e59126d6e" providerId="LiveId" clId="{DA544C23-7741-4AA4-82DC-4A52CEC544DB}" dt="2023-01-22T11:58:49.744" v="730" actId="108"/>
        <pc:sldMkLst>
          <pc:docMk/>
          <pc:sldMk cId="2169832658" sldId="260"/>
        </pc:sldMkLst>
        <pc:spChg chg="mod">
          <ac:chgData name="Lionel ZANITTI" userId="1e51b01e59126d6e" providerId="LiveId" clId="{DA544C23-7741-4AA4-82DC-4A52CEC544DB}" dt="2023-01-22T11:58:49.744" v="730" actId="108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DA544C23-7741-4AA4-82DC-4A52CEC544DB}" dt="2023-01-22T11:45:50.061" v="583" actId="1076"/>
          <ac:spMkLst>
            <pc:docMk/>
            <pc:sldMk cId="2169832658" sldId="260"/>
            <ac:spMk id="6" creationId="{4FBA6609-C1AE-A1F3-A47A-A35D3FF324B8}"/>
          </ac:spMkLst>
        </pc:spChg>
        <pc:spChg chg="del">
          <ac:chgData name="Lionel ZANITTI" userId="1e51b01e59126d6e" providerId="LiveId" clId="{DA544C23-7741-4AA4-82DC-4A52CEC544DB}" dt="2023-01-22T11:19:46.694" v="2" actId="478"/>
          <ac:spMkLst>
            <pc:docMk/>
            <pc:sldMk cId="2169832658" sldId="260"/>
            <ac:spMk id="7" creationId="{D1B42026-0B46-5C00-E1C2-3ABD2D4F58AA}"/>
          </ac:spMkLst>
        </pc:spChg>
        <pc:spChg chg="add mod">
          <ac:chgData name="Lionel ZANITTI" userId="1e51b01e59126d6e" providerId="LiveId" clId="{DA544C23-7741-4AA4-82DC-4A52CEC544DB}" dt="2023-01-22T11:46:10.173" v="587" actId="14100"/>
          <ac:spMkLst>
            <pc:docMk/>
            <pc:sldMk cId="2169832658" sldId="260"/>
            <ac:spMk id="8" creationId="{049372FB-826C-6CD9-33A1-FF798386BB0E}"/>
          </ac:spMkLst>
        </pc:spChg>
        <pc:spChg chg="add del mod">
          <ac:chgData name="Lionel ZANITTI" userId="1e51b01e59126d6e" providerId="LiveId" clId="{DA544C23-7741-4AA4-82DC-4A52CEC544DB}" dt="2023-01-22T11:40:37.020" v="527" actId="478"/>
          <ac:spMkLst>
            <pc:docMk/>
            <pc:sldMk cId="2169832658" sldId="260"/>
            <ac:spMk id="9" creationId="{4AB4D424-9383-F0C4-AC53-15F48B8F5B4C}"/>
          </ac:spMkLst>
        </pc:spChg>
        <pc:spChg chg="del">
          <ac:chgData name="Lionel ZANITTI" userId="1e51b01e59126d6e" providerId="LiveId" clId="{DA544C23-7741-4AA4-82DC-4A52CEC544DB}" dt="2023-01-22T11:19:49.303" v="3" actId="478"/>
          <ac:spMkLst>
            <pc:docMk/>
            <pc:sldMk cId="2169832658" sldId="260"/>
            <ac:spMk id="10" creationId="{4CE82FBE-8D9F-B125-B4A6-EA05EAAF43F2}"/>
          </ac:spMkLst>
        </pc:spChg>
        <pc:picChg chg="del">
          <ac:chgData name="Lionel ZANITTI" userId="1e51b01e59126d6e" providerId="LiveId" clId="{DA544C23-7741-4AA4-82DC-4A52CEC544DB}" dt="2023-01-22T11:19:46.694" v="2" actId="478"/>
          <ac:picMkLst>
            <pc:docMk/>
            <pc:sldMk cId="2169832658" sldId="260"/>
            <ac:picMk id="12" creationId="{9BD93D51-D9E1-D258-65CC-139CDEC8ABC3}"/>
          </ac:picMkLst>
        </pc:picChg>
      </pc:sldChg>
      <pc:sldChg chg="modSp mod modAnim">
        <pc:chgData name="Lionel ZANITTI" userId="1e51b01e59126d6e" providerId="LiveId" clId="{DA544C23-7741-4AA4-82DC-4A52CEC544DB}" dt="2023-01-22T11:51:25.959" v="620" actId="404"/>
        <pc:sldMkLst>
          <pc:docMk/>
          <pc:sldMk cId="2105515201" sldId="271"/>
        </pc:sldMkLst>
        <pc:spChg chg="mod">
          <ac:chgData name="Lionel ZANITTI" userId="1e51b01e59126d6e" providerId="LiveId" clId="{DA544C23-7741-4AA4-82DC-4A52CEC544DB}" dt="2023-01-22T11:48:41.943" v="600" actId="20577"/>
          <ac:spMkLst>
            <pc:docMk/>
            <pc:sldMk cId="2105515201" sldId="271"/>
            <ac:spMk id="3" creationId="{0D9C7E8B-8B59-FD54-46EB-2014C73861AF}"/>
          </ac:spMkLst>
        </pc:spChg>
        <pc:graphicFrameChg chg="mod modGraphic">
          <ac:chgData name="Lionel ZANITTI" userId="1e51b01e59126d6e" providerId="LiveId" clId="{DA544C23-7741-4AA4-82DC-4A52CEC544DB}" dt="2023-01-22T11:51:25.959" v="620" actId="404"/>
          <ac:graphicFrameMkLst>
            <pc:docMk/>
            <pc:sldMk cId="2105515201" sldId="271"/>
            <ac:graphicFrameMk id="10" creationId="{4DBF5C5D-E8C1-4EFB-87B6-B4245AB407AE}"/>
          </ac:graphicFrameMkLst>
        </pc:graphicFrameChg>
      </pc:sldChg>
      <pc:sldChg chg="addSp delSp modSp add mod delAnim modAnim">
        <pc:chgData name="Lionel ZANITTI" userId="1e51b01e59126d6e" providerId="LiveId" clId="{DA544C23-7741-4AA4-82DC-4A52CEC544DB}" dt="2023-01-22T12:01:30.038" v="731" actId="20577"/>
        <pc:sldMkLst>
          <pc:docMk/>
          <pc:sldMk cId="1712032668" sldId="272"/>
        </pc:sldMkLst>
        <pc:spChg chg="mod">
          <ac:chgData name="Lionel ZANITTI" userId="1e51b01e59126d6e" providerId="LiveId" clId="{DA544C23-7741-4AA4-82DC-4A52CEC544DB}" dt="2023-01-22T11:23:15.149" v="107" actId="20577"/>
          <ac:spMkLst>
            <pc:docMk/>
            <pc:sldMk cId="1712032668" sldId="272"/>
            <ac:spMk id="2" creationId="{40FB6FB6-A6FF-ADED-6CCB-515CB4CFF698}"/>
          </ac:spMkLst>
        </pc:spChg>
        <pc:spChg chg="del">
          <ac:chgData name="Lionel ZANITTI" userId="1e51b01e59126d6e" providerId="LiveId" clId="{DA544C23-7741-4AA4-82DC-4A52CEC544DB}" dt="2023-01-22T11:23:21.331" v="108" actId="478"/>
          <ac:spMkLst>
            <pc:docMk/>
            <pc:sldMk cId="1712032668" sldId="272"/>
            <ac:spMk id="3" creationId="{FA6A4B49-27C8-46B6-8B11-AD7E8F615E2C}"/>
          </ac:spMkLst>
        </pc:spChg>
        <pc:spChg chg="mod">
          <ac:chgData name="Lionel ZANITTI" userId="1e51b01e59126d6e" providerId="LiveId" clId="{DA544C23-7741-4AA4-82DC-4A52CEC544DB}" dt="2023-01-22T12:01:30.038" v="731" actId="20577"/>
          <ac:spMkLst>
            <pc:docMk/>
            <pc:sldMk cId="1712032668" sldId="272"/>
            <ac:spMk id="6" creationId="{4FBA6609-C1AE-A1F3-A47A-A35D3FF324B8}"/>
          </ac:spMkLst>
        </pc:spChg>
        <pc:spChg chg="mod">
          <ac:chgData name="Lionel ZANITTI" userId="1e51b01e59126d6e" providerId="LiveId" clId="{DA544C23-7741-4AA4-82DC-4A52CEC544DB}" dt="2023-01-22T11:31:28.348" v="344" actId="1076"/>
          <ac:spMkLst>
            <pc:docMk/>
            <pc:sldMk cId="1712032668" sldId="272"/>
            <ac:spMk id="7" creationId="{D1B42026-0B46-5C00-E1C2-3ABD2D4F58AA}"/>
          </ac:spMkLst>
        </pc:spChg>
        <pc:spChg chg="add del mod">
          <ac:chgData name="Lionel ZANITTI" userId="1e51b01e59126d6e" providerId="LiveId" clId="{DA544C23-7741-4AA4-82DC-4A52CEC544DB}" dt="2023-01-22T11:23:23.807" v="109" actId="478"/>
          <ac:spMkLst>
            <pc:docMk/>
            <pc:sldMk cId="1712032668" sldId="272"/>
            <ac:spMk id="9" creationId="{0E390B96-B29B-8E26-94F2-5DC7D8B9F3FC}"/>
          </ac:spMkLst>
        </pc:spChg>
        <pc:spChg chg="mod">
          <ac:chgData name="Lionel ZANITTI" userId="1e51b01e59126d6e" providerId="LiveId" clId="{DA544C23-7741-4AA4-82DC-4A52CEC544DB}" dt="2023-01-22T11:32:29.100" v="350" actId="14861"/>
          <ac:spMkLst>
            <pc:docMk/>
            <pc:sldMk cId="1712032668" sldId="272"/>
            <ac:spMk id="10" creationId="{4CE82FBE-8D9F-B125-B4A6-EA05EAAF43F2}"/>
          </ac:spMkLst>
        </pc:spChg>
        <pc:picChg chg="mod">
          <ac:chgData name="Lionel ZANITTI" userId="1e51b01e59126d6e" providerId="LiveId" clId="{DA544C23-7741-4AA4-82DC-4A52CEC544DB}" dt="2023-01-22T11:31:24.931" v="343" actId="1076"/>
          <ac:picMkLst>
            <pc:docMk/>
            <pc:sldMk cId="1712032668" sldId="272"/>
            <ac:picMk id="12" creationId="{9BD93D51-D9E1-D258-65CC-139CDEC8ABC3}"/>
          </ac:picMkLst>
        </pc:picChg>
      </pc:sldChg>
      <pc:sldChg chg="del">
        <pc:chgData name="Lionel ZANITTI" userId="1e51b01e59126d6e" providerId="LiveId" clId="{DA544C23-7741-4AA4-82DC-4A52CEC544DB}" dt="2023-01-22T11:19:35.832" v="0" actId="47"/>
        <pc:sldMkLst>
          <pc:docMk/>
          <pc:sldMk cId="421335030" sldId="293"/>
        </pc:sldMkLst>
      </pc:sldChg>
      <pc:sldChg chg="del">
        <pc:chgData name="Lionel ZANITTI" userId="1e51b01e59126d6e" providerId="LiveId" clId="{DA544C23-7741-4AA4-82DC-4A52CEC544DB}" dt="2023-01-22T11:19:35.832" v="0" actId="47"/>
        <pc:sldMkLst>
          <pc:docMk/>
          <pc:sldMk cId="1531711146" sldId="294"/>
        </pc:sldMkLst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" Target="../slides/slide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slide" Target="../slides/slide3.xml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F69A6-0780-49EA-A6A8-3965C12489B2}" type="doc">
      <dgm:prSet loTypeId="urn:microsoft.com/office/officeart/2018/2/layout/IconVerticalSolidList#1" loCatId="icon" qsTypeId="urn:microsoft.com/office/officeart/2005/8/quickstyle/simple1" qsCatId="simple" csTypeId="urn:microsoft.com/office/officeart/2018/5/colors/Iconchunking_neutralbg_colorful5" csCatId="colorful" phldr="1"/>
      <dgm:spPr/>
      <dgm:t>
        <a:bodyPr rtlCol="0"/>
        <a:lstStyle/>
        <a:p>
          <a:pPr rtl="0"/>
          <a:endParaRPr lang="en-US"/>
        </a:p>
      </dgm:t>
    </dgm:pt>
    <dgm:pt modelId="{30269CC2-8DD6-4402-82F3-18F164A732F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36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Rôle</a:t>
          </a:r>
        </a:p>
      </dgm:t>
    </dgm:pt>
    <dgm:pt modelId="{4A8A3B18-A3DE-475C-8BF1-FB4B84DDA43B}" type="par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DAA2C1D-14F6-4BCA-B047-0B53ADD46F43}" type="sib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B87ECDB-C552-42F6-9B52-6548A18B206B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36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Exemple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0DC560D9-C62C-41BA-8D68-CB78933BFF0C}" type="par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80EFB54F-1AC8-40D9-981D-4C85160A5799}" type="sib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05261D3E-3CC7-4C85-9E09-D67FC777908C}" type="pres">
      <dgm:prSet presAssocID="{162F69A6-0780-49EA-A6A8-3965C12489B2}" presName="root" presStyleCnt="0">
        <dgm:presLayoutVars>
          <dgm:dir/>
          <dgm:resizeHandles val="exact"/>
        </dgm:presLayoutVars>
      </dgm:prSet>
      <dgm:spPr/>
    </dgm:pt>
    <dgm:pt modelId="{25C6FE9B-AED9-47D9-807F-76A517615FC1}" type="pres">
      <dgm:prSet presAssocID="{30269CC2-8DD6-4402-82F3-18F164A732FF}" presName="compNode" presStyleCnt="0"/>
      <dgm:spPr/>
    </dgm:pt>
    <dgm:pt modelId="{99698387-9DF3-4127-A7DE-FCE3F05A3470}" type="pres">
      <dgm:prSet presAssocID="{30269CC2-8DD6-4402-82F3-18F164A732FF}" presName="bgRect" presStyleLbl="bgShp" presStyleIdx="0" presStyleCnt="2"/>
      <dgm:spPr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B52E1101-E263-4511-8D8F-5A215C912C41}" type="pres">
      <dgm:prSet presAssocID="{30269CC2-8DD6-4402-82F3-18F164A732FF}" presName="iconRect" presStyleLbl="node1" presStyleIdx="0" presStyleCnt="2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1 avec un remplissage uni"/>
        </a:ext>
      </dgm:extLst>
    </dgm:pt>
    <dgm:pt modelId="{18EFBBAF-BD9F-4030-B8A4-57CCEB350921}" type="pres">
      <dgm:prSet presAssocID="{30269CC2-8DD6-4402-82F3-18F164A732FF}" presName="spaceRect" presStyleCnt="0"/>
      <dgm:spPr/>
    </dgm:pt>
    <dgm:pt modelId="{F113ED77-1650-49A8-987A-A13C2A50CEA5}" type="pres">
      <dgm:prSet presAssocID="{30269CC2-8DD6-4402-82F3-18F164A732FF}" presName="parTx" presStyleLbl="revTx" presStyleIdx="0" presStyleCnt="2">
        <dgm:presLayoutVars>
          <dgm:chMax val="0"/>
          <dgm:chPref val="0"/>
        </dgm:presLayoutVars>
      </dgm:prSet>
      <dgm:spPr/>
    </dgm:pt>
    <dgm:pt modelId="{084D1940-F8FF-48AA-A0CA-908C7645C951}" type="pres">
      <dgm:prSet presAssocID="{2DAA2C1D-14F6-4BCA-B047-0B53ADD46F43}" presName="sibTrans" presStyleCnt="0"/>
      <dgm:spPr/>
    </dgm:pt>
    <dgm:pt modelId="{922A9066-91F0-4494-8CF8-01F8511B6028}" type="pres">
      <dgm:prSet presAssocID="{2B87ECDB-C552-42F6-9B52-6548A18B206B}" presName="compNode" presStyleCnt="0"/>
      <dgm:spPr/>
    </dgm:pt>
    <dgm:pt modelId="{FA3369E0-5B38-4FDD-A9F5-22B9810A03F7}" type="pres">
      <dgm:prSet presAssocID="{2B87ECDB-C552-42F6-9B52-6548A18B206B}" presName="bgRect" presStyleLbl="bgShp" presStyleIdx="1" presStyleCnt="2"/>
      <dgm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FADE9C4E-BFE3-4374-BE2C-676ED238ACF2}" type="pres">
      <dgm:prSet presAssocID="{2B87ECDB-C552-42F6-9B52-6548A18B206B}" presName="iconRect" presStyleLbl="node1" presStyleIdx="1" presStyleCnt="2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 avec un remplissage uni"/>
        </a:ext>
      </dgm:extLst>
    </dgm:pt>
    <dgm:pt modelId="{7000F0F2-143F-4CAE-BA6B-E9C401E5437A}" type="pres">
      <dgm:prSet presAssocID="{2B87ECDB-C552-42F6-9B52-6548A18B206B}" presName="spaceRect" presStyleCnt="0"/>
      <dgm:spPr/>
    </dgm:pt>
    <dgm:pt modelId="{AC018808-9CEA-4C61-8875-3E922AA167D7}" type="pres">
      <dgm:prSet presAssocID="{2B87ECDB-C552-42F6-9B52-6548A18B206B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C9B7BD43-67DC-4CD4-86B0-92B8BFA59068}" type="presOf" srcId="{2B87ECDB-C552-42F6-9B52-6548A18B206B}" destId="{AC018808-9CEA-4C61-8875-3E922AA167D7}" srcOrd="0" destOrd="0" presId="urn:microsoft.com/office/officeart/2018/2/layout/IconVerticalSolidList#1"/>
    <dgm:cxn modelId="{91AFA996-5E3B-401C-B400-E70DBD4A4AB6}" srcId="{162F69A6-0780-49EA-A6A8-3965C12489B2}" destId="{2B87ECDB-C552-42F6-9B52-6548A18B206B}" srcOrd="1" destOrd="0" parTransId="{0DC560D9-C62C-41BA-8D68-CB78933BFF0C}" sibTransId="{80EFB54F-1AC8-40D9-981D-4C85160A5799}"/>
    <dgm:cxn modelId="{813C1BD6-5A4A-43F4-8BF7-0645F72381AA}" srcId="{162F69A6-0780-49EA-A6A8-3965C12489B2}" destId="{30269CC2-8DD6-4402-82F3-18F164A732FF}" srcOrd="0" destOrd="0" parTransId="{4A8A3B18-A3DE-475C-8BF1-FB4B84DDA43B}" sibTransId="{2DAA2C1D-14F6-4BCA-B047-0B53ADD46F43}"/>
    <dgm:cxn modelId="{7F77D1ED-2343-4635-9FDF-CF5C9D2B3315}" type="presOf" srcId="{162F69A6-0780-49EA-A6A8-3965C12489B2}" destId="{05261D3E-3CC7-4C85-9E09-D67FC777908C}" srcOrd="0" destOrd="0" presId="urn:microsoft.com/office/officeart/2018/2/layout/IconVerticalSolidList#1"/>
    <dgm:cxn modelId="{175EB5FF-CD0E-4495-8FA8-F19D1233730A}" type="presOf" srcId="{30269CC2-8DD6-4402-82F3-18F164A732FF}" destId="{F113ED77-1650-49A8-987A-A13C2A50CEA5}" srcOrd="0" destOrd="0" presId="urn:microsoft.com/office/officeart/2018/2/layout/IconVerticalSolidList#1"/>
    <dgm:cxn modelId="{B6784D09-C55E-4568-A257-9A4C076E72A2}" type="presParOf" srcId="{05261D3E-3CC7-4C85-9E09-D67FC777908C}" destId="{25C6FE9B-AED9-47D9-807F-76A517615FC1}" srcOrd="0" destOrd="0" presId="urn:microsoft.com/office/officeart/2018/2/layout/IconVerticalSolidList#1"/>
    <dgm:cxn modelId="{918FF3CA-876D-40FA-841A-AB5A28A77ED2}" type="presParOf" srcId="{25C6FE9B-AED9-47D9-807F-76A517615FC1}" destId="{99698387-9DF3-4127-A7DE-FCE3F05A3470}" srcOrd="0" destOrd="0" presId="urn:microsoft.com/office/officeart/2018/2/layout/IconVerticalSolidList#1"/>
    <dgm:cxn modelId="{9E8C0B32-A7B3-460A-83CF-493652F6403A}" type="presParOf" srcId="{25C6FE9B-AED9-47D9-807F-76A517615FC1}" destId="{B52E1101-E263-4511-8D8F-5A215C912C41}" srcOrd="1" destOrd="0" presId="urn:microsoft.com/office/officeart/2018/2/layout/IconVerticalSolidList#1"/>
    <dgm:cxn modelId="{BF3562AE-51B6-4827-AC2A-02A6C7EE6F5E}" type="presParOf" srcId="{25C6FE9B-AED9-47D9-807F-76A517615FC1}" destId="{18EFBBAF-BD9F-4030-B8A4-57CCEB350921}" srcOrd="2" destOrd="0" presId="urn:microsoft.com/office/officeart/2018/2/layout/IconVerticalSolidList#1"/>
    <dgm:cxn modelId="{04E3ADEA-CCED-42DB-834F-C02041D4F81B}" type="presParOf" srcId="{25C6FE9B-AED9-47D9-807F-76A517615FC1}" destId="{F113ED77-1650-49A8-987A-A13C2A50CEA5}" srcOrd="3" destOrd="0" presId="urn:microsoft.com/office/officeart/2018/2/layout/IconVerticalSolidList#1"/>
    <dgm:cxn modelId="{F6438E6C-D016-4A64-9005-13CAA2685ADD}" type="presParOf" srcId="{05261D3E-3CC7-4C85-9E09-D67FC777908C}" destId="{084D1940-F8FF-48AA-A0CA-908C7645C951}" srcOrd="1" destOrd="0" presId="urn:microsoft.com/office/officeart/2018/2/layout/IconVerticalSolidList#1"/>
    <dgm:cxn modelId="{CEB88A46-381C-4FB3-B5C2-36F0205865FC}" type="presParOf" srcId="{05261D3E-3CC7-4C85-9E09-D67FC777908C}" destId="{922A9066-91F0-4494-8CF8-01F8511B6028}" srcOrd="2" destOrd="0" presId="urn:microsoft.com/office/officeart/2018/2/layout/IconVerticalSolidList#1"/>
    <dgm:cxn modelId="{D1B45BFC-BE7D-41A5-ACF1-DDC855C4E453}" type="presParOf" srcId="{922A9066-91F0-4494-8CF8-01F8511B6028}" destId="{FA3369E0-5B38-4FDD-A9F5-22B9810A03F7}" srcOrd="0" destOrd="0" presId="urn:microsoft.com/office/officeart/2018/2/layout/IconVerticalSolidList#1"/>
    <dgm:cxn modelId="{4643A976-3E27-4CAA-B7FC-B0B83CAF8B1F}" type="presParOf" srcId="{922A9066-91F0-4494-8CF8-01F8511B6028}" destId="{FADE9C4E-BFE3-4374-BE2C-676ED238ACF2}" srcOrd="1" destOrd="0" presId="urn:microsoft.com/office/officeart/2018/2/layout/IconVerticalSolidList#1"/>
    <dgm:cxn modelId="{D766C06F-7B8D-459C-9FB9-C58229C29760}" type="presParOf" srcId="{922A9066-91F0-4494-8CF8-01F8511B6028}" destId="{7000F0F2-143F-4CAE-BA6B-E9C401E5437A}" srcOrd="2" destOrd="0" presId="urn:microsoft.com/office/officeart/2018/2/layout/IconVerticalSolidList#1"/>
    <dgm:cxn modelId="{150742EF-413B-4B94-8C6E-7E0DC782FB81}" type="presParOf" srcId="{922A9066-91F0-4494-8CF8-01F8511B6028}" destId="{AC018808-9CEA-4C61-8875-3E922AA167D7}" srcOrd="3" destOrd="0" presId="urn:microsoft.com/office/officeart/2018/2/layout/IconVerticalSolidLis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98387-9DF3-4127-A7DE-FCE3F05A3470}">
      <dsp:nvSpPr>
        <dsp:cNvPr id="0" name=""/>
        <dsp:cNvSpPr/>
      </dsp:nvSpPr>
      <dsp:spPr>
        <a:xfrm>
          <a:off x="0" y="972542"/>
          <a:ext cx="6791323" cy="1795462"/>
        </a:xfrm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1101-E263-4511-8D8F-5A215C912C41}">
      <dsp:nvSpPr>
        <dsp:cNvPr id="0" name=""/>
        <dsp:cNvSpPr/>
      </dsp:nvSpPr>
      <dsp:spPr>
        <a:xfrm>
          <a:off x="543127" y="1376521"/>
          <a:ext cx="987504" cy="98750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3ED77-1650-49A8-987A-A13C2A50CEA5}">
      <dsp:nvSpPr>
        <dsp:cNvPr id="0" name=""/>
        <dsp:cNvSpPr/>
      </dsp:nvSpPr>
      <dsp:spPr>
        <a:xfrm>
          <a:off x="2073759" y="972542"/>
          <a:ext cx="4717563" cy="1795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020" tIns="190020" rIns="190020" bIns="190020" numCol="1" spcCol="1270" rtlCol="0" anchor="ctr" anchorCtr="0">
          <a:noAutofit/>
        </a:bodyPr>
        <a:lstStyle/>
        <a:p>
          <a:pPr marL="0" lvl="0" indent="0" algn="l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6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Rôle</a:t>
          </a:r>
        </a:p>
      </dsp:txBody>
      <dsp:txXfrm>
        <a:off x="2073759" y="972542"/>
        <a:ext cx="4717563" cy="1795462"/>
      </dsp:txXfrm>
    </dsp:sp>
    <dsp:sp modelId="{FA3369E0-5B38-4FDD-A9F5-22B9810A03F7}">
      <dsp:nvSpPr>
        <dsp:cNvPr id="0" name=""/>
        <dsp:cNvSpPr/>
      </dsp:nvSpPr>
      <dsp:spPr>
        <a:xfrm>
          <a:off x="0" y="3216870"/>
          <a:ext cx="6791323" cy="1795462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DE9C4E-BFE3-4374-BE2C-676ED238ACF2}">
      <dsp:nvSpPr>
        <dsp:cNvPr id="0" name=""/>
        <dsp:cNvSpPr/>
      </dsp:nvSpPr>
      <dsp:spPr>
        <a:xfrm>
          <a:off x="543127" y="3620849"/>
          <a:ext cx="987504" cy="98750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18808-9CEA-4C61-8875-3E922AA167D7}">
      <dsp:nvSpPr>
        <dsp:cNvPr id="0" name=""/>
        <dsp:cNvSpPr/>
      </dsp:nvSpPr>
      <dsp:spPr>
        <a:xfrm>
          <a:off x="2073759" y="3216870"/>
          <a:ext cx="4717563" cy="1795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020" tIns="190020" rIns="190020" bIns="190020" numCol="1" spcCol="1270" rtlCol="0" anchor="ctr" anchorCtr="0">
          <a:noAutofit/>
        </a:bodyPr>
        <a:lstStyle/>
        <a:p>
          <a:pPr marL="0" lvl="0" indent="0" algn="l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6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Exemple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2073759" y="3216870"/>
        <a:ext cx="4717563" cy="17954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#1">
  <dgm:title val="Liste verticale d’icônes à éléments pleins"/>
  <dgm:desc val="Permet de représenter une série d’éléments visuels de haut en bas avec du texte de Niveau 1 ou de Niveau 1 et de Niveau 2 groupé dans une forme. Fonctionne de manière optimale avec des icônes ou de petites images avec de plus longues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2BC10188-DC2C-458D-AB41-143A0BE9A3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34E15-7196-43FC-B912-C4D8B4A2CE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8416927-5E9C-4E77-85FE-EE4C81C1DE39}" type="datetimeFigureOut">
              <a:rPr lang="fr-FR" smtClean="0"/>
              <a:t>23/01/2023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EA2570-D5B6-41CB-96C2-FFC994466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C31B37-7A69-4C30-9B63-29F8242FC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89B6C8-888A-401B-9F9B-D41D36B6C3E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3100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A798B7E-6604-4F74-86DB-B30627D56244}" type="datetimeFigureOut">
              <a:rPr lang="fr-FR" noProof="0" smtClean="0"/>
              <a:t>23/01/2023</a:t>
            </a:fld>
            <a:endParaRPr lang="fr-FR" noProof="0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F28A1F-3E69-47E5-AE93-E7F2155A242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59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024220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497552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420905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653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8" name="Espace réservé d’image 2">
            <a:extLst>
              <a:ext uri="{FF2B5EF4-FFF2-40B4-BE49-F238E27FC236}">
                <a16:creationId xmlns:a16="http://schemas.microsoft.com/office/drawing/2014/main" id="{2641ECAC-0557-4843-8433-067E4414E2F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7512001" cy="6727855"/>
          </a:xfrm>
          <a:solidFill>
            <a:schemeClr val="tx1">
              <a:lumMod val="85000"/>
              <a:lumOff val="1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</p:spTree>
    <p:extLst>
      <p:ext uri="{BB962C8B-B14F-4D97-AF65-F5344CB8AC3E}">
        <p14:creationId xmlns:p14="http://schemas.microsoft.com/office/powerpoint/2010/main" val="339438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62738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923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larges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7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>
              <a:defRPr lang="en-US" sz="4000"/>
            </a:lvl1pPr>
          </a:lstStyle>
          <a:p>
            <a:pPr lvl="0" rtl="0">
              <a:lnSpc>
                <a:spcPct val="100000"/>
              </a:lnSpc>
            </a:pPr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9457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2">
            <a:extLst>
              <a:ext uri="{FF2B5EF4-FFF2-40B4-BE49-F238E27FC236}">
                <a16:creationId xmlns:a16="http://schemas.microsoft.com/office/drawing/2014/main" id="{6D3C5ED2-B01D-4104-B193-BC78D76A46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305550" cy="6721475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7974" y="303301"/>
            <a:ext cx="4695825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 de masque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57974" y="1825625"/>
            <a:ext cx="4695826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979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horizontau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vert="horz" lIns="396000" tIns="0" rIns="396000" bIns="0" rtlCol="0" anchor="ctr">
            <a:noAutofit/>
          </a:bodyPr>
          <a:lstStyle>
            <a:lvl1pPr algn="r">
              <a:lnSpc>
                <a:spcPct val="70000"/>
              </a:lnSpc>
              <a:defRPr lang="en-US" sz="5200" b="0" spc="-150" dirty="0"/>
            </a:lvl1pPr>
          </a:lstStyle>
          <a:p>
            <a:pPr lvl="0" algn="r"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365124"/>
            <a:ext cx="6648448" cy="5984875"/>
          </a:xfrm>
        </p:spPr>
        <p:txBody>
          <a:bodyPr lIns="108000" tIns="108000" rIns="108000" bIns="108000"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604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65237DA4-112F-40B2-8C8C-EB23506D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lIns="396000" rIns="396000" rtlCol="0">
            <a:normAutofit/>
          </a:bodyPr>
          <a:lstStyle>
            <a:lvl1pPr>
              <a:lnSpc>
                <a:spcPct val="70000"/>
              </a:lnSpc>
              <a:defRPr sz="5200" spc="-15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5124"/>
            <a:ext cx="6156323" cy="5984875"/>
          </a:xfrm>
        </p:spPr>
        <p:txBody>
          <a:bodyPr lIns="108000" tIns="108000" rIns="108000" bIns="108000" rtlCol="0" anchor="ctr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solidFill>
            <a:schemeClr val="bg1">
              <a:lumMod val="85000"/>
            </a:schemeClr>
          </a:solidFill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4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68E6EF2-4B2F-4D0D-9505-CE92872972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611076"/>
            <a:ext cx="6648448" cy="5738923"/>
          </a:xfrm>
        </p:spPr>
        <p:txBody>
          <a:bodyPr lIns="108000" tIns="108000" rIns="108000" bIns="10800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91A21B9-BA54-413B-940E-027C32E4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3440502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 anchor="t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BDA7-8BE9-42D5-ACF1-0F51423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CEF73F-3CCA-4312-8E9C-2B4629DA1F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3BF716-502C-4821-A3A0-19C2C508E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598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AB651-5612-4E6A-9B35-A555D082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1389A2-D77B-40CA-AD1E-0178AEFAD15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DCA993-CBEA-48C5-BD35-50ABDFF640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8ED8E0-95EC-469F-9B7E-562FBDFDE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634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76F88-2A37-410D-A685-E455AF3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764B46-B015-44F7-8DC0-AFB8D275E4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3C8232-2077-497A-9142-B787E2B03A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F6077C-D913-4FD0-B6E0-6D70BEFD40E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905DBB-3AA9-4435-AC97-732293FDE7E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54C901-FCAF-4DFB-A621-6A969641C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921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F2623-2255-4BBA-9577-B3A3FD2A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59F0F0-5E7C-4FC9-8E90-6ADCD7A71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55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9D3FFB-BE14-4D90-A515-10EDD1BEE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276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51E51-BE82-4B1B-9CB6-89C2646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CCBF8C-3CF7-47E6-9AB0-15584178B4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07DA3C-0298-45CF-AFC3-41031C0763E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C4FF87-D01E-416B-9EF8-E107C4EDD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853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8E4AFE-E166-4B84-B0C8-9205038D80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617517-B672-49BA-AC6E-AB66D063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C92C27-7843-4B22-9200-B7304E6AE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DB4F10-F75B-41A8-B994-BFF68949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61475"/>
            <a:ext cx="838200" cy="3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D21E2-8DEB-4F43-A26E-B8DA900A9230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D3143-7FD1-40EA-AA4A-47C72380AEC2}"/>
              </a:ext>
            </a:extLst>
          </p:cNvPr>
          <p:cNvSpPr/>
          <p:nvPr userDrawn="1"/>
        </p:nvSpPr>
        <p:spPr>
          <a:xfrm>
            <a:off x="11353798" y="6721474"/>
            <a:ext cx="838201" cy="13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539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60" r:id="rId3"/>
    <p:sldLayoutId id="2147483665" r:id="rId4"/>
    <p:sldLayoutId id="2147483666" r:id="rId5"/>
    <p:sldLayoutId id="2147483650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slide" Target="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Espace réservé du contenu 2" descr="Espace réservé du contenu de liste">
            <a:extLst>
              <a:ext uri="{FF2B5EF4-FFF2-40B4-BE49-F238E27FC236}">
                <a16:creationId xmlns:a16="http://schemas.microsoft.com/office/drawing/2014/main" id="{4DBF5C5D-E8C1-4EFB-87B6-B4245AB407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52320867"/>
              </p:ext>
            </p:extLst>
          </p:nvPr>
        </p:nvGraphicFramePr>
        <p:xfrm>
          <a:off x="5399055" y="517885"/>
          <a:ext cx="6791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</a:t>
            </a:fld>
            <a:endParaRPr lang="fr-FR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94FC760-44D8-EED2-3B2C-FE9A517EEDF3}"/>
              </a:ext>
            </a:extLst>
          </p:cNvPr>
          <p:cNvSpPr txBox="1">
            <a:spLocks/>
          </p:cNvSpPr>
          <p:nvPr/>
        </p:nvSpPr>
        <p:spPr>
          <a:xfrm>
            <a:off x="908549" y="1966960"/>
            <a:ext cx="3396750" cy="1977416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5400" dirty="0"/>
              <a:t>Programme de cours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D9C7E8B-8B59-FD54-46EB-2014C73861AF}"/>
              </a:ext>
            </a:extLst>
          </p:cNvPr>
          <p:cNvSpPr txBox="1"/>
          <p:nvPr/>
        </p:nvSpPr>
        <p:spPr>
          <a:xfrm>
            <a:off x="0" y="4352343"/>
            <a:ext cx="5399055" cy="733425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9pPr>
          </a:lstStyle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  <a:t>NBVAL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2CE9FE8-BF53-D4FD-F481-C03DF25348B3}"/>
              </a:ext>
            </a:extLst>
          </p:cNvPr>
          <p:cNvCxnSpPr>
            <a:cxnSpLocks/>
          </p:cNvCxnSpPr>
          <p:nvPr/>
        </p:nvCxnSpPr>
        <p:spPr>
          <a:xfrm>
            <a:off x="0" y="4261909"/>
            <a:ext cx="539905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>
            <a:extLst>
              <a:ext uri="{FF2B5EF4-FFF2-40B4-BE49-F238E27FC236}">
                <a16:creationId xmlns:a16="http://schemas.microsoft.com/office/drawing/2014/main" id="{7FF90F74-8995-7769-1DED-6D2B3FC71C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2544" y="334102"/>
            <a:ext cx="1756456" cy="1632858"/>
          </a:xfrm>
          <a:prstGeom prst="rect">
            <a:avLst/>
          </a:prstGeom>
          <a:noFill/>
          <a:effectLst>
            <a:glow rad="101600">
              <a:schemeClr val="bg1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5515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6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924" y="2399500"/>
            <a:ext cx="11132976" cy="1308492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600" dirty="0"/>
              <a:t>La fonction </a:t>
            </a:r>
            <a:r>
              <a:rPr lang="fr-FR" sz="3600" dirty="0">
                <a:solidFill>
                  <a:srgbClr val="FFFF00"/>
                </a:solidFill>
              </a:rPr>
              <a:t>NBVAL</a:t>
            </a:r>
            <a:r>
              <a:rPr lang="fr-FR" sz="3600" dirty="0"/>
              <a:t> permet de compter les cellules non vides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FONCTION NBVAL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Rôle…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832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525F499-C1CB-D290-AFC7-4E05E598B9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6548" y="1202266"/>
            <a:ext cx="7598745" cy="515920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FONCTION NBVAL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Exemple…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2FBE-8D9F-B125-B4A6-EA05EAAF43F2}"/>
              </a:ext>
            </a:extLst>
          </p:cNvPr>
          <p:cNvSpPr/>
          <p:nvPr/>
        </p:nvSpPr>
        <p:spPr>
          <a:xfrm>
            <a:off x="4746679" y="1773433"/>
            <a:ext cx="4854520" cy="1252514"/>
          </a:xfrm>
          <a:prstGeom prst="rect">
            <a:avLst/>
          </a:prstGeom>
          <a:noFill/>
          <a:ln w="38100">
            <a:solidFill>
              <a:srgbClr val="C00000"/>
            </a:solidFill>
          </a:ln>
          <a:effectLst>
            <a:glow rad="63500">
              <a:schemeClr val="tx1">
                <a:lumMod val="75000"/>
                <a:lumOff val="2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4FBA6609-C1AE-A1F3-A47A-A35D3FF324B8}"/>
              </a:ext>
            </a:extLst>
          </p:cNvPr>
          <p:cNvSpPr txBox="1">
            <a:spLocks/>
          </p:cNvSpPr>
          <p:nvPr/>
        </p:nvSpPr>
        <p:spPr>
          <a:xfrm>
            <a:off x="10252" y="2364032"/>
            <a:ext cx="4854520" cy="16322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2400" dirty="0">
                <a:solidFill>
                  <a:schemeClr val="bg1">
                    <a:lumMod val="95000"/>
                  </a:schemeClr>
                </a:solidFill>
              </a:rPr>
              <a:t>La fonction </a:t>
            </a:r>
            <a:r>
              <a:rPr lang="fr-FR" sz="2800" dirty="0">
                <a:solidFill>
                  <a:srgbClr val="FFFF00"/>
                </a:solidFill>
              </a:rPr>
              <a:t>NBVAL( ) </a:t>
            </a:r>
            <a:r>
              <a:rPr lang="fr-FR" sz="2400" dirty="0">
                <a:solidFill>
                  <a:schemeClr val="bg1">
                    <a:lumMod val="95000"/>
                  </a:schemeClr>
                </a:solidFill>
              </a:rPr>
              <a:t>retourne </a:t>
            </a:r>
            <a:r>
              <a:rPr lang="fr-FR" sz="2800" dirty="0">
                <a:solidFill>
                  <a:srgbClr val="FFFF00"/>
                </a:solidFill>
              </a:rPr>
              <a:t>16</a:t>
            </a:r>
            <a:endParaRPr lang="fr-FR" sz="2400" dirty="0">
              <a:solidFill>
                <a:srgbClr val="FFFF00"/>
              </a:solidFill>
            </a:endParaRPr>
          </a:p>
          <a:p>
            <a:pPr marL="0" indent="0">
              <a:spcBef>
                <a:spcPts val="0"/>
              </a:spcBef>
              <a:buFont typeface="Wingdings" panose="05000000000000000000" pitchFamily="2" charset="2"/>
              <a:buNone/>
            </a:pPr>
            <a:endParaRPr lang="fr-FR" sz="2400" dirty="0">
              <a:solidFill>
                <a:schemeClr val="bg1">
                  <a:lumMod val="95000"/>
                </a:schemeClr>
              </a:solidFill>
            </a:endParaRPr>
          </a:p>
          <a:p>
            <a:pPr marL="0" indent="0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dirty="0">
                <a:solidFill>
                  <a:schemeClr val="bg1">
                    <a:lumMod val="95000"/>
                  </a:schemeClr>
                </a:solidFill>
              </a:rPr>
              <a:t>Seules les </a:t>
            </a:r>
            <a:r>
              <a:rPr lang="fr-FR" dirty="0">
                <a:solidFill>
                  <a:srgbClr val="FFFF00"/>
                </a:solidFill>
              </a:rPr>
              <a:t>cellules vides </a:t>
            </a:r>
            <a:r>
              <a:rPr lang="fr-FR" dirty="0">
                <a:solidFill>
                  <a:schemeClr val="bg1">
                    <a:lumMod val="95000"/>
                  </a:schemeClr>
                </a:solidFill>
              </a:rPr>
              <a:t>ne sont pas comptabilisées</a:t>
            </a:r>
          </a:p>
        </p:txBody>
      </p:sp>
      <p:sp>
        <p:nvSpPr>
          <p:cNvPr id="8" name="Légende : flèche courbée à une bordure 7">
            <a:extLst>
              <a:ext uri="{FF2B5EF4-FFF2-40B4-BE49-F238E27FC236}">
                <a16:creationId xmlns:a16="http://schemas.microsoft.com/office/drawing/2014/main" id="{9D623AF6-8BB2-4BC6-A86D-9274FB227E38}"/>
              </a:ext>
            </a:extLst>
          </p:cNvPr>
          <p:cNvSpPr/>
          <p:nvPr/>
        </p:nvSpPr>
        <p:spPr>
          <a:xfrm flipH="1">
            <a:off x="440266" y="4806506"/>
            <a:ext cx="3296887" cy="744730"/>
          </a:xfrm>
          <a:prstGeom prst="accentCallout2">
            <a:avLst>
              <a:gd name="adj1" fmla="val 25281"/>
              <a:gd name="adj2" fmla="val 7291"/>
              <a:gd name="adj3" fmla="val 23974"/>
              <a:gd name="adj4" fmla="val -37055"/>
              <a:gd name="adj5" fmla="val -125422"/>
              <a:gd name="adj6" fmla="val -75523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3600" dirty="0">
                <a:solidFill>
                  <a:srgbClr val="FFFF00"/>
                </a:solidFill>
                <a:latin typeface="Daytona Condensed" panose="020B0506030503040204" pitchFamily="34" charset="0"/>
              </a:rPr>
              <a:t>=NBVAL(A1:E4)</a:t>
            </a:r>
          </a:p>
        </p:txBody>
      </p:sp>
    </p:spTree>
    <p:extLst>
      <p:ext uri="{BB962C8B-B14F-4D97-AF65-F5344CB8AC3E}">
        <p14:creationId xmlns:p14="http://schemas.microsoft.com/office/powerpoint/2010/main" val="1712032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25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825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10" grpId="0" animBg="1"/>
      <p:bldP spid="6" grpId="0" uiExpand="1" build="p"/>
      <p:bldP spid="8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Custom 254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5370C5"/>
      </a:accent1>
      <a:accent2>
        <a:srgbClr val="17B2D1"/>
      </a:accent2>
      <a:accent3>
        <a:srgbClr val="2978E7"/>
      </a:accent3>
      <a:accent4>
        <a:srgbClr val="7829E7"/>
      </a:accent4>
      <a:accent5>
        <a:srgbClr val="B517D5"/>
      </a:accent5>
      <a:accent6>
        <a:srgbClr val="E729B7"/>
      </a:accent6>
      <a:hlink>
        <a:srgbClr val="5370C5"/>
      </a:hlink>
      <a:folHlink>
        <a:srgbClr val="7F7F7F"/>
      </a:folHlink>
    </a:clrScheme>
    <a:fontScheme name="MS Surge Teach Light and Dark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9019_TF67543618_Win32" id="{B85E8FAF-C91C-4DAC-9A7C-AA8D17CC8157}" vid="{CD744272-D770-45A8-87FB-D52E1996D68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Formation au sein de l'entreprise</Template>
  <TotalTime>2076</TotalTime>
  <Words>55</Words>
  <Application>Microsoft Office PowerPoint</Application>
  <PresentationFormat>Grand écran</PresentationFormat>
  <Paragraphs>19</Paragraphs>
  <Slides>3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Daytona Condensed</vt:lpstr>
      <vt:lpstr>Franklin Gothic Medium Cond</vt:lpstr>
      <vt:lpstr>Wingdings</vt:lpstr>
      <vt:lpstr>Thème Office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Excel </dc:title>
  <dc:creator>Lionel ZANITTI</dc:creator>
  <cp:lastModifiedBy>Lionel ZANITTI</cp:lastModifiedBy>
  <cp:revision>186</cp:revision>
  <dcterms:created xsi:type="dcterms:W3CDTF">2022-09-28T14:03:26Z</dcterms:created>
  <dcterms:modified xsi:type="dcterms:W3CDTF">2023-01-23T13:34:31Z</dcterms:modified>
</cp:coreProperties>
</file>