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71" r:id="rId2"/>
    <p:sldId id="260" r:id="rId3"/>
    <p:sldId id="272" r:id="rId4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C60C2E-0BE8-4BB9-9EC0-293CAC13EAB9}" v="50" dt="2023-01-22T12:30:49.532"/>
    <p1510:client id="{702ACA81-B7EC-46E4-8955-28F6FEA5E574}" v="4" dt="2023-01-22T11:17:43.048"/>
    <p1510:client id="{DA544C23-7741-4AA4-82DC-4A52CEC544DB}" v="630" dt="2023-01-22T12:01:30.038"/>
    <p1510:client id="{DE19C592-BCAE-4096-8DC0-83BB5BD1A646}" v="47" dt="2023-01-22T12:13:33.2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60C60C2E-0BE8-4BB9-9EC0-293CAC13EAB9}"/>
    <pc:docChg chg="custSel modSld">
      <pc:chgData name="Lionel ZANITTI" userId="1e51b01e59126d6e" providerId="LiveId" clId="{60C60C2E-0BE8-4BB9-9EC0-293CAC13EAB9}" dt="2023-01-22T12:30:49.532" v="62" actId="20577"/>
      <pc:docMkLst>
        <pc:docMk/>
      </pc:docMkLst>
      <pc:sldChg chg="modSp">
        <pc:chgData name="Lionel ZANITTI" userId="1e51b01e59126d6e" providerId="LiveId" clId="{60C60C2E-0BE8-4BB9-9EC0-293CAC13EAB9}" dt="2023-01-22T12:30:42.422" v="60" actId="20577"/>
        <pc:sldMkLst>
          <pc:docMk/>
          <pc:sldMk cId="2169832658" sldId="260"/>
        </pc:sldMkLst>
        <pc:spChg chg="mod">
          <ac:chgData name="Lionel ZANITTI" userId="1e51b01e59126d6e" providerId="LiveId" clId="{60C60C2E-0BE8-4BB9-9EC0-293CAC13EAB9}" dt="2023-01-22T12:30:42.422" v="60" actId="2057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60C60C2E-0BE8-4BB9-9EC0-293CAC13EAB9}" dt="2023-01-22T12:30:38.848" v="59" actId="20577"/>
          <ac:spMkLst>
            <pc:docMk/>
            <pc:sldMk cId="2169832658" sldId="260"/>
            <ac:spMk id="5" creationId="{C0AF89E8-B08C-5A74-99DF-9BAA81C160F3}"/>
          </ac:spMkLst>
        </pc:spChg>
      </pc:sldChg>
      <pc:sldChg chg="modSp">
        <pc:chgData name="Lionel ZANITTI" userId="1e51b01e59126d6e" providerId="LiveId" clId="{60C60C2E-0BE8-4BB9-9EC0-293CAC13EAB9}" dt="2023-01-22T12:30:34.213" v="58" actId="20577"/>
        <pc:sldMkLst>
          <pc:docMk/>
          <pc:sldMk cId="2105515201" sldId="271"/>
        </pc:sldMkLst>
        <pc:spChg chg="mod">
          <ac:chgData name="Lionel ZANITTI" userId="1e51b01e59126d6e" providerId="LiveId" clId="{60C60C2E-0BE8-4BB9-9EC0-293CAC13EAB9}" dt="2023-01-22T12:15:56.432" v="9" actId="6549"/>
          <ac:spMkLst>
            <pc:docMk/>
            <pc:sldMk cId="2105515201" sldId="271"/>
            <ac:spMk id="3" creationId="{0D9C7E8B-8B59-FD54-46EB-2014C73861AF}"/>
          </ac:spMkLst>
        </pc:spChg>
        <pc:graphicFrameChg chg="mod">
          <ac:chgData name="Lionel ZANITTI" userId="1e51b01e59126d6e" providerId="LiveId" clId="{60C60C2E-0BE8-4BB9-9EC0-293CAC13EAB9}" dt="2023-01-22T12:30:34.213" v="58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mod delAnim modAnim">
        <pc:chgData name="Lionel ZANITTI" userId="1e51b01e59126d6e" providerId="LiveId" clId="{60C60C2E-0BE8-4BB9-9EC0-293CAC13EAB9}" dt="2023-01-22T12:30:49.532" v="62" actId="20577"/>
        <pc:sldMkLst>
          <pc:docMk/>
          <pc:sldMk cId="1712032668" sldId="272"/>
        </pc:sldMkLst>
        <pc:spChg chg="mod">
          <ac:chgData name="Lionel ZANITTI" userId="1e51b01e59126d6e" providerId="LiveId" clId="{60C60C2E-0BE8-4BB9-9EC0-293CAC13EAB9}" dt="2023-01-22T12:30:49.532" v="62" actId="20577"/>
          <ac:spMkLst>
            <pc:docMk/>
            <pc:sldMk cId="1712032668" sldId="272"/>
            <ac:spMk id="5" creationId="{C0AF89E8-B08C-5A74-99DF-9BAA81C160F3}"/>
          </ac:spMkLst>
        </pc:spChg>
        <pc:spChg chg="mod">
          <ac:chgData name="Lionel ZANITTI" userId="1e51b01e59126d6e" providerId="LiveId" clId="{60C60C2E-0BE8-4BB9-9EC0-293CAC13EAB9}" dt="2023-01-22T12:30:46.610" v="61" actId="20577"/>
          <ac:spMkLst>
            <pc:docMk/>
            <pc:sldMk cId="1712032668" sldId="272"/>
            <ac:spMk id="6" creationId="{4FBA6609-C1AE-A1F3-A47A-A35D3FF324B8}"/>
          </ac:spMkLst>
        </pc:spChg>
        <pc:spChg chg="del">
          <ac:chgData name="Lionel ZANITTI" userId="1e51b01e59126d6e" providerId="LiveId" clId="{60C60C2E-0BE8-4BB9-9EC0-293CAC13EAB9}" dt="2023-01-22T12:17:15.791" v="31" actId="478"/>
          <ac:spMkLst>
            <pc:docMk/>
            <pc:sldMk cId="1712032668" sldId="272"/>
            <ac:spMk id="8" creationId="{9D623AF6-8BB2-4BC6-A86D-9274FB227E38}"/>
          </ac:spMkLst>
        </pc:spChg>
        <pc:spChg chg="add mod">
          <ac:chgData name="Lionel ZANITTI" userId="1e51b01e59126d6e" providerId="LiveId" clId="{60C60C2E-0BE8-4BB9-9EC0-293CAC13EAB9}" dt="2023-01-22T12:18:14.944" v="49" actId="14100"/>
          <ac:spMkLst>
            <pc:docMk/>
            <pc:sldMk cId="1712032668" sldId="272"/>
            <ac:spMk id="9" creationId="{60FCB297-8898-6462-88A4-DB1854141405}"/>
          </ac:spMkLst>
        </pc:spChg>
        <pc:spChg chg="mod">
          <ac:chgData name="Lionel ZANITTI" userId="1e51b01e59126d6e" providerId="LiveId" clId="{60C60C2E-0BE8-4BB9-9EC0-293CAC13EAB9}" dt="2023-01-22T12:18:58.672" v="55" actId="14100"/>
          <ac:spMkLst>
            <pc:docMk/>
            <pc:sldMk cId="1712032668" sldId="272"/>
            <ac:spMk id="10" creationId="{4CE82FBE-8D9F-B125-B4A6-EA05EAAF43F2}"/>
          </ac:spMkLst>
        </pc:spChg>
        <pc:picChg chg="del">
          <ac:chgData name="Lionel ZANITTI" userId="1e51b01e59126d6e" providerId="LiveId" clId="{60C60C2E-0BE8-4BB9-9EC0-293CAC13EAB9}" dt="2023-01-22T12:17:15.791" v="31" actId="478"/>
          <ac:picMkLst>
            <pc:docMk/>
            <pc:sldMk cId="1712032668" sldId="272"/>
            <ac:picMk id="3" creationId="{E525F499-C1CB-D290-AFC7-4E05E598B90E}"/>
          </ac:picMkLst>
        </pc:picChg>
        <pc:picChg chg="add mod ord">
          <ac:chgData name="Lionel ZANITTI" userId="1e51b01e59126d6e" providerId="LiveId" clId="{60C60C2E-0BE8-4BB9-9EC0-293CAC13EAB9}" dt="2023-01-22T12:17:35.013" v="37" actId="167"/>
          <ac:picMkLst>
            <pc:docMk/>
            <pc:sldMk cId="1712032668" sldId="272"/>
            <ac:picMk id="7" creationId="{116F9048-2B6A-1721-9441-FF3AB04486FB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DE19C592-BCAE-4096-8DC0-83BB5BD1A646}"/>
    <pc:docChg chg="custSel modSld">
      <pc:chgData name="Lionel ZANITTI" userId="1e51b01e59126d6e" providerId="LiveId" clId="{DE19C592-BCAE-4096-8DC0-83BB5BD1A646}" dt="2023-01-22T12:13:40.477" v="109" actId="1076"/>
      <pc:docMkLst>
        <pc:docMk/>
      </pc:docMkLst>
      <pc:sldChg chg="delSp modSp mod delAnim">
        <pc:chgData name="Lionel ZANITTI" userId="1e51b01e59126d6e" providerId="LiveId" clId="{DE19C592-BCAE-4096-8DC0-83BB5BD1A646}" dt="2023-01-22T12:11:33.350" v="86" actId="6549"/>
        <pc:sldMkLst>
          <pc:docMk/>
          <pc:sldMk cId="2169832658" sldId="260"/>
        </pc:sldMkLst>
        <pc:spChg chg="mod">
          <ac:chgData name="Lionel ZANITTI" userId="1e51b01e59126d6e" providerId="LiveId" clId="{DE19C592-BCAE-4096-8DC0-83BB5BD1A646}" dt="2023-01-22T12:11:33.350" v="86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E19C592-BCAE-4096-8DC0-83BB5BD1A646}" dt="2023-01-22T12:11:06.913" v="77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DE19C592-BCAE-4096-8DC0-83BB5BD1A646}" dt="2023-01-22T12:11:23.766" v="84" actId="478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E19C592-BCAE-4096-8DC0-83BB5BD1A646}" dt="2023-01-22T12:11:23.766" v="84" actId="478"/>
          <ac:spMkLst>
            <pc:docMk/>
            <pc:sldMk cId="2169832658" sldId="260"/>
            <ac:spMk id="8" creationId="{049372FB-826C-6CD9-33A1-FF798386BB0E}"/>
          </ac:spMkLst>
        </pc:spChg>
      </pc:sldChg>
      <pc:sldChg chg="modSp">
        <pc:chgData name="Lionel ZANITTI" userId="1e51b01e59126d6e" providerId="LiveId" clId="{DE19C592-BCAE-4096-8DC0-83BB5BD1A646}" dt="2023-01-22T12:11:13.752" v="83" actId="20577"/>
        <pc:sldMkLst>
          <pc:docMk/>
          <pc:sldMk cId="2105515201" sldId="271"/>
        </pc:sldMkLst>
        <pc:spChg chg="mod">
          <ac:chgData name="Lionel ZANITTI" userId="1e51b01e59126d6e" providerId="LiveId" clId="{DE19C592-BCAE-4096-8DC0-83BB5BD1A646}" dt="2023-01-22T12:11:11.225" v="8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">
          <ac:chgData name="Lionel ZANITTI" userId="1e51b01e59126d6e" providerId="LiveId" clId="{DE19C592-BCAE-4096-8DC0-83BB5BD1A646}" dt="2023-01-22T12:11:13.752" v="83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mod delAnim modAnim">
        <pc:chgData name="Lionel ZANITTI" userId="1e51b01e59126d6e" providerId="LiveId" clId="{DE19C592-BCAE-4096-8DC0-83BB5BD1A646}" dt="2023-01-22T12:13:40.477" v="109" actId="1076"/>
        <pc:sldMkLst>
          <pc:docMk/>
          <pc:sldMk cId="1712032668" sldId="272"/>
        </pc:sldMkLst>
        <pc:spChg chg="mod">
          <ac:chgData name="Lionel ZANITTI" userId="1e51b01e59126d6e" providerId="LiveId" clId="{DE19C592-BCAE-4096-8DC0-83BB5BD1A646}" dt="2023-01-22T12:11:02.442" v="74" actId="20577"/>
          <ac:spMkLst>
            <pc:docMk/>
            <pc:sldMk cId="1712032668" sldId="272"/>
            <ac:spMk id="5" creationId="{C0AF89E8-B08C-5A74-99DF-9BAA81C160F3}"/>
          </ac:spMkLst>
        </pc:spChg>
        <pc:spChg chg="mod">
          <ac:chgData name="Lionel ZANITTI" userId="1e51b01e59126d6e" providerId="LiveId" clId="{DE19C592-BCAE-4096-8DC0-83BB5BD1A646}" dt="2023-01-22T12:10:56.308" v="71" actId="1035"/>
          <ac:spMkLst>
            <pc:docMk/>
            <pc:sldMk cId="1712032668" sldId="272"/>
            <ac:spMk id="6" creationId="{4FBA6609-C1AE-A1F3-A47A-A35D3FF324B8}"/>
          </ac:spMkLst>
        </pc:spChg>
        <pc:spChg chg="del">
          <ac:chgData name="Lionel ZANITTI" userId="1e51b01e59126d6e" providerId="LiveId" clId="{DE19C592-BCAE-4096-8DC0-83BB5BD1A646}" dt="2023-01-22T12:09:15.709" v="7" actId="478"/>
          <ac:spMkLst>
            <pc:docMk/>
            <pc:sldMk cId="1712032668" sldId="272"/>
            <ac:spMk id="7" creationId="{D1B42026-0B46-5C00-E1C2-3ABD2D4F58AA}"/>
          </ac:spMkLst>
        </pc:spChg>
        <pc:spChg chg="add mod">
          <ac:chgData name="Lionel ZANITTI" userId="1e51b01e59126d6e" providerId="LiveId" clId="{DE19C592-BCAE-4096-8DC0-83BB5BD1A646}" dt="2023-01-22T12:13:40.477" v="109" actId="1076"/>
          <ac:spMkLst>
            <pc:docMk/>
            <pc:sldMk cId="1712032668" sldId="272"/>
            <ac:spMk id="8" creationId="{9D623AF6-8BB2-4BC6-A86D-9274FB227E38}"/>
          </ac:spMkLst>
        </pc:spChg>
        <pc:spChg chg="mod">
          <ac:chgData name="Lionel ZANITTI" userId="1e51b01e59126d6e" providerId="LiveId" clId="{DE19C592-BCAE-4096-8DC0-83BB5BD1A646}" dt="2023-01-22T12:13:12.252" v="103" actId="1036"/>
          <ac:spMkLst>
            <pc:docMk/>
            <pc:sldMk cId="1712032668" sldId="272"/>
            <ac:spMk id="10" creationId="{4CE82FBE-8D9F-B125-B4A6-EA05EAAF43F2}"/>
          </ac:spMkLst>
        </pc:spChg>
        <pc:picChg chg="add mod ord">
          <ac:chgData name="Lionel ZANITTI" userId="1e51b01e59126d6e" providerId="LiveId" clId="{DE19C592-BCAE-4096-8DC0-83BB5BD1A646}" dt="2023-01-22T12:13:05.406" v="95" actId="14100"/>
          <ac:picMkLst>
            <pc:docMk/>
            <pc:sldMk cId="1712032668" sldId="272"/>
            <ac:picMk id="3" creationId="{E525F499-C1CB-D290-AFC7-4E05E598B90E}"/>
          </ac:picMkLst>
        </pc:picChg>
        <pc:picChg chg="del">
          <ac:chgData name="Lionel ZANITTI" userId="1e51b01e59126d6e" providerId="LiveId" clId="{DE19C592-BCAE-4096-8DC0-83BB5BD1A646}" dt="2023-01-22T12:09:15.709" v="7" actId="478"/>
          <ac:picMkLst>
            <pc:docMk/>
            <pc:sldMk cId="1712032668" sldId="272"/>
            <ac:picMk id="12" creationId="{9BD93D51-D9E1-D258-65CC-139CDEC8ABC3}"/>
          </ac:picMkLst>
        </pc:picChg>
      </pc:sld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2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2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2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2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972542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1376521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972542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2073759" y="972542"/>
        <a:ext cx="4717563" cy="1795462"/>
      </dsp:txXfrm>
    </dsp:sp>
    <dsp:sp modelId="{FA3369E0-5B38-4FDD-A9F5-22B9810A03F7}">
      <dsp:nvSpPr>
        <dsp:cNvPr id="0" name=""/>
        <dsp:cNvSpPr/>
      </dsp:nvSpPr>
      <dsp:spPr>
        <a:xfrm>
          <a:off x="0" y="3216870"/>
          <a:ext cx="6791323" cy="179546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43127" y="3620849"/>
          <a:ext cx="987504" cy="9875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2073759" y="3216870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2073759" y="3216870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24/01/2023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24/01/2023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239070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NB.VIDE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2399500"/>
            <a:ext cx="11132976" cy="130849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NB.VIDE</a:t>
            </a:r>
            <a:r>
              <a:rPr lang="fr-FR" sz="3600" dirty="0"/>
              <a:t> permet de compter les cellules vides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NB.VIDE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116F9048-2B6A-1721-9441-FF3AB0448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132" y="1130234"/>
            <a:ext cx="7522767" cy="460737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NB.VIDE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E82FBE-8D9F-B125-B4A6-EA05EAAF43F2}"/>
              </a:ext>
            </a:extLst>
          </p:cNvPr>
          <p:cNvSpPr/>
          <p:nvPr/>
        </p:nvSpPr>
        <p:spPr>
          <a:xfrm>
            <a:off x="4758267" y="1768907"/>
            <a:ext cx="5401732" cy="139762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FBA6609-C1AE-A1F3-A47A-A35D3FF324B8}"/>
              </a:ext>
            </a:extLst>
          </p:cNvPr>
          <p:cNvSpPr txBox="1">
            <a:spLocks/>
          </p:cNvSpPr>
          <p:nvPr/>
        </p:nvSpPr>
        <p:spPr>
          <a:xfrm>
            <a:off x="10252" y="2364032"/>
            <a:ext cx="4527880" cy="16322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>
                <a:solidFill>
                  <a:schemeClr val="bg1">
                    <a:lumMod val="95000"/>
                  </a:schemeClr>
                </a:solidFill>
              </a:rPr>
              <a:t>La fonction </a:t>
            </a:r>
            <a:r>
              <a:rPr lang="fr-FR" sz="2800" dirty="0">
                <a:solidFill>
                  <a:srgbClr val="FFFF00"/>
                </a:solidFill>
              </a:rPr>
              <a:t>NB.VIDE( ) </a:t>
            </a:r>
            <a:r>
              <a:rPr lang="fr-FR" sz="2400" dirty="0">
                <a:solidFill>
                  <a:schemeClr val="bg1">
                    <a:lumMod val="95000"/>
                  </a:schemeClr>
                </a:solidFill>
              </a:rPr>
              <a:t>retourne </a:t>
            </a:r>
            <a:r>
              <a:rPr lang="fr-FR" sz="2800" dirty="0">
                <a:solidFill>
                  <a:srgbClr val="FFFF00"/>
                </a:solidFill>
              </a:rPr>
              <a:t>4</a:t>
            </a:r>
            <a:endParaRPr lang="fr-FR" sz="2400" dirty="0">
              <a:solidFill>
                <a:srgbClr val="FFFF00"/>
              </a:solidFill>
            </a:endParaRP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4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Seules les </a:t>
            </a:r>
            <a:r>
              <a:rPr lang="fr-FR" dirty="0">
                <a:solidFill>
                  <a:srgbClr val="FFFF00"/>
                </a:solidFill>
              </a:rPr>
              <a:t>cellules vides </a:t>
            </a:r>
            <a:r>
              <a:rPr lang="fr-FR" dirty="0">
                <a:solidFill>
                  <a:schemeClr val="bg1">
                    <a:lumMod val="95000"/>
                  </a:schemeClr>
                </a:solidFill>
              </a:rPr>
              <a:t>sont comptabilisées</a:t>
            </a:r>
          </a:p>
        </p:txBody>
      </p:sp>
      <p:sp>
        <p:nvSpPr>
          <p:cNvPr id="9" name="Légende : flèche courbée à une bordure 8">
            <a:extLst>
              <a:ext uri="{FF2B5EF4-FFF2-40B4-BE49-F238E27FC236}">
                <a16:creationId xmlns:a16="http://schemas.microsoft.com/office/drawing/2014/main" id="{60FCB297-8898-6462-88A4-DB1854141405}"/>
              </a:ext>
            </a:extLst>
          </p:cNvPr>
          <p:cNvSpPr/>
          <p:nvPr/>
        </p:nvSpPr>
        <p:spPr>
          <a:xfrm flipH="1">
            <a:off x="626533" y="4762358"/>
            <a:ext cx="3911599" cy="744730"/>
          </a:xfrm>
          <a:prstGeom prst="accentCallout2">
            <a:avLst>
              <a:gd name="adj1" fmla="val 26587"/>
              <a:gd name="adj2" fmla="val 18640"/>
              <a:gd name="adj3" fmla="val 26587"/>
              <a:gd name="adj4" fmla="val -36979"/>
              <a:gd name="adj5" fmla="val -54645"/>
              <a:gd name="adj6" fmla="val -4975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dirty="0">
                <a:solidFill>
                  <a:srgbClr val="FFFF00"/>
                </a:solidFill>
                <a:latin typeface="Daytona Condensed" panose="020B0506030503040204" pitchFamily="34" charset="0"/>
              </a:rPr>
              <a:t>=NB.VIDE(A1:E4)</a:t>
            </a:r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0" grpId="0" animBg="1"/>
      <p:bldP spid="6" grpId="0" uiExpand="1" build="p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2080</TotalTime>
  <Words>63</Words>
  <Application>Microsoft Office PowerPoint</Application>
  <PresentationFormat>Grand écran</PresentationFormat>
  <Paragraphs>19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187</cp:revision>
  <dcterms:created xsi:type="dcterms:W3CDTF">2022-09-28T14:03:26Z</dcterms:created>
  <dcterms:modified xsi:type="dcterms:W3CDTF">2023-01-24T08:40:03Z</dcterms:modified>
</cp:coreProperties>
</file>