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261" r:id="rId3"/>
    <p:sldId id="273" r:id="rId4"/>
    <p:sldId id="274" r:id="rId5"/>
    <p:sldId id="281" r:id="rId6"/>
    <p:sldId id="283" r:id="rId7"/>
    <p:sldId id="284" r:id="rId8"/>
    <p:sldId id="285" r:id="rId9"/>
    <p:sldId id="288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52DB9-0FBC-446E-85D5-4E389DC33887}" v="502" dt="2022-11-06T12:41:2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7452DB9-0FBC-446E-85D5-4E389DC33887}"/>
    <pc:docChg chg="undo custSel addSld delSld modSld sldOrd modMainMaster">
      <pc:chgData name="Lionel ZANITTI" userId="1e51b01e59126d6e" providerId="LiveId" clId="{37452DB9-0FBC-446E-85D5-4E389DC33887}" dt="2022-11-06T12:40:14.785" v="690"/>
      <pc:docMkLst>
        <pc:docMk/>
      </pc:docMkLst>
      <pc:sldChg chg="del">
        <pc:chgData name="Lionel ZANITTI" userId="1e51b01e59126d6e" providerId="LiveId" clId="{37452DB9-0FBC-446E-85D5-4E389DC33887}" dt="2022-11-06T12:33:58.358" v="585" actId="47"/>
        <pc:sldMkLst>
          <pc:docMk/>
          <pc:sldMk cId="1136250268" sldId="256"/>
        </pc:sldMkLst>
      </pc:sldChg>
      <pc:sldChg chg="modSp del">
        <pc:chgData name="Lionel ZANITTI" userId="1e51b01e59126d6e" providerId="LiveId" clId="{37452DB9-0FBC-446E-85D5-4E389DC33887}" dt="2022-11-06T12:37:15.205" v="654" actId="47"/>
        <pc:sldMkLst>
          <pc:docMk/>
          <pc:sldMk cId="4080338747" sldId="257"/>
        </pc:sldMkLst>
        <pc:graphicFrameChg chg="mod">
          <ac:chgData name="Lionel ZANITTI" userId="1e51b01e59126d6e" providerId="LiveId" clId="{37452DB9-0FBC-446E-85D5-4E389DC33887}" dt="2022-11-06T11:31:43.107" v="194" actId="2057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addSp delSp modSp mod modAnim">
        <pc:chgData name="Lionel ZANITTI" userId="1e51b01e59126d6e" providerId="LiveId" clId="{37452DB9-0FBC-446E-85D5-4E389DC33887}" dt="2022-11-06T12:38:26.737" v="666"/>
        <pc:sldMkLst>
          <pc:docMk/>
          <pc:sldMk cId="2169832658" sldId="260"/>
        </pc:sldMkLst>
        <pc:spChg chg="add mod">
          <ac:chgData name="Lionel ZANITTI" userId="1e51b01e59126d6e" providerId="LiveId" clId="{37452DB9-0FBC-446E-85D5-4E389DC33887}" dt="2022-11-06T11:29:50.596" v="80" actId="1036"/>
          <ac:spMkLst>
            <pc:docMk/>
            <pc:sldMk cId="2169832658" sldId="260"/>
            <ac:spMk id="2" creationId="{5DCB2299-EC39-2CC1-65FC-9D6197D6FA8B}"/>
          </ac:spMkLst>
        </pc:spChg>
        <pc:spChg chg="mod">
          <ac:chgData name="Lionel ZANITTI" userId="1e51b01e59126d6e" providerId="LiveId" clId="{37452DB9-0FBC-446E-85D5-4E389DC33887}" dt="2022-11-06T11:28:34.104" v="76" actId="5793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7452DB9-0FBC-446E-85D5-4E389DC33887}" dt="2022-11-06T11:39:42.599" v="245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37452DB9-0FBC-446E-85D5-4E389DC33887}" dt="2022-11-06T12:37:35.425" v="655"/>
          <ac:picMkLst>
            <pc:docMk/>
            <pc:sldMk cId="2169832658" sldId="260"/>
            <ac:picMk id="6" creationId="{E38D41CC-FE14-2B58-4E26-DF3882FAB8D9}"/>
          </ac:picMkLst>
        </pc:picChg>
      </pc:sldChg>
      <pc:sldChg chg="addSp delSp modSp mod modAnim">
        <pc:chgData name="Lionel ZANITTI" userId="1e51b01e59126d6e" providerId="LiveId" clId="{37452DB9-0FBC-446E-85D5-4E389DC33887}" dt="2022-11-06T12:38:35.765" v="669"/>
        <pc:sldMkLst>
          <pc:docMk/>
          <pc:sldMk cId="3879804219" sldId="261"/>
        </pc:sldMkLst>
        <pc:spChg chg="add mod">
          <ac:chgData name="Lionel ZANITTI" userId="1e51b01e59126d6e" providerId="LiveId" clId="{37452DB9-0FBC-446E-85D5-4E389DC33887}" dt="2022-11-06T11:29:59.902" v="96" actId="20577"/>
          <ac:spMkLst>
            <pc:docMk/>
            <pc:sldMk cId="3879804219" sldId="261"/>
            <ac:spMk id="2" creationId="{E3856D58-A0C3-82BB-9EAC-6BC6E2EAFC5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37452DB9-0FBC-446E-85D5-4E389DC33887}" dt="2022-11-06T11:51:17.335" v="373" actId="27636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37452DB9-0FBC-446E-85D5-4E389DC33887}" dt="2022-11-06T11:39:50.576" v="246" actId="10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37452DB9-0FBC-446E-85D5-4E389DC33887}" dt="2022-11-06T12:37:38.341" v="656"/>
          <ac:picMkLst>
            <pc:docMk/>
            <pc:sldMk cId="3879804219" sldId="261"/>
            <ac:picMk id="3" creationId="{65927920-6BFC-726E-9161-A3F514DB3293}"/>
          </ac:picMkLst>
        </pc:picChg>
        <pc:picChg chg="mod">
          <ac:chgData name="Lionel ZANITTI" userId="1e51b01e59126d6e" providerId="LiveId" clId="{37452DB9-0FBC-446E-85D5-4E389DC33887}" dt="2022-11-06T11:30:37.991" v="111" actId="12788"/>
          <ac:picMkLst>
            <pc:docMk/>
            <pc:sldMk cId="3879804219" sldId="261"/>
            <ac:picMk id="19" creationId="{8EDC6DFA-782D-EB47-CD1B-B777D009DD35}"/>
          </ac:picMkLst>
        </pc:picChg>
      </pc:sldChg>
      <pc:sldChg chg="addSp delSp modSp mod modAnim">
        <pc:chgData name="Lionel ZANITTI" userId="1e51b01e59126d6e" providerId="LiveId" clId="{37452DB9-0FBC-446E-85D5-4E389DC33887}" dt="2022-11-06T12:38:44.591" v="672"/>
        <pc:sldMkLst>
          <pc:docMk/>
          <pc:sldMk cId="3803842256" sldId="262"/>
        </pc:sldMkLst>
        <pc:spChg chg="add mod">
          <ac:chgData name="Lionel ZANITTI" userId="1e51b01e59126d6e" providerId="LiveId" clId="{37452DB9-0FBC-446E-85D5-4E389DC33887}" dt="2022-11-06T11:31:31.853" v="154" actId="20577"/>
          <ac:spMkLst>
            <pc:docMk/>
            <pc:sldMk cId="3803842256" sldId="262"/>
            <ac:spMk id="2" creationId="{D16B7BD3-5AD7-8A2D-DBBC-82C4CF2B7A2B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37452DB9-0FBC-446E-85D5-4E389DC33887}" dt="2022-11-06T11:33:02.476" v="201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37452DB9-0FBC-446E-85D5-4E389DC33887}" dt="2022-11-06T12:10:59.563" v="450" actId="1037"/>
          <ac:spMkLst>
            <pc:docMk/>
            <pc:sldMk cId="3803842256" sldId="262"/>
            <ac:spMk id="24" creationId="{EDDEDEF9-3958-CABC-B960-93302E81C03E}"/>
          </ac:spMkLst>
        </pc:spChg>
        <pc:spChg chg="mod">
          <ac:chgData name="Lionel ZANITTI" userId="1e51b01e59126d6e" providerId="LiveId" clId="{37452DB9-0FBC-446E-85D5-4E389DC33887}" dt="2022-11-06T11:39:56.001" v="247" actId="108"/>
          <ac:spMkLst>
            <pc:docMk/>
            <pc:sldMk cId="3803842256" sldId="262"/>
            <ac:spMk id="42" creationId="{3DD874CF-7821-4DAC-8C13-6E1A2931C45F}"/>
          </ac:spMkLst>
        </pc:spChg>
        <pc:picChg chg="add mod">
          <ac:chgData name="Lionel ZANITTI" userId="1e51b01e59126d6e" providerId="LiveId" clId="{37452DB9-0FBC-446E-85D5-4E389DC33887}" dt="2022-11-06T12:37:40.541" v="657"/>
          <ac:picMkLst>
            <pc:docMk/>
            <pc:sldMk cId="3803842256" sldId="262"/>
            <ac:picMk id="19" creationId="{120428E7-8C2E-CB32-D761-C97C5105652F}"/>
          </ac:picMkLst>
        </pc:picChg>
        <pc:picChg chg="mod">
          <ac:chgData name="Lionel ZANITTI" userId="1e51b01e59126d6e" providerId="LiveId" clId="{37452DB9-0FBC-446E-85D5-4E389DC33887}" dt="2022-11-06T12:10:33.631" v="398" actId="14100"/>
          <ac:picMkLst>
            <pc:docMk/>
            <pc:sldMk cId="3803842256" sldId="262"/>
            <ac:picMk id="2050" creationId="{B71BD8BD-578E-9547-E0FC-80B3F5CF8FAB}"/>
          </ac:picMkLst>
        </pc:picChg>
        <pc:cxnChg chg="mod">
          <ac:chgData name="Lionel ZANITTI" userId="1e51b01e59126d6e" providerId="LiveId" clId="{37452DB9-0FBC-446E-85D5-4E389DC33887}" dt="2022-11-06T12:11:51.256" v="458" actId="14100"/>
          <ac:cxnSpMkLst>
            <pc:docMk/>
            <pc:sldMk cId="3803842256" sldId="262"/>
            <ac:cxnSpMk id="26" creationId="{B414D4B3-0D0E-0D93-420D-F30C9CC1A7F5}"/>
          </ac:cxnSpMkLst>
        </pc:cxnChg>
        <pc:cxnChg chg="mod">
          <ac:chgData name="Lionel ZANITTI" userId="1e51b01e59126d6e" providerId="LiveId" clId="{37452DB9-0FBC-446E-85D5-4E389DC33887}" dt="2022-11-06T12:11:47.723" v="457" actId="14100"/>
          <ac:cxnSpMkLst>
            <pc:docMk/>
            <pc:sldMk cId="3803842256" sldId="262"/>
            <ac:cxnSpMk id="29" creationId="{E5CEE498-9A64-5E7E-741F-537535C88F85}"/>
          </ac:cxnSpMkLst>
        </pc:cxnChg>
        <pc:cxnChg chg="mod">
          <ac:chgData name="Lionel ZANITTI" userId="1e51b01e59126d6e" providerId="LiveId" clId="{37452DB9-0FBC-446E-85D5-4E389DC33887}" dt="2022-11-06T12:11:41.779" v="456" actId="14100"/>
          <ac:cxnSpMkLst>
            <pc:docMk/>
            <pc:sldMk cId="3803842256" sldId="262"/>
            <ac:cxnSpMk id="32" creationId="{7CE60B44-FFA2-9BAC-EAEA-664E48BAC590}"/>
          </ac:cxnSpMkLst>
        </pc:cxnChg>
        <pc:cxnChg chg="mod">
          <ac:chgData name="Lionel ZANITTI" userId="1e51b01e59126d6e" providerId="LiveId" clId="{37452DB9-0FBC-446E-85D5-4E389DC33887}" dt="2022-11-06T12:12:39.297" v="462" actId="14100"/>
          <ac:cxnSpMkLst>
            <pc:docMk/>
            <pc:sldMk cId="3803842256" sldId="262"/>
            <ac:cxnSpMk id="34" creationId="{FF18AA43-45D7-A749-D5A9-C728713AE434}"/>
          </ac:cxnSpMkLst>
        </pc:cxnChg>
        <pc:cxnChg chg="mod">
          <ac:chgData name="Lionel ZANITTI" userId="1e51b01e59126d6e" providerId="LiveId" clId="{37452DB9-0FBC-446E-85D5-4E389DC33887}" dt="2022-11-06T12:11:28.338" v="452" actId="14100"/>
          <ac:cxnSpMkLst>
            <pc:docMk/>
            <pc:sldMk cId="3803842256" sldId="262"/>
            <ac:cxnSpMk id="39" creationId="{5F89811C-1086-0FB7-3FB4-D351AB01969E}"/>
          </ac:cxnSpMkLst>
        </pc:cxnChg>
      </pc:sldChg>
      <pc:sldChg chg="addSp delSp modSp mod modAnim">
        <pc:chgData name="Lionel ZANITTI" userId="1e51b01e59126d6e" providerId="LiveId" clId="{37452DB9-0FBC-446E-85D5-4E389DC33887}" dt="2022-11-06T12:38:55.428" v="675"/>
        <pc:sldMkLst>
          <pc:docMk/>
          <pc:sldMk cId="613291450" sldId="263"/>
        </pc:sldMkLst>
        <pc:spChg chg="add mod">
          <ac:chgData name="Lionel ZANITTI" userId="1e51b01e59126d6e" providerId="LiveId" clId="{37452DB9-0FBC-446E-85D5-4E389DC33887}" dt="2022-11-06T11:38:57.225" v="243" actId="20577"/>
          <ac:spMkLst>
            <pc:docMk/>
            <pc:sldMk cId="613291450" sldId="263"/>
            <ac:spMk id="2" creationId="{2D1B80C0-E16C-B08A-4E7F-85BDEC90FCD6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0:18.096" v="248"/>
          <ac:spMkLst>
            <pc:docMk/>
            <pc:sldMk cId="613291450" sldId="263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3:52.624" v="298" actId="5793"/>
          <ac:spMkLst>
            <pc:docMk/>
            <pc:sldMk cId="613291450" sldId="263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5:41.806" v="311" actId="14100"/>
          <ac:picMkLst>
            <pc:docMk/>
            <pc:sldMk cId="613291450" sldId="263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7:50.565" v="658"/>
          <ac:picMkLst>
            <pc:docMk/>
            <pc:sldMk cId="613291450" sldId="263"/>
            <ac:picMk id="30" creationId="{418F1491-75A6-16F6-C041-0F24E90FA299}"/>
          </ac:picMkLst>
        </pc:picChg>
        <pc:cxnChg chg="mod">
          <ac:chgData name="Lionel ZANITTI" userId="1e51b01e59126d6e" providerId="LiveId" clId="{37452DB9-0FBC-446E-85D5-4E389DC33887}" dt="2022-11-06T11:46:31.160" v="321" actId="14100"/>
          <ac:cxnSpMkLst>
            <pc:docMk/>
            <pc:sldMk cId="613291450" sldId="263"/>
            <ac:cxnSpMk id="19" creationId="{BE20C350-BC3D-1F76-EDDA-7DC089A71B01}"/>
          </ac:cxnSpMkLst>
        </pc:cxnChg>
        <pc:cxnChg chg="mod">
          <ac:chgData name="Lionel ZANITTI" userId="1e51b01e59126d6e" providerId="LiveId" clId="{37452DB9-0FBC-446E-85D5-4E389DC33887}" dt="2022-11-06T11:46:35.683" v="322" actId="14100"/>
          <ac:cxnSpMkLst>
            <pc:docMk/>
            <pc:sldMk cId="613291450" sldId="263"/>
            <ac:cxnSpMk id="23" creationId="{05CA49ED-4949-DDD1-95C1-117360B494A1}"/>
          </ac:cxnSpMkLst>
        </pc:cxnChg>
        <pc:cxnChg chg="mod">
          <ac:chgData name="Lionel ZANITTI" userId="1e51b01e59126d6e" providerId="LiveId" clId="{37452DB9-0FBC-446E-85D5-4E389DC33887}" dt="2022-11-06T11:46:39.732" v="323" actId="14100"/>
          <ac:cxnSpMkLst>
            <pc:docMk/>
            <pc:sldMk cId="613291450" sldId="263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03.184" v="678"/>
        <pc:sldMkLst>
          <pc:docMk/>
          <pc:sldMk cId="3601848103" sldId="264"/>
        </pc:sldMkLst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7:31.691" v="326" actId="478"/>
          <ac:spMkLst>
            <pc:docMk/>
            <pc:sldMk cId="3601848103" sldId="264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7:21.350" v="324"/>
          <ac:spMkLst>
            <pc:docMk/>
            <pc:sldMk cId="3601848103" sldId="264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8:20.209" v="334" actId="5793"/>
          <ac:spMkLst>
            <pc:docMk/>
            <pc:sldMk cId="3601848103" sldId="264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7:42.130" v="328" actId="1076"/>
          <ac:picMkLst>
            <pc:docMk/>
            <pc:sldMk cId="3601848103" sldId="264"/>
            <ac:picMk id="4" creationId="{06F3C9D7-DC0F-8AE2-A393-E3B7FB7F0812}"/>
          </ac:picMkLst>
        </pc:picChg>
        <pc:picChg chg="add mod">
          <ac:chgData name="Lionel ZANITTI" userId="1e51b01e59126d6e" providerId="LiveId" clId="{37452DB9-0FBC-446E-85D5-4E389DC33887}" dt="2022-11-06T12:37:55.690" v="659"/>
          <ac:picMkLst>
            <pc:docMk/>
            <pc:sldMk cId="3601848103" sldId="264"/>
            <ac:picMk id="11" creationId="{EFDB24B6-31C6-6D0C-456D-AF9405F789C6}"/>
          </ac:picMkLst>
        </pc:picChg>
        <pc:picChg chg="mod">
          <ac:chgData name="Lionel ZANITTI" userId="1e51b01e59126d6e" providerId="LiveId" clId="{37452DB9-0FBC-446E-85D5-4E389DC33887}" dt="2022-11-06T11:47:53.545" v="331" actId="14100"/>
          <ac:picMkLst>
            <pc:docMk/>
            <pc:sldMk cId="3601848103" sldId="264"/>
            <ac:picMk id="18" creationId="{74398E40-46CB-C804-151B-9AB003F70E9D}"/>
          </ac:picMkLst>
        </pc:picChg>
        <pc:cxnChg chg="mod">
          <ac:chgData name="Lionel ZANITTI" userId="1e51b01e59126d6e" providerId="LiveId" clId="{37452DB9-0FBC-446E-85D5-4E389DC33887}" dt="2022-11-06T11:48:03.422" v="333" actId="14100"/>
          <ac:cxnSpMkLst>
            <pc:docMk/>
            <pc:sldMk cId="3601848103" sldId="264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26.992" v="681"/>
        <pc:sldMkLst>
          <pc:docMk/>
          <pc:sldMk cId="3395105262" sldId="265"/>
        </pc:sldMkLst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5:07.928" v="463"/>
          <ac:spMkLst>
            <pc:docMk/>
            <pc:sldMk cId="3395105262" sldId="265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9:55.830" v="369" actId="403"/>
          <ac:spMkLst>
            <pc:docMk/>
            <pc:sldMk cId="3395105262" sldId="265"/>
            <ac:spMk id="17" creationId="{08996099-89CB-DD0F-A895-50967DF91F61}"/>
          </ac:spMkLst>
        </pc:spChg>
        <pc:picChg chg="add mod">
          <ac:chgData name="Lionel ZANITTI" userId="1e51b01e59126d6e" providerId="LiveId" clId="{37452DB9-0FBC-446E-85D5-4E389DC33887}" dt="2022-11-06T12:37:58.617" v="660"/>
          <ac:picMkLst>
            <pc:docMk/>
            <pc:sldMk cId="3395105262" sldId="265"/>
            <ac:picMk id="11" creationId="{4DC7009E-933D-B45B-16F5-A0ADB0A827C0}"/>
          </ac:picMkLst>
        </pc:picChg>
        <pc:picChg chg="mod">
          <ac:chgData name="Lionel ZANITTI" userId="1e51b01e59126d6e" providerId="LiveId" clId="{37452DB9-0FBC-446E-85D5-4E389DC33887}" dt="2022-11-06T11:49:06.568" v="361" actId="14100"/>
          <ac:picMkLst>
            <pc:docMk/>
            <pc:sldMk cId="3395105262" sldId="265"/>
            <ac:picMk id="18" creationId="{74398E40-46CB-C804-151B-9AB003F70E9D}"/>
          </ac:picMkLst>
        </pc:picChg>
        <pc:picChg chg="mod">
          <ac:chgData name="Lionel ZANITTI" userId="1e51b01e59126d6e" providerId="LiveId" clId="{37452DB9-0FBC-446E-85D5-4E389DC33887}" dt="2022-11-06T11:49:12.168" v="362" actId="1076"/>
          <ac:picMkLst>
            <pc:docMk/>
            <pc:sldMk cId="3395105262" sldId="265"/>
            <ac:picMk id="4098" creationId="{1E88BB13-FFDC-EA51-92F6-E5AB4B51874D}"/>
          </ac:picMkLst>
        </pc:picChg>
        <pc:cxnChg chg="mod">
          <ac:chgData name="Lionel ZANITTI" userId="1e51b01e59126d6e" providerId="LiveId" clId="{37452DB9-0FBC-446E-85D5-4E389DC33887}" dt="2022-11-06T11:50:05.361" v="371" actId="14100"/>
          <ac:cxnSpMkLst>
            <pc:docMk/>
            <pc:sldMk cId="3395105262" sldId="265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48.921" v="684"/>
        <pc:sldMkLst>
          <pc:docMk/>
          <pc:sldMk cId="1256677843" sldId="266"/>
        </pc:sldMkLst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7:00.476" v="465"/>
          <ac:spMkLst>
            <pc:docMk/>
            <pc:sldMk cId="1256677843" sldId="266"/>
            <ac:spMk id="13" creationId="{5A6F3240-733C-D8A7-FFEB-05DBEB2479AD}"/>
          </ac:spMkLst>
        </pc:spChg>
        <pc:picChg chg="mod">
          <ac:chgData name="Lionel ZANITTI" userId="1e51b01e59126d6e" providerId="LiveId" clId="{37452DB9-0FBC-446E-85D5-4E389DC33887}" dt="2022-11-06T12:33:09.058" v="580" actId="14100"/>
          <ac:picMkLst>
            <pc:docMk/>
            <pc:sldMk cId="1256677843" sldId="266"/>
            <ac:picMk id="3" creationId="{1AFC8B4B-E32A-EE92-FC7E-F9E6538D3F73}"/>
          </ac:picMkLst>
        </pc:picChg>
        <pc:picChg chg="add mod">
          <ac:chgData name="Lionel ZANITTI" userId="1e51b01e59126d6e" providerId="LiveId" clId="{37452DB9-0FBC-446E-85D5-4E389DC33887}" dt="2022-11-06T12:38:00.895" v="661"/>
          <ac:picMkLst>
            <pc:docMk/>
            <pc:sldMk cId="1256677843" sldId="266"/>
            <ac:picMk id="4" creationId="{273D06B7-C9E3-4558-7A3B-C442837E0DE2}"/>
          </ac:picMkLst>
        </pc:picChg>
        <pc:cxnChg chg="mod">
          <ac:chgData name="Lionel ZANITTI" userId="1e51b01e59126d6e" providerId="LiveId" clId="{37452DB9-0FBC-446E-85D5-4E389DC33887}" dt="2022-11-06T12:33:16.422" v="581" actId="14100"/>
          <ac:cxnSpMkLst>
            <pc:docMk/>
            <pc:sldMk cId="1256677843" sldId="266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40:03.248" v="687"/>
        <pc:sldMkLst>
          <pc:docMk/>
          <pc:sldMk cId="804178430" sldId="267"/>
        </pc:sldMkLst>
        <pc:spChg chg="mod">
          <ac:chgData name="Lionel ZANITTI" userId="1e51b01e59126d6e" providerId="LiveId" clId="{37452DB9-0FBC-446E-85D5-4E389DC33887}" dt="2022-11-06T12:26:15.079" v="502" actId="108"/>
          <ac:spMkLst>
            <pc:docMk/>
            <pc:sldMk cId="804178430" sldId="267"/>
            <ac:spMk id="2" creationId="{876DD326-C356-03AC-E3CF-10E2FAA133FD}"/>
          </ac:spMkLst>
        </pc:spChg>
        <pc:spChg chg="mod">
          <ac:chgData name="Lionel ZANITTI" userId="1e51b01e59126d6e" providerId="LiveId" clId="{37452DB9-0FBC-446E-85D5-4E389DC33887}" dt="2022-11-06T12:26:09.012" v="501" actId="1582"/>
          <ac:spMkLst>
            <pc:docMk/>
            <pc:sldMk cId="804178430" sldId="267"/>
            <ac:spMk id="4" creationId="{4BE035AE-CABA-2EA3-15C3-319A0DA8285D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8" creationId="{BB801CDE-088C-4A56-83CA-BF9F271065B0}"/>
          </ac:spMkLst>
        </pc:spChg>
        <pc:spChg chg="mod">
          <ac:chgData name="Lionel ZANITTI" userId="1e51b01e59126d6e" providerId="LiveId" clId="{37452DB9-0FBC-446E-85D5-4E389DC33887}" dt="2022-11-06T12:26:49.982" v="510" actId="20577"/>
          <ac:spMkLst>
            <pc:docMk/>
            <pc:sldMk cId="804178430" sldId="267"/>
            <ac:spMk id="9" creationId="{AF8DDEA7-92C2-CBED-CD36-3DF5EF6D4954}"/>
          </ac:spMkLst>
        </pc:spChg>
        <pc:spChg chg="del">
          <ac:chgData name="Lionel ZANITTI" userId="1e51b01e59126d6e" providerId="LiveId" clId="{37452DB9-0FBC-446E-85D5-4E389DC33887}" dt="2022-11-06T12:17:18.881" v="468" actId="478"/>
          <ac:spMkLst>
            <pc:docMk/>
            <pc:sldMk cId="804178430" sldId="267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6:19.197" v="504" actId="108"/>
          <ac:spMkLst>
            <pc:docMk/>
            <pc:sldMk cId="804178430" sldId="267"/>
            <ac:spMk id="11" creationId="{AF5ECD79-6548-F8FF-F946-8B9329BC6022}"/>
          </ac:spMkLst>
        </pc:spChg>
        <pc:spChg chg="mod">
          <ac:chgData name="Lionel ZANITTI" userId="1e51b01e59126d6e" providerId="LiveId" clId="{37452DB9-0FBC-446E-85D5-4E389DC33887}" dt="2022-11-06T12:17:08.903" v="466"/>
          <ac:spMkLst>
            <pc:docMk/>
            <pc:sldMk cId="804178430" sldId="267"/>
            <ac:spMk id="13" creationId="{5A6F3240-733C-D8A7-FFEB-05DBEB2479AD}"/>
          </ac:spMkLst>
        </pc:spChg>
        <pc:picChg chg="add mod">
          <ac:chgData name="Lionel ZANITTI" userId="1e51b01e59126d6e" providerId="LiveId" clId="{37452DB9-0FBC-446E-85D5-4E389DC33887}" dt="2022-11-06T12:38:06.984" v="662"/>
          <ac:picMkLst>
            <pc:docMk/>
            <pc:sldMk cId="804178430" sldId="267"/>
            <ac:picMk id="12" creationId="{F607A0CE-AFD3-F94A-84C7-DBDA6B65B74A}"/>
          </ac:picMkLst>
        </pc:picChg>
      </pc:sldChg>
      <pc:sldChg chg="addSp delSp modSp mod modAnim">
        <pc:chgData name="Lionel ZANITTI" userId="1e51b01e59126d6e" providerId="LiveId" clId="{37452DB9-0FBC-446E-85D5-4E389DC33887}" dt="2022-11-06T12:40:14.785" v="690"/>
        <pc:sldMkLst>
          <pc:docMk/>
          <pc:sldMk cId="2457499506" sldId="268"/>
        </pc:sldMkLst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7" creationId="{CD0DE557-B4FF-44B4-B945-B5B41DBDA39C}"/>
          </ac:spMkLst>
        </pc:spChg>
        <pc:spChg chg="del mod">
          <ac:chgData name="Lionel ZANITTI" userId="1e51b01e59126d6e" providerId="LiveId" clId="{37452DB9-0FBC-446E-85D5-4E389DC33887}" dt="2022-11-06T12:27:17.947" v="515" actId="478"/>
          <ac:spMkLst>
            <pc:docMk/>
            <pc:sldMk cId="2457499506" sldId="268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27:20.877" v="516" actId="478"/>
          <ac:spMkLst>
            <pc:docMk/>
            <pc:sldMk cId="2457499506" sldId="268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9:18.061" v="544"/>
          <ac:spMkLst>
            <pc:docMk/>
            <pc:sldMk cId="2457499506" sldId="268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2:27:46.028" v="529" actId="1035"/>
          <ac:spMkLst>
            <pc:docMk/>
            <pc:sldMk cId="2457499506" sldId="268"/>
            <ac:spMk id="17" creationId="{08996099-89CB-DD0F-A895-50967DF91F61}"/>
          </ac:spMkLst>
        </pc:spChg>
        <pc:picChg chg="mod ord">
          <ac:chgData name="Lionel ZANITTI" userId="1e51b01e59126d6e" providerId="LiveId" clId="{37452DB9-0FBC-446E-85D5-4E389DC33887}" dt="2022-11-06T12:32:31.428" v="577" actId="171"/>
          <ac:picMkLst>
            <pc:docMk/>
            <pc:sldMk cId="2457499506" sldId="268"/>
            <ac:picMk id="16" creationId="{807115E6-964E-3BA3-CFAE-931DBA49B7F3}"/>
          </ac:picMkLst>
        </pc:picChg>
        <pc:picChg chg="mod">
          <ac:chgData name="Lionel ZANITTI" userId="1e51b01e59126d6e" providerId="LiveId" clId="{37452DB9-0FBC-446E-85D5-4E389DC33887}" dt="2022-11-06T12:31:09.599" v="567" actId="14100"/>
          <ac:picMkLst>
            <pc:docMk/>
            <pc:sldMk cId="2457499506" sldId="268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8:09.186" v="663"/>
          <ac:picMkLst>
            <pc:docMk/>
            <pc:sldMk cId="2457499506" sldId="268"/>
            <ac:picMk id="37" creationId="{BAAC2999-0262-4864-BA39-64207D9509F3}"/>
          </ac:picMkLst>
        </pc:picChg>
        <pc:cxnChg chg="mod">
          <ac:chgData name="Lionel ZANITTI" userId="1e51b01e59126d6e" providerId="LiveId" clId="{37452DB9-0FBC-446E-85D5-4E389DC33887}" dt="2022-11-06T12:32:21.231" v="575" actId="14100"/>
          <ac:cxnSpMkLst>
            <pc:docMk/>
            <pc:sldMk cId="2457499506" sldId="268"/>
            <ac:cxnSpMk id="26" creationId="{C2A80B0D-E804-2080-92BA-778A391FA98B}"/>
          </ac:cxnSpMkLst>
        </pc:cxnChg>
        <pc:cxnChg chg="add del mod">
          <ac:chgData name="Lionel ZANITTI" userId="1e51b01e59126d6e" providerId="LiveId" clId="{37452DB9-0FBC-446E-85D5-4E389DC33887}" dt="2022-11-06T12:31:27.598" v="570" actId="478"/>
          <ac:cxnSpMkLst>
            <pc:docMk/>
            <pc:sldMk cId="2457499506" sldId="268"/>
            <ac:cxnSpMk id="28" creationId="{ECCEEC56-2321-8C89-87E1-568ED9F50F9E}"/>
          </ac:cxnSpMkLst>
        </pc:cxnChg>
      </pc:sldChg>
      <pc:sldChg chg="del">
        <pc:chgData name="Lionel ZANITTI" userId="1e51b01e59126d6e" providerId="LiveId" clId="{37452DB9-0FBC-446E-85D5-4E389DC33887}" dt="2022-11-06T12:34:23.019" v="622" actId="47"/>
        <pc:sldMkLst>
          <pc:docMk/>
          <pc:sldMk cId="573966109" sldId="269"/>
        </pc:sldMkLst>
      </pc:sldChg>
      <pc:sldChg chg="add">
        <pc:chgData name="Lionel ZANITTI" userId="1e51b01e59126d6e" providerId="LiveId" clId="{37452DB9-0FBC-446E-85D5-4E389DC33887}" dt="2022-11-06T12:33:51.305" v="582"/>
        <pc:sldMkLst>
          <pc:docMk/>
          <pc:sldMk cId="2391486431" sldId="270"/>
        </pc:sldMkLst>
      </pc:sldChg>
      <pc:sldChg chg="modSp add modAnim">
        <pc:chgData name="Lionel ZANITTI" userId="1e51b01e59126d6e" providerId="LiveId" clId="{37452DB9-0FBC-446E-85D5-4E389DC33887}" dt="2022-11-06T12:36:55.077" v="653" actId="207"/>
        <pc:sldMkLst>
          <pc:docMk/>
          <pc:sldMk cId="3348044816" sldId="271"/>
        </pc:sldMkLst>
        <pc:spChg chg="mod">
          <ac:chgData name="Lionel ZANITTI" userId="1e51b01e59126d6e" providerId="LiveId" clId="{37452DB9-0FBC-446E-85D5-4E389DC33887}" dt="2022-11-06T12:34:11.329" v="619" actId="20577"/>
          <ac:spMkLst>
            <pc:docMk/>
            <pc:sldMk cId="3348044816" sldId="271"/>
            <ac:spMk id="3" creationId="{0D9C7E8B-8B59-FD54-46EB-2014C73861AF}"/>
          </ac:spMkLst>
        </pc:spChg>
        <pc:graphicFrameChg chg="mod">
          <ac:chgData name="Lionel ZANITTI" userId="1e51b01e59126d6e" providerId="LiveId" clId="{37452DB9-0FBC-446E-85D5-4E389DC33887}" dt="2022-11-06T12:36:55.077" v="653" actId="207"/>
          <ac:graphicFrameMkLst>
            <pc:docMk/>
            <pc:sldMk cId="3348044816" sldId="271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37452DB9-0FBC-446E-85D5-4E389DC33887}" dt="2022-11-06T12:34:20.884" v="621"/>
        <pc:sldMkLst>
          <pc:docMk/>
          <pc:sldMk cId="715632723" sldId="281"/>
        </pc:sldMkLst>
      </pc:sldChg>
      <pc:sldMasterChg chg="addSp modSp">
        <pc:chgData name="Lionel ZANITTI" userId="1e51b01e59126d6e" providerId="LiveId" clId="{37452DB9-0FBC-446E-85D5-4E389DC33887}" dt="2022-11-06T11:29:40.577" v="78"/>
        <pc:sldMasterMkLst>
          <pc:docMk/>
          <pc:sldMasterMk cId="3853920126" sldId="2147483648"/>
        </pc:sldMasterMkLst>
        <pc:picChg chg="add mod">
          <ac:chgData name="Lionel ZANITTI" userId="1e51b01e59126d6e" providerId="LiveId" clId="{37452DB9-0FBC-446E-85D5-4E389DC33887}" dt="2022-11-06T11:29:40.577" v="78"/>
          <ac:picMkLst>
            <pc:docMk/>
            <pc:sldMasterMk cId="3853920126" sldId="2147483648"/>
            <ac:picMk id="4" creationId="{C8057BE0-771B-D255-F888-ECA865C7516B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9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Objectif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81E80F08-1D7A-4267-B941-F56E8C4AC89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Quelques explications sur la formule...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8A5498DE-AAB6-41AB-A46B-BE22F4EDBC4F}" type="parTrans" cxnId="{F238D270-636F-46E1-8EA6-97BB6B8E89F5}">
      <dgm:prSet/>
      <dgm:spPr/>
      <dgm:t>
        <a:bodyPr/>
        <a:lstStyle/>
        <a:p>
          <a:endParaRPr lang="fr-FR"/>
        </a:p>
      </dgm:t>
    </dgm:pt>
    <dgm:pt modelId="{2F21AB7B-3259-4B76-9C2C-6BB718B972DF}" type="sibTrans" cxnId="{F238D270-636F-46E1-8EA6-97BB6B8E89F5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34A7ABE0-DB2B-423D-A6BA-2E56BA98C49A}" type="pres">
      <dgm:prSet presAssocID="{2DAA2C1D-14F6-4BCA-B047-0B53ADD46F43}" presName="sibTrans" presStyleCnt="0"/>
      <dgm:spPr/>
    </dgm:pt>
    <dgm:pt modelId="{B238F00D-A0DE-4A9F-8660-966CEF379D52}" type="pres">
      <dgm:prSet presAssocID="{81E80F08-1D7A-4267-B941-F56E8C4AC893}" presName="compNode" presStyleCnt="0"/>
      <dgm:spPr/>
    </dgm:pt>
    <dgm:pt modelId="{D686A5FA-0F21-400C-B6D0-0674DCC3FBAF}" type="pres">
      <dgm:prSet presAssocID="{81E80F08-1D7A-4267-B941-F56E8C4AC893}" presName="bgRect" presStyleLbl="bgShp" presStyleIdx="1" presStyleCnt="2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08C7785C-F3A6-4CE8-91FC-DBEE80DD9656}" type="pres">
      <dgm:prSet presAssocID="{81E80F08-1D7A-4267-B941-F56E8C4AC893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4BBFC57B-674F-45B3-B58F-6515597C3F74}" type="pres">
      <dgm:prSet presAssocID="{81E80F08-1D7A-4267-B941-F56E8C4AC893}" presName="spaceRect" presStyleCnt="0"/>
      <dgm:spPr/>
    </dgm:pt>
    <dgm:pt modelId="{DB0F2A42-FD36-4F89-AD3A-87E3143E26C8}" type="pres">
      <dgm:prSet presAssocID="{81E80F08-1D7A-4267-B941-F56E8C4AC89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B24EC4B-78A5-4507-AEE8-6120994BF1D4}" type="presOf" srcId="{81E80F08-1D7A-4267-B941-F56E8C4AC893}" destId="{DB0F2A42-FD36-4F89-AD3A-87E3143E26C8}" srcOrd="0" destOrd="0" presId="urn:microsoft.com/office/officeart/2018/2/layout/IconVerticalSolidList#1"/>
    <dgm:cxn modelId="{F238D270-636F-46E1-8EA6-97BB6B8E89F5}" srcId="{162F69A6-0780-49EA-A6A8-3965C12489B2}" destId="{81E80F08-1D7A-4267-B941-F56E8C4AC893}" srcOrd="1" destOrd="0" parTransId="{8A5498DE-AAB6-41AB-A46B-BE22F4EDBC4F}" sibTransId="{2F21AB7B-3259-4B76-9C2C-6BB718B972DF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2DFE89DF-9542-4753-96B3-119EFDD4CBE8}" type="presParOf" srcId="{05261D3E-3CC7-4C85-9E09-D67FC777908C}" destId="{34A7ABE0-DB2B-423D-A6BA-2E56BA98C49A}" srcOrd="1" destOrd="0" presId="urn:microsoft.com/office/officeart/2018/2/layout/IconVerticalSolidList#1"/>
    <dgm:cxn modelId="{36160C22-6E48-4CB4-BF9C-1B4898CC820B}" type="presParOf" srcId="{05261D3E-3CC7-4C85-9E09-D67FC777908C}" destId="{B238F00D-A0DE-4A9F-8660-966CEF379D52}" srcOrd="2" destOrd="0" presId="urn:microsoft.com/office/officeart/2018/2/layout/IconVerticalSolidList#1"/>
    <dgm:cxn modelId="{5149B569-D194-438A-B366-01F7F69B4C52}" type="presParOf" srcId="{B238F00D-A0DE-4A9F-8660-966CEF379D52}" destId="{D686A5FA-0F21-400C-B6D0-0674DCC3FBAF}" srcOrd="0" destOrd="0" presId="urn:microsoft.com/office/officeart/2018/2/layout/IconVerticalSolidList#1"/>
    <dgm:cxn modelId="{6E80F9B4-E87A-4E15-853C-BF818B307316}" type="presParOf" srcId="{B238F00D-A0DE-4A9F-8660-966CEF379D52}" destId="{08C7785C-F3A6-4CE8-91FC-DBEE80DD9656}" srcOrd="1" destOrd="0" presId="urn:microsoft.com/office/officeart/2018/2/layout/IconVerticalSolidList#1"/>
    <dgm:cxn modelId="{CCB603FC-EAFA-4FCC-B099-2741FE40B7D6}" type="presParOf" srcId="{B238F00D-A0DE-4A9F-8660-966CEF379D52}" destId="{4BBFC57B-674F-45B3-B58F-6515597C3F74}" srcOrd="2" destOrd="0" presId="urn:microsoft.com/office/officeart/2018/2/layout/IconVerticalSolidList#1"/>
    <dgm:cxn modelId="{D7560672-48A4-4ADF-BA2A-CBECC7B7A764}" type="presParOf" srcId="{B238F00D-A0DE-4A9F-8660-966CEF379D52}" destId="{DB0F2A42-FD36-4F89-AD3A-87E3143E26C8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Objectif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D686A5FA-0F21-400C-B6D0-0674DCC3FBAF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7785C-F3A6-4CE8-91FC-DBEE80DD9656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F2A42-FD36-4F89-AD3A-87E3143E26C8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Quelques explications sur la formule...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31/01/2023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31/01/2023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1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405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8544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17246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81701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505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7357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32729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881238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25535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MISE EN FORME CONDITIONNELLE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A364847C-6028-CC4B-1B5F-6AB13D1CC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2" y="2239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2" y="1011099"/>
            <a:ext cx="11944545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i="1" dirty="0">
                <a:solidFill>
                  <a:srgbClr val="FF9933"/>
                </a:solidFill>
              </a:rPr>
              <a:t>Objectif : Mettre en surbrillance la ligne complète dont le site est situé à LILLE…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9D36F5-151C-480A-2C46-CD7EFC302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000" y="1989913"/>
            <a:ext cx="5400000" cy="39957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772245"/>
            <a:ext cx="11203558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les cellules concernées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5ED203-52EE-6569-9679-EA721F1D7D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8550" y="915132"/>
            <a:ext cx="4606350" cy="33915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DFB59E4-3512-18D1-C626-94E3320AD3B5}"/>
              </a:ext>
            </a:extLst>
          </p:cNvPr>
          <p:cNvSpPr txBox="1">
            <a:spLocks/>
          </p:cNvSpPr>
          <p:nvPr/>
        </p:nvSpPr>
        <p:spPr>
          <a:xfrm>
            <a:off x="329363" y="4468232"/>
            <a:ext cx="1156716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Mise en forme conditionnelle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67E897-6149-B882-BFB5-45BAE536A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666" y="5366540"/>
            <a:ext cx="10066667" cy="12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5A0BEE-26CF-0450-7C65-D198CB5CD5CD}"/>
              </a:ext>
            </a:extLst>
          </p:cNvPr>
          <p:cNvSpPr/>
          <p:nvPr/>
        </p:nvSpPr>
        <p:spPr>
          <a:xfrm>
            <a:off x="10184775" y="5659762"/>
            <a:ext cx="936000" cy="756000"/>
          </a:xfrm>
          <a:prstGeom prst="roundRect">
            <a:avLst>
              <a:gd name="adj" fmla="val 9212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77BB54B-EEC8-9984-895E-E642B7E976F3}"/>
              </a:ext>
            </a:extLst>
          </p:cNvPr>
          <p:cNvSpPr/>
          <p:nvPr/>
        </p:nvSpPr>
        <p:spPr>
          <a:xfrm>
            <a:off x="7098674" y="1620674"/>
            <a:ext cx="4188451" cy="2532226"/>
          </a:xfrm>
          <a:prstGeom prst="roundRect">
            <a:avLst>
              <a:gd name="adj" fmla="val 3283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1DA80F20-E0D0-C671-CB19-432795B31272}"/>
              </a:ext>
            </a:extLst>
          </p:cNvPr>
          <p:cNvSpPr/>
          <p:nvPr/>
        </p:nvSpPr>
        <p:spPr>
          <a:xfrm>
            <a:off x="1642187" y="4998075"/>
            <a:ext cx="410547" cy="382555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2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 build="p"/>
      <p:bldP spid="9" grpId="0" animBg="1"/>
      <p:bldP spid="1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Nouvelle règle... 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245FCCE-D0A5-DC31-0103-02A7BC9FE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342" y="2057684"/>
            <a:ext cx="3096000" cy="413135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5EE9C0B-29F7-73C4-98CB-EF98E2E48723}"/>
              </a:ext>
            </a:extLst>
          </p:cNvPr>
          <p:cNvSpPr/>
          <p:nvPr/>
        </p:nvSpPr>
        <p:spPr>
          <a:xfrm>
            <a:off x="4036343" y="5310225"/>
            <a:ext cx="3096000" cy="308443"/>
          </a:xfrm>
          <a:prstGeom prst="roundRect">
            <a:avLst>
              <a:gd name="adj" fmla="val 4579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7356940-0748-7660-C3BD-F02172DAE36E}"/>
              </a:ext>
            </a:extLst>
          </p:cNvPr>
          <p:cNvSpPr/>
          <p:nvPr/>
        </p:nvSpPr>
        <p:spPr>
          <a:xfrm rot="5400000" flipH="1">
            <a:off x="7231370" y="5241507"/>
            <a:ext cx="396000" cy="432000"/>
          </a:xfrm>
          <a:prstGeom prst="down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817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2"/>
            <a:ext cx="11317449" cy="89793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Utiliser une formule pour déterminer pour quelles cellules le format sera appliqué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0EB2F84-424B-2A41-834B-5BA17120A8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549" y="2068723"/>
            <a:ext cx="6732000" cy="42190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7A0206E-DB43-CE8C-CA22-4330B2946818}"/>
              </a:ext>
            </a:extLst>
          </p:cNvPr>
          <p:cNvSpPr/>
          <p:nvPr/>
        </p:nvSpPr>
        <p:spPr>
          <a:xfrm>
            <a:off x="3129298" y="3772094"/>
            <a:ext cx="6567155" cy="252000"/>
          </a:xfrm>
          <a:prstGeom prst="roundRect">
            <a:avLst>
              <a:gd name="adj" fmla="val 457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3FDD4AD9-E59A-E727-B4FF-FCA7AD35F873}"/>
              </a:ext>
            </a:extLst>
          </p:cNvPr>
          <p:cNvSpPr/>
          <p:nvPr/>
        </p:nvSpPr>
        <p:spPr>
          <a:xfrm rot="16200000">
            <a:off x="2550453" y="3672216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870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Entrer la formule suivante </a:t>
            </a:r>
            <a:r>
              <a:rPr lang="fr-FR" sz="3200" dirty="0">
                <a:solidFill>
                  <a:srgbClr val="FFFF00"/>
                </a:solidFill>
                <a:sym typeface="Wingdings" panose="05000000000000000000" pitchFamily="2" charset="2"/>
              </a:rPr>
              <a:t>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A9A7E18-89BC-720F-E6F9-FECEDEB65069}"/>
              </a:ext>
            </a:extLst>
          </p:cNvPr>
          <p:cNvSpPr txBox="1">
            <a:spLocks/>
          </p:cNvSpPr>
          <p:nvPr/>
        </p:nvSpPr>
        <p:spPr>
          <a:xfrm>
            <a:off x="3066663" y="1695640"/>
            <a:ext cx="6620429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=$C3="LILLE"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D3171E-8C47-1537-67A9-A764EBAC7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0878" y="2255256"/>
            <a:ext cx="6552000" cy="41062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3995CC-B0DE-476E-1733-AFDBAEDBF599}"/>
              </a:ext>
            </a:extLst>
          </p:cNvPr>
          <p:cNvSpPr/>
          <p:nvPr/>
        </p:nvSpPr>
        <p:spPr>
          <a:xfrm>
            <a:off x="3271839" y="4846201"/>
            <a:ext cx="876300" cy="244443"/>
          </a:xfrm>
          <a:prstGeom prst="roundRect">
            <a:avLst>
              <a:gd name="adj" fmla="val 457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E8E05F7F-D4F3-2EBC-5F41-E8839268B618}"/>
              </a:ext>
            </a:extLst>
          </p:cNvPr>
          <p:cNvSpPr/>
          <p:nvPr/>
        </p:nvSpPr>
        <p:spPr>
          <a:xfrm rot="16200000">
            <a:off x="2794879" y="4752422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240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985616"/>
            <a:ext cx="11317449" cy="89128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Procéder à la mise en forme en cliquant sur le bouton </a:t>
            </a:r>
            <a:r>
              <a:rPr lang="fr-FR" sz="2800" dirty="0">
                <a:solidFill>
                  <a:srgbClr val="FFFF00"/>
                </a:solidFill>
              </a:rPr>
              <a:t>Format... </a:t>
            </a:r>
            <a:r>
              <a:rPr lang="fr-FR" sz="2800" dirty="0"/>
              <a:t>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  <a:r>
              <a:rPr lang="fr-FR" sz="2800" dirty="0"/>
              <a:t> autant de fois que nécessaire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155BCC-4563-9980-E2EF-26F38F43C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9676" y="2255256"/>
            <a:ext cx="6552000" cy="41062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949F03E7-C3A3-62E2-7D9C-4AAB64DCCD72}"/>
              </a:ext>
            </a:extLst>
          </p:cNvPr>
          <p:cNvSpPr/>
          <p:nvPr/>
        </p:nvSpPr>
        <p:spPr>
          <a:xfrm rot="5400000" flipH="1">
            <a:off x="9161541" y="5458384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tx1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1014845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Résultat </a:t>
            </a:r>
            <a:r>
              <a:rPr lang="fr-FR" sz="3200" dirty="0">
                <a:solidFill>
                  <a:srgbClr val="FFFF00"/>
                </a:solidFill>
                <a:sym typeface="Wingdings" panose="05000000000000000000" pitchFamily="2" charset="2"/>
              </a:rPr>
              <a:t>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7D8579-BA23-E64B-DCCC-FA8E4B200D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000" y="2016913"/>
            <a:ext cx="5040000" cy="3763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0731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Mise en forme sur une ligne complète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2" y="917793"/>
            <a:ext cx="11944545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i="1" dirty="0">
                <a:solidFill>
                  <a:srgbClr val="FF9933"/>
                </a:solidFill>
              </a:rPr>
              <a:t>Quelques explications sur la formule... 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7C200B91-E01D-0CFC-41D8-5AB0F0A14987}"/>
              </a:ext>
            </a:extLst>
          </p:cNvPr>
          <p:cNvSpPr txBox="1">
            <a:spLocks/>
          </p:cNvSpPr>
          <p:nvPr/>
        </p:nvSpPr>
        <p:spPr>
          <a:xfrm>
            <a:off x="280501" y="1434499"/>
            <a:ext cx="11317449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=$C3="LILLE"</a:t>
            </a:r>
          </a:p>
        </p:txBody>
      </p:sp>
      <p:sp>
        <p:nvSpPr>
          <p:cNvPr id="6" name="Légende : flèche courbée encadrée à une bordure 5">
            <a:extLst>
              <a:ext uri="{FF2B5EF4-FFF2-40B4-BE49-F238E27FC236}">
                <a16:creationId xmlns:a16="http://schemas.microsoft.com/office/drawing/2014/main" id="{99737508-3402-E769-B4D8-9A78614F2C1D}"/>
              </a:ext>
            </a:extLst>
          </p:cNvPr>
          <p:cNvSpPr/>
          <p:nvPr/>
        </p:nvSpPr>
        <p:spPr>
          <a:xfrm>
            <a:off x="1356207" y="3107524"/>
            <a:ext cx="5225568" cy="2858902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1488"/>
              <a:gd name="adj6" fmla="val -1634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Une formule démarre toujours par le signe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=</a:t>
            </a:r>
            <a:endParaRPr lang="fr-FR" sz="2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ranklin Gothic Medium Cond" panose="020B0606030402020204" pitchFamily="34" charset="0"/>
            </a:endParaRP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Le test de contenu s’effectue à partir de la cellule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C3</a:t>
            </a:r>
            <a:r>
              <a:rPr lang="fr-FR" sz="24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.</a:t>
            </a:r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 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On fige donc la colonne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C</a:t>
            </a:r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 sans pour autant figer les lignes</a:t>
            </a:r>
          </a:p>
          <a:p>
            <a:pPr algn="ctr"/>
            <a:r>
              <a:rPr lang="fr-FR" sz="28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$C$3 </a:t>
            </a:r>
            <a:r>
              <a:rPr lang="fr-FR" sz="28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  <a:sym typeface="Wingdings 3" panose="05040102010807070707" pitchFamily="18" charset="2"/>
              </a:rPr>
              <a:t></a:t>
            </a:r>
            <a:r>
              <a:rPr lang="fr-FR" sz="28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 </a:t>
            </a:r>
            <a:r>
              <a:rPr lang="fr-FR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$C3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  <a:sym typeface="Wingdings 3" panose="05040102010807070707" pitchFamily="18" charset="2"/>
              </a:rPr>
              <a:t>(touche </a:t>
            </a:r>
            <a:r>
              <a:rPr lang="fr-FR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  <a:sym typeface="Wingdings 3" panose="05040102010807070707" pitchFamily="18" charset="2"/>
              </a:rPr>
              <a:t>F4</a:t>
            </a:r>
            <a:r>
              <a:rPr lang="fr-FR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  <a:sym typeface="Wingdings 3" panose="05040102010807070707" pitchFamily="18" charset="2"/>
              </a:rPr>
              <a:t>)</a:t>
            </a:r>
            <a:endParaRPr lang="fr-FR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D5F7FC-0C62-F6C6-DAD8-48DFD03DE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957" y="1547043"/>
            <a:ext cx="5040000" cy="3763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716C998-FDC8-781C-FCE4-94C807729158}"/>
              </a:ext>
            </a:extLst>
          </p:cNvPr>
          <p:cNvSpPr/>
          <p:nvPr/>
        </p:nvSpPr>
        <p:spPr>
          <a:xfrm>
            <a:off x="10586017" y="2328409"/>
            <a:ext cx="1231271" cy="362138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340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5" grpId="0" build="p"/>
      <p:bldP spid="6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819</TotalTime>
  <Words>250</Words>
  <Application>Microsoft Office PowerPoint</Application>
  <PresentationFormat>Grand écran</PresentationFormat>
  <Paragraphs>46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155</cp:revision>
  <dcterms:created xsi:type="dcterms:W3CDTF">2022-09-28T14:03:26Z</dcterms:created>
  <dcterms:modified xsi:type="dcterms:W3CDTF">2023-01-31T13:10:54Z</dcterms:modified>
</cp:coreProperties>
</file>