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1" r:id="rId2"/>
    <p:sldId id="261" r:id="rId3"/>
    <p:sldId id="273" r:id="rId4"/>
    <p:sldId id="274" r:id="rId5"/>
    <p:sldId id="281" r:id="rId6"/>
    <p:sldId id="283" r:id="rId7"/>
    <p:sldId id="284" r:id="rId8"/>
    <p:sldId id="285" r:id="rId9"/>
    <p:sldId id="286" r:id="rId10"/>
    <p:sldId id="287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452DB9-0FBC-446E-85D5-4E389DC33887}" v="502" dt="2022-11-06T12:41:27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7452DB9-0FBC-446E-85D5-4E389DC33887}"/>
    <pc:docChg chg="undo custSel addSld delSld modSld sldOrd modMainMaster">
      <pc:chgData name="Lionel ZANITTI" userId="1e51b01e59126d6e" providerId="LiveId" clId="{37452DB9-0FBC-446E-85D5-4E389DC33887}" dt="2022-11-06T12:40:14.785" v="690"/>
      <pc:docMkLst>
        <pc:docMk/>
      </pc:docMkLst>
      <pc:sldChg chg="del">
        <pc:chgData name="Lionel ZANITTI" userId="1e51b01e59126d6e" providerId="LiveId" clId="{37452DB9-0FBC-446E-85D5-4E389DC33887}" dt="2022-11-06T12:33:58.358" v="585" actId="47"/>
        <pc:sldMkLst>
          <pc:docMk/>
          <pc:sldMk cId="1136250268" sldId="256"/>
        </pc:sldMkLst>
      </pc:sldChg>
      <pc:sldChg chg="modSp del">
        <pc:chgData name="Lionel ZANITTI" userId="1e51b01e59126d6e" providerId="LiveId" clId="{37452DB9-0FBC-446E-85D5-4E389DC33887}" dt="2022-11-06T12:37:15.205" v="654" actId="47"/>
        <pc:sldMkLst>
          <pc:docMk/>
          <pc:sldMk cId="4080338747" sldId="257"/>
        </pc:sldMkLst>
        <pc:graphicFrameChg chg="mod">
          <ac:chgData name="Lionel ZANITTI" userId="1e51b01e59126d6e" providerId="LiveId" clId="{37452DB9-0FBC-446E-85D5-4E389DC33887}" dt="2022-11-06T11:31:43.107" v="194" actId="20577"/>
          <ac:graphicFrameMkLst>
            <pc:docMk/>
            <pc:sldMk cId="4080338747" sldId="257"/>
            <ac:graphicFrameMk id="10" creationId="{4DBF5C5D-E8C1-4EFB-87B6-B4245AB407AE}"/>
          </ac:graphicFrameMkLst>
        </pc:graphicFrameChg>
      </pc:sldChg>
      <pc:sldChg chg="addSp delSp modSp mod modAnim">
        <pc:chgData name="Lionel ZANITTI" userId="1e51b01e59126d6e" providerId="LiveId" clId="{37452DB9-0FBC-446E-85D5-4E389DC33887}" dt="2022-11-06T12:38:26.737" v="666"/>
        <pc:sldMkLst>
          <pc:docMk/>
          <pc:sldMk cId="2169832658" sldId="260"/>
        </pc:sldMkLst>
        <pc:spChg chg="add mod">
          <ac:chgData name="Lionel ZANITTI" userId="1e51b01e59126d6e" providerId="LiveId" clId="{37452DB9-0FBC-446E-85D5-4E389DC33887}" dt="2022-11-06T11:29:50.596" v="80" actId="1036"/>
          <ac:spMkLst>
            <pc:docMk/>
            <pc:sldMk cId="2169832658" sldId="260"/>
            <ac:spMk id="2" creationId="{5DCB2299-EC39-2CC1-65FC-9D6197D6FA8B}"/>
          </ac:spMkLst>
        </pc:spChg>
        <pc:spChg chg="mod">
          <ac:chgData name="Lionel ZANITTI" userId="1e51b01e59126d6e" providerId="LiveId" clId="{37452DB9-0FBC-446E-85D5-4E389DC33887}" dt="2022-11-06T11:28:34.104" v="76" actId="5793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7452DB9-0FBC-446E-85D5-4E389DC33887}" dt="2022-11-06T11:39:42.599" v="245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37452DB9-0FBC-446E-85D5-4E389DC33887}" dt="2022-11-06T12:37:35.425" v="655"/>
          <ac:picMkLst>
            <pc:docMk/>
            <pc:sldMk cId="2169832658" sldId="260"/>
            <ac:picMk id="6" creationId="{E38D41CC-FE14-2B58-4E26-DF3882FAB8D9}"/>
          </ac:picMkLst>
        </pc:picChg>
      </pc:sldChg>
      <pc:sldChg chg="addSp delSp modSp mod modAnim">
        <pc:chgData name="Lionel ZANITTI" userId="1e51b01e59126d6e" providerId="LiveId" clId="{37452DB9-0FBC-446E-85D5-4E389DC33887}" dt="2022-11-06T12:38:35.765" v="669"/>
        <pc:sldMkLst>
          <pc:docMk/>
          <pc:sldMk cId="3879804219" sldId="261"/>
        </pc:sldMkLst>
        <pc:spChg chg="add mod">
          <ac:chgData name="Lionel ZANITTI" userId="1e51b01e59126d6e" providerId="LiveId" clId="{37452DB9-0FBC-446E-85D5-4E389DC33887}" dt="2022-11-06T11:29:59.902" v="96" actId="20577"/>
          <ac:spMkLst>
            <pc:docMk/>
            <pc:sldMk cId="3879804219" sldId="261"/>
            <ac:spMk id="2" creationId="{E3856D58-A0C3-82BB-9EAC-6BC6E2EAFC54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37452DB9-0FBC-446E-85D5-4E389DC33887}" dt="2022-11-06T11:51:17.335" v="373" actId="27636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37452DB9-0FBC-446E-85D5-4E389DC33887}" dt="2022-11-06T11:39:50.576" v="246" actId="10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37452DB9-0FBC-446E-85D5-4E389DC33887}" dt="2022-11-06T12:37:38.341" v="656"/>
          <ac:picMkLst>
            <pc:docMk/>
            <pc:sldMk cId="3879804219" sldId="261"/>
            <ac:picMk id="3" creationId="{65927920-6BFC-726E-9161-A3F514DB3293}"/>
          </ac:picMkLst>
        </pc:picChg>
        <pc:picChg chg="mod">
          <ac:chgData name="Lionel ZANITTI" userId="1e51b01e59126d6e" providerId="LiveId" clId="{37452DB9-0FBC-446E-85D5-4E389DC33887}" dt="2022-11-06T11:30:37.991" v="111" actId="12788"/>
          <ac:picMkLst>
            <pc:docMk/>
            <pc:sldMk cId="3879804219" sldId="261"/>
            <ac:picMk id="19" creationId="{8EDC6DFA-782D-EB47-CD1B-B777D009DD35}"/>
          </ac:picMkLst>
        </pc:picChg>
      </pc:sldChg>
      <pc:sldChg chg="addSp delSp modSp mod modAnim">
        <pc:chgData name="Lionel ZANITTI" userId="1e51b01e59126d6e" providerId="LiveId" clId="{37452DB9-0FBC-446E-85D5-4E389DC33887}" dt="2022-11-06T12:38:44.591" v="672"/>
        <pc:sldMkLst>
          <pc:docMk/>
          <pc:sldMk cId="3803842256" sldId="262"/>
        </pc:sldMkLst>
        <pc:spChg chg="add mod">
          <ac:chgData name="Lionel ZANITTI" userId="1e51b01e59126d6e" providerId="LiveId" clId="{37452DB9-0FBC-446E-85D5-4E389DC33887}" dt="2022-11-06T11:31:31.853" v="154" actId="20577"/>
          <ac:spMkLst>
            <pc:docMk/>
            <pc:sldMk cId="3803842256" sldId="262"/>
            <ac:spMk id="2" creationId="{D16B7BD3-5AD7-8A2D-DBBC-82C4CF2B7A2B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37452DB9-0FBC-446E-85D5-4E389DC33887}" dt="2022-11-06T11:33:02.476" v="201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37452DB9-0FBC-446E-85D5-4E389DC33887}" dt="2022-11-06T12:10:59.563" v="450" actId="1037"/>
          <ac:spMkLst>
            <pc:docMk/>
            <pc:sldMk cId="3803842256" sldId="262"/>
            <ac:spMk id="24" creationId="{EDDEDEF9-3958-CABC-B960-93302E81C03E}"/>
          </ac:spMkLst>
        </pc:spChg>
        <pc:spChg chg="mod">
          <ac:chgData name="Lionel ZANITTI" userId="1e51b01e59126d6e" providerId="LiveId" clId="{37452DB9-0FBC-446E-85D5-4E389DC33887}" dt="2022-11-06T11:39:56.001" v="247" actId="108"/>
          <ac:spMkLst>
            <pc:docMk/>
            <pc:sldMk cId="3803842256" sldId="262"/>
            <ac:spMk id="42" creationId="{3DD874CF-7821-4DAC-8C13-6E1A2931C45F}"/>
          </ac:spMkLst>
        </pc:spChg>
        <pc:picChg chg="add mod">
          <ac:chgData name="Lionel ZANITTI" userId="1e51b01e59126d6e" providerId="LiveId" clId="{37452DB9-0FBC-446E-85D5-4E389DC33887}" dt="2022-11-06T12:37:40.541" v="657"/>
          <ac:picMkLst>
            <pc:docMk/>
            <pc:sldMk cId="3803842256" sldId="262"/>
            <ac:picMk id="19" creationId="{120428E7-8C2E-CB32-D761-C97C5105652F}"/>
          </ac:picMkLst>
        </pc:picChg>
        <pc:picChg chg="mod">
          <ac:chgData name="Lionel ZANITTI" userId="1e51b01e59126d6e" providerId="LiveId" clId="{37452DB9-0FBC-446E-85D5-4E389DC33887}" dt="2022-11-06T12:10:33.631" v="398" actId="14100"/>
          <ac:picMkLst>
            <pc:docMk/>
            <pc:sldMk cId="3803842256" sldId="262"/>
            <ac:picMk id="2050" creationId="{B71BD8BD-578E-9547-E0FC-80B3F5CF8FAB}"/>
          </ac:picMkLst>
        </pc:picChg>
        <pc:cxnChg chg="mod">
          <ac:chgData name="Lionel ZANITTI" userId="1e51b01e59126d6e" providerId="LiveId" clId="{37452DB9-0FBC-446E-85D5-4E389DC33887}" dt="2022-11-06T12:11:51.256" v="458" actId="14100"/>
          <ac:cxnSpMkLst>
            <pc:docMk/>
            <pc:sldMk cId="3803842256" sldId="262"/>
            <ac:cxnSpMk id="26" creationId="{B414D4B3-0D0E-0D93-420D-F30C9CC1A7F5}"/>
          </ac:cxnSpMkLst>
        </pc:cxnChg>
        <pc:cxnChg chg="mod">
          <ac:chgData name="Lionel ZANITTI" userId="1e51b01e59126d6e" providerId="LiveId" clId="{37452DB9-0FBC-446E-85D5-4E389DC33887}" dt="2022-11-06T12:11:47.723" v="457" actId="14100"/>
          <ac:cxnSpMkLst>
            <pc:docMk/>
            <pc:sldMk cId="3803842256" sldId="262"/>
            <ac:cxnSpMk id="29" creationId="{E5CEE498-9A64-5E7E-741F-537535C88F85}"/>
          </ac:cxnSpMkLst>
        </pc:cxnChg>
        <pc:cxnChg chg="mod">
          <ac:chgData name="Lionel ZANITTI" userId="1e51b01e59126d6e" providerId="LiveId" clId="{37452DB9-0FBC-446E-85D5-4E389DC33887}" dt="2022-11-06T12:11:41.779" v="456" actId="14100"/>
          <ac:cxnSpMkLst>
            <pc:docMk/>
            <pc:sldMk cId="3803842256" sldId="262"/>
            <ac:cxnSpMk id="32" creationId="{7CE60B44-FFA2-9BAC-EAEA-664E48BAC590}"/>
          </ac:cxnSpMkLst>
        </pc:cxnChg>
        <pc:cxnChg chg="mod">
          <ac:chgData name="Lionel ZANITTI" userId="1e51b01e59126d6e" providerId="LiveId" clId="{37452DB9-0FBC-446E-85D5-4E389DC33887}" dt="2022-11-06T12:12:39.297" v="462" actId="14100"/>
          <ac:cxnSpMkLst>
            <pc:docMk/>
            <pc:sldMk cId="3803842256" sldId="262"/>
            <ac:cxnSpMk id="34" creationId="{FF18AA43-45D7-A749-D5A9-C728713AE434}"/>
          </ac:cxnSpMkLst>
        </pc:cxnChg>
        <pc:cxnChg chg="mod">
          <ac:chgData name="Lionel ZANITTI" userId="1e51b01e59126d6e" providerId="LiveId" clId="{37452DB9-0FBC-446E-85D5-4E389DC33887}" dt="2022-11-06T12:11:28.338" v="452" actId="14100"/>
          <ac:cxnSpMkLst>
            <pc:docMk/>
            <pc:sldMk cId="3803842256" sldId="262"/>
            <ac:cxnSpMk id="39" creationId="{5F89811C-1086-0FB7-3FB4-D351AB01969E}"/>
          </ac:cxnSpMkLst>
        </pc:cxnChg>
      </pc:sldChg>
      <pc:sldChg chg="addSp delSp modSp mod modAnim">
        <pc:chgData name="Lionel ZANITTI" userId="1e51b01e59126d6e" providerId="LiveId" clId="{37452DB9-0FBC-446E-85D5-4E389DC33887}" dt="2022-11-06T12:38:55.428" v="675"/>
        <pc:sldMkLst>
          <pc:docMk/>
          <pc:sldMk cId="613291450" sldId="263"/>
        </pc:sldMkLst>
        <pc:spChg chg="add mod">
          <ac:chgData name="Lionel ZANITTI" userId="1e51b01e59126d6e" providerId="LiveId" clId="{37452DB9-0FBC-446E-85D5-4E389DC33887}" dt="2022-11-06T11:38:57.225" v="243" actId="20577"/>
          <ac:spMkLst>
            <pc:docMk/>
            <pc:sldMk cId="613291450" sldId="263"/>
            <ac:spMk id="2" creationId="{2D1B80C0-E16C-B08A-4E7F-85BDEC90FCD6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3:00.068" v="257" actId="478"/>
          <ac:spMkLst>
            <pc:docMk/>
            <pc:sldMk cId="613291450" sldId="263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3:00.068" v="257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1:40:18.096" v="248"/>
          <ac:spMkLst>
            <pc:docMk/>
            <pc:sldMk cId="613291450" sldId="263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3:52.624" v="298" actId="5793"/>
          <ac:spMkLst>
            <pc:docMk/>
            <pc:sldMk cId="613291450" sldId="263"/>
            <ac:spMk id="17" creationId="{08996099-89CB-DD0F-A895-50967DF91F61}"/>
          </ac:spMkLst>
        </pc:spChg>
        <pc:picChg chg="mod">
          <ac:chgData name="Lionel ZANITTI" userId="1e51b01e59126d6e" providerId="LiveId" clId="{37452DB9-0FBC-446E-85D5-4E389DC33887}" dt="2022-11-06T11:45:41.806" v="311" actId="14100"/>
          <ac:picMkLst>
            <pc:docMk/>
            <pc:sldMk cId="613291450" sldId="263"/>
            <ac:picMk id="18" creationId="{74398E40-46CB-C804-151B-9AB003F70E9D}"/>
          </ac:picMkLst>
        </pc:picChg>
        <pc:picChg chg="add mod">
          <ac:chgData name="Lionel ZANITTI" userId="1e51b01e59126d6e" providerId="LiveId" clId="{37452DB9-0FBC-446E-85D5-4E389DC33887}" dt="2022-11-06T12:37:50.565" v="658"/>
          <ac:picMkLst>
            <pc:docMk/>
            <pc:sldMk cId="613291450" sldId="263"/>
            <ac:picMk id="30" creationId="{418F1491-75A6-16F6-C041-0F24E90FA299}"/>
          </ac:picMkLst>
        </pc:picChg>
        <pc:cxnChg chg="mod">
          <ac:chgData name="Lionel ZANITTI" userId="1e51b01e59126d6e" providerId="LiveId" clId="{37452DB9-0FBC-446E-85D5-4E389DC33887}" dt="2022-11-06T11:46:31.160" v="321" actId="14100"/>
          <ac:cxnSpMkLst>
            <pc:docMk/>
            <pc:sldMk cId="613291450" sldId="263"/>
            <ac:cxnSpMk id="19" creationId="{BE20C350-BC3D-1F76-EDDA-7DC089A71B01}"/>
          </ac:cxnSpMkLst>
        </pc:cxnChg>
        <pc:cxnChg chg="mod">
          <ac:chgData name="Lionel ZANITTI" userId="1e51b01e59126d6e" providerId="LiveId" clId="{37452DB9-0FBC-446E-85D5-4E389DC33887}" dt="2022-11-06T11:46:35.683" v="322" actId="14100"/>
          <ac:cxnSpMkLst>
            <pc:docMk/>
            <pc:sldMk cId="613291450" sldId="263"/>
            <ac:cxnSpMk id="23" creationId="{05CA49ED-4949-DDD1-95C1-117360B494A1}"/>
          </ac:cxnSpMkLst>
        </pc:cxnChg>
        <pc:cxnChg chg="mod">
          <ac:chgData name="Lionel ZANITTI" userId="1e51b01e59126d6e" providerId="LiveId" clId="{37452DB9-0FBC-446E-85D5-4E389DC33887}" dt="2022-11-06T11:46:39.732" v="323" actId="14100"/>
          <ac:cxnSpMkLst>
            <pc:docMk/>
            <pc:sldMk cId="613291450" sldId="263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03.184" v="678"/>
        <pc:sldMkLst>
          <pc:docMk/>
          <pc:sldMk cId="3601848103" sldId="264"/>
        </pc:sldMkLst>
        <pc:spChg chg="del">
          <ac:chgData name="Lionel ZANITTI" userId="1e51b01e59126d6e" providerId="LiveId" clId="{37452DB9-0FBC-446E-85D5-4E389DC33887}" dt="2022-11-06T11:47:36.337" v="327" actId="478"/>
          <ac:spMkLst>
            <pc:docMk/>
            <pc:sldMk cId="3601848103" sldId="264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7:36.337" v="327" actId="478"/>
          <ac:spMkLst>
            <pc:docMk/>
            <pc:sldMk cId="3601848103" sldId="264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7:29.201" v="325" actId="478"/>
          <ac:spMkLst>
            <pc:docMk/>
            <pc:sldMk cId="3601848103" sldId="264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7:29.201" v="325" actId="478"/>
          <ac:spMkLst>
            <pc:docMk/>
            <pc:sldMk cId="3601848103" sldId="264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7:31.691" v="326" actId="478"/>
          <ac:spMkLst>
            <pc:docMk/>
            <pc:sldMk cId="3601848103" sldId="264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1:47:21.350" v="324"/>
          <ac:spMkLst>
            <pc:docMk/>
            <pc:sldMk cId="3601848103" sldId="264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8:20.209" v="334" actId="5793"/>
          <ac:spMkLst>
            <pc:docMk/>
            <pc:sldMk cId="3601848103" sldId="264"/>
            <ac:spMk id="17" creationId="{08996099-89CB-DD0F-A895-50967DF91F61}"/>
          </ac:spMkLst>
        </pc:spChg>
        <pc:picChg chg="mod">
          <ac:chgData name="Lionel ZANITTI" userId="1e51b01e59126d6e" providerId="LiveId" clId="{37452DB9-0FBC-446E-85D5-4E389DC33887}" dt="2022-11-06T11:47:42.130" v="328" actId="1076"/>
          <ac:picMkLst>
            <pc:docMk/>
            <pc:sldMk cId="3601848103" sldId="264"/>
            <ac:picMk id="4" creationId="{06F3C9D7-DC0F-8AE2-A393-E3B7FB7F0812}"/>
          </ac:picMkLst>
        </pc:picChg>
        <pc:picChg chg="add mod">
          <ac:chgData name="Lionel ZANITTI" userId="1e51b01e59126d6e" providerId="LiveId" clId="{37452DB9-0FBC-446E-85D5-4E389DC33887}" dt="2022-11-06T12:37:55.690" v="659"/>
          <ac:picMkLst>
            <pc:docMk/>
            <pc:sldMk cId="3601848103" sldId="264"/>
            <ac:picMk id="11" creationId="{EFDB24B6-31C6-6D0C-456D-AF9405F789C6}"/>
          </ac:picMkLst>
        </pc:picChg>
        <pc:picChg chg="mod">
          <ac:chgData name="Lionel ZANITTI" userId="1e51b01e59126d6e" providerId="LiveId" clId="{37452DB9-0FBC-446E-85D5-4E389DC33887}" dt="2022-11-06T11:47:53.545" v="331" actId="14100"/>
          <ac:picMkLst>
            <pc:docMk/>
            <pc:sldMk cId="3601848103" sldId="264"/>
            <ac:picMk id="18" creationId="{74398E40-46CB-C804-151B-9AB003F70E9D}"/>
          </ac:picMkLst>
        </pc:picChg>
        <pc:cxnChg chg="mod">
          <ac:chgData name="Lionel ZANITTI" userId="1e51b01e59126d6e" providerId="LiveId" clId="{37452DB9-0FBC-446E-85D5-4E389DC33887}" dt="2022-11-06T11:48:03.422" v="333" actId="14100"/>
          <ac:cxnSpMkLst>
            <pc:docMk/>
            <pc:sldMk cId="3601848103" sldId="264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26.992" v="681"/>
        <pc:sldMkLst>
          <pc:docMk/>
          <pc:sldMk cId="3395105262" sldId="265"/>
        </pc:sldMkLst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15:07.928" v="463"/>
          <ac:spMkLst>
            <pc:docMk/>
            <pc:sldMk cId="3395105262" sldId="265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9:55.830" v="369" actId="403"/>
          <ac:spMkLst>
            <pc:docMk/>
            <pc:sldMk cId="3395105262" sldId="265"/>
            <ac:spMk id="17" creationId="{08996099-89CB-DD0F-A895-50967DF91F61}"/>
          </ac:spMkLst>
        </pc:spChg>
        <pc:picChg chg="add mod">
          <ac:chgData name="Lionel ZANITTI" userId="1e51b01e59126d6e" providerId="LiveId" clId="{37452DB9-0FBC-446E-85D5-4E389DC33887}" dt="2022-11-06T12:37:58.617" v="660"/>
          <ac:picMkLst>
            <pc:docMk/>
            <pc:sldMk cId="3395105262" sldId="265"/>
            <ac:picMk id="11" creationId="{4DC7009E-933D-B45B-16F5-A0ADB0A827C0}"/>
          </ac:picMkLst>
        </pc:picChg>
        <pc:picChg chg="mod">
          <ac:chgData name="Lionel ZANITTI" userId="1e51b01e59126d6e" providerId="LiveId" clId="{37452DB9-0FBC-446E-85D5-4E389DC33887}" dt="2022-11-06T11:49:06.568" v="361" actId="14100"/>
          <ac:picMkLst>
            <pc:docMk/>
            <pc:sldMk cId="3395105262" sldId="265"/>
            <ac:picMk id="18" creationId="{74398E40-46CB-C804-151B-9AB003F70E9D}"/>
          </ac:picMkLst>
        </pc:picChg>
        <pc:picChg chg="mod">
          <ac:chgData name="Lionel ZANITTI" userId="1e51b01e59126d6e" providerId="LiveId" clId="{37452DB9-0FBC-446E-85D5-4E389DC33887}" dt="2022-11-06T11:49:12.168" v="362" actId="1076"/>
          <ac:picMkLst>
            <pc:docMk/>
            <pc:sldMk cId="3395105262" sldId="265"/>
            <ac:picMk id="4098" creationId="{1E88BB13-FFDC-EA51-92F6-E5AB4B51874D}"/>
          </ac:picMkLst>
        </pc:picChg>
        <pc:cxnChg chg="mod">
          <ac:chgData name="Lionel ZANITTI" userId="1e51b01e59126d6e" providerId="LiveId" clId="{37452DB9-0FBC-446E-85D5-4E389DC33887}" dt="2022-11-06T11:50:05.361" v="371" actId="14100"/>
          <ac:cxnSpMkLst>
            <pc:docMk/>
            <pc:sldMk cId="3395105262" sldId="265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48.921" v="684"/>
        <pc:sldMkLst>
          <pc:docMk/>
          <pc:sldMk cId="1256677843" sldId="266"/>
        </pc:sldMkLst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17:00.476" v="465"/>
          <ac:spMkLst>
            <pc:docMk/>
            <pc:sldMk cId="1256677843" sldId="266"/>
            <ac:spMk id="13" creationId="{5A6F3240-733C-D8A7-FFEB-05DBEB2479AD}"/>
          </ac:spMkLst>
        </pc:spChg>
        <pc:picChg chg="mod">
          <ac:chgData name="Lionel ZANITTI" userId="1e51b01e59126d6e" providerId="LiveId" clId="{37452DB9-0FBC-446E-85D5-4E389DC33887}" dt="2022-11-06T12:33:09.058" v="580" actId="14100"/>
          <ac:picMkLst>
            <pc:docMk/>
            <pc:sldMk cId="1256677843" sldId="266"/>
            <ac:picMk id="3" creationId="{1AFC8B4B-E32A-EE92-FC7E-F9E6538D3F73}"/>
          </ac:picMkLst>
        </pc:picChg>
        <pc:picChg chg="add mod">
          <ac:chgData name="Lionel ZANITTI" userId="1e51b01e59126d6e" providerId="LiveId" clId="{37452DB9-0FBC-446E-85D5-4E389DC33887}" dt="2022-11-06T12:38:00.895" v="661"/>
          <ac:picMkLst>
            <pc:docMk/>
            <pc:sldMk cId="1256677843" sldId="266"/>
            <ac:picMk id="4" creationId="{273D06B7-C9E3-4558-7A3B-C442837E0DE2}"/>
          </ac:picMkLst>
        </pc:picChg>
        <pc:cxnChg chg="mod">
          <ac:chgData name="Lionel ZANITTI" userId="1e51b01e59126d6e" providerId="LiveId" clId="{37452DB9-0FBC-446E-85D5-4E389DC33887}" dt="2022-11-06T12:33:16.422" v="581" actId="14100"/>
          <ac:cxnSpMkLst>
            <pc:docMk/>
            <pc:sldMk cId="1256677843" sldId="266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40:03.248" v="687"/>
        <pc:sldMkLst>
          <pc:docMk/>
          <pc:sldMk cId="804178430" sldId="267"/>
        </pc:sldMkLst>
        <pc:spChg chg="mod">
          <ac:chgData name="Lionel ZANITTI" userId="1e51b01e59126d6e" providerId="LiveId" clId="{37452DB9-0FBC-446E-85D5-4E389DC33887}" dt="2022-11-06T12:26:15.079" v="502" actId="108"/>
          <ac:spMkLst>
            <pc:docMk/>
            <pc:sldMk cId="804178430" sldId="267"/>
            <ac:spMk id="2" creationId="{876DD326-C356-03AC-E3CF-10E2FAA133FD}"/>
          </ac:spMkLst>
        </pc:spChg>
        <pc:spChg chg="mod">
          <ac:chgData name="Lionel ZANITTI" userId="1e51b01e59126d6e" providerId="LiveId" clId="{37452DB9-0FBC-446E-85D5-4E389DC33887}" dt="2022-11-06T12:26:09.012" v="501" actId="1582"/>
          <ac:spMkLst>
            <pc:docMk/>
            <pc:sldMk cId="804178430" sldId="267"/>
            <ac:spMk id="4" creationId="{4BE035AE-CABA-2EA3-15C3-319A0DA8285D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8" creationId="{BB801CDE-088C-4A56-83CA-BF9F271065B0}"/>
          </ac:spMkLst>
        </pc:spChg>
        <pc:spChg chg="mod">
          <ac:chgData name="Lionel ZANITTI" userId="1e51b01e59126d6e" providerId="LiveId" clId="{37452DB9-0FBC-446E-85D5-4E389DC33887}" dt="2022-11-06T12:26:49.982" v="510" actId="20577"/>
          <ac:spMkLst>
            <pc:docMk/>
            <pc:sldMk cId="804178430" sldId="267"/>
            <ac:spMk id="9" creationId="{AF8DDEA7-92C2-CBED-CD36-3DF5EF6D4954}"/>
          </ac:spMkLst>
        </pc:spChg>
        <pc:spChg chg="del">
          <ac:chgData name="Lionel ZANITTI" userId="1e51b01e59126d6e" providerId="LiveId" clId="{37452DB9-0FBC-446E-85D5-4E389DC33887}" dt="2022-11-06T12:17:18.881" v="468" actId="478"/>
          <ac:spMkLst>
            <pc:docMk/>
            <pc:sldMk cId="804178430" sldId="267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26:19.197" v="504" actId="108"/>
          <ac:spMkLst>
            <pc:docMk/>
            <pc:sldMk cId="804178430" sldId="267"/>
            <ac:spMk id="11" creationId="{AF5ECD79-6548-F8FF-F946-8B9329BC6022}"/>
          </ac:spMkLst>
        </pc:spChg>
        <pc:spChg chg="mod">
          <ac:chgData name="Lionel ZANITTI" userId="1e51b01e59126d6e" providerId="LiveId" clId="{37452DB9-0FBC-446E-85D5-4E389DC33887}" dt="2022-11-06T12:17:08.903" v="466"/>
          <ac:spMkLst>
            <pc:docMk/>
            <pc:sldMk cId="804178430" sldId="267"/>
            <ac:spMk id="13" creationId="{5A6F3240-733C-D8A7-FFEB-05DBEB2479AD}"/>
          </ac:spMkLst>
        </pc:spChg>
        <pc:picChg chg="add mod">
          <ac:chgData name="Lionel ZANITTI" userId="1e51b01e59126d6e" providerId="LiveId" clId="{37452DB9-0FBC-446E-85D5-4E389DC33887}" dt="2022-11-06T12:38:06.984" v="662"/>
          <ac:picMkLst>
            <pc:docMk/>
            <pc:sldMk cId="804178430" sldId="267"/>
            <ac:picMk id="12" creationId="{F607A0CE-AFD3-F94A-84C7-DBDA6B65B74A}"/>
          </ac:picMkLst>
        </pc:picChg>
      </pc:sldChg>
      <pc:sldChg chg="addSp delSp modSp mod modAnim">
        <pc:chgData name="Lionel ZANITTI" userId="1e51b01e59126d6e" providerId="LiveId" clId="{37452DB9-0FBC-446E-85D5-4E389DC33887}" dt="2022-11-06T12:40:14.785" v="690"/>
        <pc:sldMkLst>
          <pc:docMk/>
          <pc:sldMk cId="2457499506" sldId="268"/>
        </pc:sldMkLst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7" creationId="{CD0DE557-B4FF-44B4-B945-B5B41DBDA39C}"/>
          </ac:spMkLst>
        </pc:spChg>
        <pc:spChg chg="del mod">
          <ac:chgData name="Lionel ZANITTI" userId="1e51b01e59126d6e" providerId="LiveId" clId="{37452DB9-0FBC-446E-85D5-4E389DC33887}" dt="2022-11-06T12:27:17.947" v="515" actId="478"/>
          <ac:spMkLst>
            <pc:docMk/>
            <pc:sldMk cId="2457499506" sldId="268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2:27:20.877" v="516" actId="478"/>
          <ac:spMkLst>
            <pc:docMk/>
            <pc:sldMk cId="2457499506" sldId="268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29:18.061" v="544"/>
          <ac:spMkLst>
            <pc:docMk/>
            <pc:sldMk cId="2457499506" sldId="268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2:27:46.028" v="529" actId="1035"/>
          <ac:spMkLst>
            <pc:docMk/>
            <pc:sldMk cId="2457499506" sldId="268"/>
            <ac:spMk id="17" creationId="{08996099-89CB-DD0F-A895-50967DF91F61}"/>
          </ac:spMkLst>
        </pc:spChg>
        <pc:picChg chg="mod ord">
          <ac:chgData name="Lionel ZANITTI" userId="1e51b01e59126d6e" providerId="LiveId" clId="{37452DB9-0FBC-446E-85D5-4E389DC33887}" dt="2022-11-06T12:32:31.428" v="577" actId="171"/>
          <ac:picMkLst>
            <pc:docMk/>
            <pc:sldMk cId="2457499506" sldId="268"/>
            <ac:picMk id="16" creationId="{807115E6-964E-3BA3-CFAE-931DBA49B7F3}"/>
          </ac:picMkLst>
        </pc:picChg>
        <pc:picChg chg="mod">
          <ac:chgData name="Lionel ZANITTI" userId="1e51b01e59126d6e" providerId="LiveId" clId="{37452DB9-0FBC-446E-85D5-4E389DC33887}" dt="2022-11-06T12:31:09.599" v="567" actId="14100"/>
          <ac:picMkLst>
            <pc:docMk/>
            <pc:sldMk cId="2457499506" sldId="268"/>
            <ac:picMk id="18" creationId="{74398E40-46CB-C804-151B-9AB003F70E9D}"/>
          </ac:picMkLst>
        </pc:picChg>
        <pc:picChg chg="add mod">
          <ac:chgData name="Lionel ZANITTI" userId="1e51b01e59126d6e" providerId="LiveId" clId="{37452DB9-0FBC-446E-85D5-4E389DC33887}" dt="2022-11-06T12:38:09.186" v="663"/>
          <ac:picMkLst>
            <pc:docMk/>
            <pc:sldMk cId="2457499506" sldId="268"/>
            <ac:picMk id="37" creationId="{BAAC2999-0262-4864-BA39-64207D9509F3}"/>
          </ac:picMkLst>
        </pc:picChg>
        <pc:cxnChg chg="mod">
          <ac:chgData name="Lionel ZANITTI" userId="1e51b01e59126d6e" providerId="LiveId" clId="{37452DB9-0FBC-446E-85D5-4E389DC33887}" dt="2022-11-06T12:32:21.231" v="575" actId="14100"/>
          <ac:cxnSpMkLst>
            <pc:docMk/>
            <pc:sldMk cId="2457499506" sldId="268"/>
            <ac:cxnSpMk id="26" creationId="{C2A80B0D-E804-2080-92BA-778A391FA98B}"/>
          </ac:cxnSpMkLst>
        </pc:cxnChg>
        <pc:cxnChg chg="add del mod">
          <ac:chgData name="Lionel ZANITTI" userId="1e51b01e59126d6e" providerId="LiveId" clId="{37452DB9-0FBC-446E-85D5-4E389DC33887}" dt="2022-11-06T12:31:27.598" v="570" actId="478"/>
          <ac:cxnSpMkLst>
            <pc:docMk/>
            <pc:sldMk cId="2457499506" sldId="268"/>
            <ac:cxnSpMk id="28" creationId="{ECCEEC56-2321-8C89-87E1-568ED9F50F9E}"/>
          </ac:cxnSpMkLst>
        </pc:cxnChg>
      </pc:sldChg>
      <pc:sldChg chg="del">
        <pc:chgData name="Lionel ZANITTI" userId="1e51b01e59126d6e" providerId="LiveId" clId="{37452DB9-0FBC-446E-85D5-4E389DC33887}" dt="2022-11-06T12:34:23.019" v="622" actId="47"/>
        <pc:sldMkLst>
          <pc:docMk/>
          <pc:sldMk cId="573966109" sldId="269"/>
        </pc:sldMkLst>
      </pc:sldChg>
      <pc:sldChg chg="add">
        <pc:chgData name="Lionel ZANITTI" userId="1e51b01e59126d6e" providerId="LiveId" clId="{37452DB9-0FBC-446E-85D5-4E389DC33887}" dt="2022-11-06T12:33:51.305" v="582"/>
        <pc:sldMkLst>
          <pc:docMk/>
          <pc:sldMk cId="2391486431" sldId="270"/>
        </pc:sldMkLst>
      </pc:sldChg>
      <pc:sldChg chg="modSp add modAnim">
        <pc:chgData name="Lionel ZANITTI" userId="1e51b01e59126d6e" providerId="LiveId" clId="{37452DB9-0FBC-446E-85D5-4E389DC33887}" dt="2022-11-06T12:36:55.077" v="653" actId="207"/>
        <pc:sldMkLst>
          <pc:docMk/>
          <pc:sldMk cId="3348044816" sldId="271"/>
        </pc:sldMkLst>
        <pc:spChg chg="mod">
          <ac:chgData name="Lionel ZANITTI" userId="1e51b01e59126d6e" providerId="LiveId" clId="{37452DB9-0FBC-446E-85D5-4E389DC33887}" dt="2022-11-06T12:34:11.329" v="619" actId="20577"/>
          <ac:spMkLst>
            <pc:docMk/>
            <pc:sldMk cId="3348044816" sldId="271"/>
            <ac:spMk id="3" creationId="{0D9C7E8B-8B59-FD54-46EB-2014C73861AF}"/>
          </ac:spMkLst>
        </pc:spChg>
        <pc:graphicFrameChg chg="mod">
          <ac:chgData name="Lionel ZANITTI" userId="1e51b01e59126d6e" providerId="LiveId" clId="{37452DB9-0FBC-446E-85D5-4E389DC33887}" dt="2022-11-06T12:36:55.077" v="653" actId="207"/>
          <ac:graphicFrameMkLst>
            <pc:docMk/>
            <pc:sldMk cId="3348044816" sldId="271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37452DB9-0FBC-446E-85D5-4E389DC33887}" dt="2022-11-06T12:34:20.884" v="621"/>
        <pc:sldMkLst>
          <pc:docMk/>
          <pc:sldMk cId="715632723" sldId="281"/>
        </pc:sldMkLst>
      </pc:sldChg>
      <pc:sldMasterChg chg="addSp modSp">
        <pc:chgData name="Lionel ZANITTI" userId="1e51b01e59126d6e" providerId="LiveId" clId="{37452DB9-0FBC-446E-85D5-4E389DC33887}" dt="2022-11-06T11:29:40.577" v="78"/>
        <pc:sldMasterMkLst>
          <pc:docMk/>
          <pc:sldMasterMk cId="3853920126" sldId="2147483648"/>
        </pc:sldMasterMkLst>
        <pc:picChg chg="add mod">
          <ac:chgData name="Lionel ZANITTI" userId="1e51b01e59126d6e" providerId="LiveId" clId="{37452DB9-0FBC-446E-85D5-4E389DC33887}" dt="2022-11-06T11:29:40.577" v="78"/>
          <ac:picMkLst>
            <pc:docMk/>
            <pc:sldMasterMk cId="3853920126" sldId="2147483648"/>
            <ac:picMk id="4" creationId="{C8057BE0-771B-D255-F888-ECA865C7516B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9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Appliquer une mise en forme de type jeux d’icônes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FD3C6843-7706-4E8E-BB56-C80144469564}">
      <dgm:prSet custT="1"/>
      <dgm:spPr/>
      <dgm:t>
        <a:bodyPr/>
        <a:lstStyle/>
        <a:p>
          <a:pPr>
            <a:lnSpc>
              <a:spcPct val="100000"/>
            </a:lnSpc>
            <a:buNone/>
          </a:pPr>
          <a:r>
            <a:rPr lang="fr-FR" sz="2400" i="1" kern="1200">
              <a:solidFill>
                <a:srgbClr val="FF9933"/>
              </a:solidFill>
            </a:rPr>
            <a:t>Interprétation de la règle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5CC5DF67-1375-4DDF-974E-114B802E57A1}" type="parTrans" cxnId="{7015E300-B8F5-4979-87B4-3EBFD16BC98E}">
      <dgm:prSet/>
      <dgm:spPr/>
      <dgm:t>
        <a:bodyPr/>
        <a:lstStyle/>
        <a:p>
          <a:endParaRPr lang="fr-FR"/>
        </a:p>
      </dgm:t>
    </dgm:pt>
    <dgm:pt modelId="{439301C8-E3DC-4D15-AAD5-1D73204E9386}" type="sibTrans" cxnId="{7015E300-B8F5-4979-87B4-3EBFD16BC98E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9C960C22-6F8A-4E48-A7AF-4F51A3B0DEAB}" type="pres">
      <dgm:prSet presAssocID="{2DAA2C1D-14F6-4BCA-B047-0B53ADD46F43}" presName="sibTrans" presStyleCnt="0"/>
      <dgm:spPr/>
    </dgm:pt>
    <dgm:pt modelId="{03C8B32F-91B3-4D30-A95F-C9E8C9C6A342}" type="pres">
      <dgm:prSet presAssocID="{FD3C6843-7706-4E8E-BB56-C80144469564}" presName="compNode" presStyleCnt="0"/>
      <dgm:spPr/>
    </dgm:pt>
    <dgm:pt modelId="{83611D7B-384B-4B72-BF5A-A62F9276190A}" type="pres">
      <dgm:prSet presAssocID="{FD3C6843-7706-4E8E-BB56-C80144469564}" presName="bgRect" presStyleLbl="bgShp" presStyleIdx="1" presStyleCnt="2"/>
      <dgm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830347-4085-4EAD-ACAB-FF6E118D7559}" type="pres">
      <dgm:prSet presAssocID="{FD3C6843-7706-4E8E-BB56-C80144469564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5848FBED-6088-4BD9-B5A7-4DF2AC0F55C2}" type="pres">
      <dgm:prSet presAssocID="{FD3C6843-7706-4E8E-BB56-C80144469564}" presName="spaceRect" presStyleCnt="0"/>
      <dgm:spPr/>
    </dgm:pt>
    <dgm:pt modelId="{73F79D73-8E81-4E50-9722-0CBEE0696AAD}" type="pres">
      <dgm:prSet presAssocID="{FD3C6843-7706-4E8E-BB56-C80144469564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7015E300-B8F5-4979-87B4-3EBFD16BC98E}" srcId="{162F69A6-0780-49EA-A6A8-3965C12489B2}" destId="{FD3C6843-7706-4E8E-BB56-C80144469564}" srcOrd="1" destOrd="0" parTransId="{5CC5DF67-1375-4DDF-974E-114B802E57A1}" sibTransId="{439301C8-E3DC-4D15-AAD5-1D73204E9386}"/>
    <dgm:cxn modelId="{399B2680-F882-4DA1-B368-A1FCC96F216D}" type="presOf" srcId="{FD3C6843-7706-4E8E-BB56-C80144469564}" destId="{73F79D73-8E81-4E50-9722-0CBEE0696AAD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D6A5D366-5BCA-453F-AEFD-2AACA17D7780}" type="presParOf" srcId="{05261D3E-3CC7-4C85-9E09-D67FC777908C}" destId="{9C960C22-6F8A-4E48-A7AF-4F51A3B0DEAB}" srcOrd="1" destOrd="0" presId="urn:microsoft.com/office/officeart/2018/2/layout/IconVerticalSolidList#1"/>
    <dgm:cxn modelId="{50856209-27D8-4F78-B07A-A173E5190C35}" type="presParOf" srcId="{05261D3E-3CC7-4C85-9E09-D67FC777908C}" destId="{03C8B32F-91B3-4D30-A95F-C9E8C9C6A342}" srcOrd="2" destOrd="0" presId="urn:microsoft.com/office/officeart/2018/2/layout/IconVerticalSolidList#1"/>
    <dgm:cxn modelId="{C1FBA9ED-7250-47BE-9CC3-8D96126494C3}" type="presParOf" srcId="{03C8B32F-91B3-4D30-A95F-C9E8C9C6A342}" destId="{83611D7B-384B-4B72-BF5A-A62F9276190A}" srcOrd="0" destOrd="0" presId="urn:microsoft.com/office/officeart/2018/2/layout/IconVerticalSolidList#1"/>
    <dgm:cxn modelId="{0DF3F8A9-DEDE-4056-B13B-8BF2B4CDD97A}" type="presParOf" srcId="{03C8B32F-91B3-4D30-A95F-C9E8C9C6A342}" destId="{FA830347-4085-4EAD-ACAB-FF6E118D7559}" srcOrd="1" destOrd="0" presId="urn:microsoft.com/office/officeart/2018/2/layout/IconVerticalSolidList#1"/>
    <dgm:cxn modelId="{E5FC807A-79DA-4179-AD29-E923912D459D}" type="presParOf" srcId="{03C8B32F-91B3-4D30-A95F-C9E8C9C6A342}" destId="{5848FBED-6088-4BD9-B5A7-4DF2AC0F55C2}" srcOrd="2" destOrd="0" presId="urn:microsoft.com/office/officeart/2018/2/layout/IconVerticalSolidList#1"/>
    <dgm:cxn modelId="{6B98F187-08A8-4B6C-8490-F23FFC3D1967}" type="presParOf" srcId="{03C8B32F-91B3-4D30-A95F-C9E8C9C6A342}" destId="{73F79D73-8E81-4E50-9722-0CBEE0696AAD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Appliquer une mise en forme de type jeux d’icônes</a:t>
          </a:r>
        </a:p>
      </dsp:txBody>
      <dsp:txXfrm>
        <a:off x="2073759" y="972542"/>
        <a:ext cx="4717563" cy="1795462"/>
      </dsp:txXfrm>
    </dsp:sp>
    <dsp:sp modelId="{83611D7B-384B-4B72-BF5A-A62F9276190A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830347-4085-4EAD-ACAB-FF6E118D7559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F79D73-8E81-4E50-9722-0CBEE0696AAD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>
              <a:solidFill>
                <a:srgbClr val="FF9933"/>
              </a:solidFill>
            </a:rPr>
            <a:t>Interprétation de la règle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31/01/2023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31/01/2023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612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94056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85449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17246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81701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8505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7357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49908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39518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5607155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>
                <a:solidFill>
                  <a:schemeClr val="bg1">
                    <a:lumMod val="95000"/>
                  </a:schemeClr>
                </a:solidFill>
              </a:rPr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120870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MISE EN FORME CONDITIONNELLE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E615EB76-7F8D-F3A8-A10A-E88C1C233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41" y="175336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04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6" y="1335193"/>
            <a:ext cx="8623041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Sélectionner les cellules concernées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Jeux d’icônes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3856D58-A0C3-82BB-9EAC-6BC6E2EAFC54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Appliquer une mise en forme de type jeux d’icônes…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47AA3A86-B336-BC29-489B-25A74FCBD99D}"/>
              </a:ext>
            </a:extLst>
          </p:cNvPr>
          <p:cNvSpPr txBox="1">
            <a:spLocks/>
          </p:cNvSpPr>
          <p:nvPr/>
        </p:nvSpPr>
        <p:spPr>
          <a:xfrm>
            <a:off x="247455" y="4537909"/>
            <a:ext cx="11944545" cy="4252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Accueil</a:t>
            </a:r>
            <a:r>
              <a:rPr lang="fr-FR" sz="2800" dirty="0"/>
              <a:t> puis cliquer sur l’outil </a:t>
            </a:r>
            <a:r>
              <a:rPr lang="fr-FR" sz="2800" dirty="0">
                <a:solidFill>
                  <a:srgbClr val="FFFF00"/>
                </a:solidFill>
              </a:rPr>
              <a:t>Mise en forme conditionnelle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137611A-C491-42AC-B746-DF3FAEAD77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659" y="5288089"/>
            <a:ext cx="9819048" cy="12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280137-638D-24ED-6C06-35BA677AAC2B}"/>
              </a:ext>
            </a:extLst>
          </p:cNvPr>
          <p:cNvSpPr/>
          <p:nvPr/>
        </p:nvSpPr>
        <p:spPr>
          <a:xfrm>
            <a:off x="8362950" y="5613400"/>
            <a:ext cx="900114" cy="748075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BD5C3C-9F81-B679-B395-A85FF170D4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2172" y="1926287"/>
            <a:ext cx="5787656" cy="253251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46C5C16C-F6B1-9626-6D65-230551A6C61E}"/>
              </a:ext>
            </a:extLst>
          </p:cNvPr>
          <p:cNvSpPr>
            <a:spLocks noChangeAspect="1"/>
          </p:cNvSpPr>
          <p:nvPr/>
        </p:nvSpPr>
        <p:spPr>
          <a:xfrm rot="5400000">
            <a:off x="1661522" y="4950280"/>
            <a:ext cx="396000" cy="4218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build="p"/>
      <p:bldP spid="5" grpId="0" build="p"/>
      <p:bldP spid="11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B697E08-035A-D415-078B-41EAA2397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987" y="1558137"/>
            <a:ext cx="3720027" cy="509851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6" y="859260"/>
            <a:ext cx="11203558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sur </a:t>
            </a:r>
            <a:r>
              <a:rPr lang="fr-FR" sz="3200" dirty="0">
                <a:solidFill>
                  <a:srgbClr val="FFFF00"/>
                </a:solidFill>
              </a:rPr>
              <a:t>Jeux d’icônes </a:t>
            </a:r>
            <a:r>
              <a:rPr lang="fr-FR" sz="3200" dirty="0"/>
              <a:t>puis sur </a:t>
            </a:r>
            <a:r>
              <a:rPr lang="fr-FR" sz="3200" dirty="0">
                <a:solidFill>
                  <a:srgbClr val="FFFF00"/>
                </a:solidFill>
              </a:rPr>
              <a:t>Autres règles...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Jeux d’icônes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280137-638D-24ED-6C06-35BA677AAC2B}"/>
              </a:ext>
            </a:extLst>
          </p:cNvPr>
          <p:cNvSpPr/>
          <p:nvPr/>
        </p:nvSpPr>
        <p:spPr>
          <a:xfrm>
            <a:off x="4265889" y="3356196"/>
            <a:ext cx="1830111" cy="282743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38D057-DD1E-003C-0D40-5845AD7621F3}"/>
              </a:ext>
            </a:extLst>
          </p:cNvPr>
          <p:cNvSpPr/>
          <p:nvPr/>
        </p:nvSpPr>
        <p:spPr>
          <a:xfrm>
            <a:off x="6293438" y="6438122"/>
            <a:ext cx="1662575" cy="218533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229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11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502" y="874883"/>
            <a:ext cx="11317449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Dérouler la liste </a:t>
            </a:r>
            <a:r>
              <a:rPr lang="fr-FR" sz="3200" dirty="0">
                <a:solidFill>
                  <a:srgbClr val="FFFF00"/>
                </a:solidFill>
              </a:rPr>
              <a:t>Style d’icône : </a:t>
            </a:r>
            <a:r>
              <a:rPr lang="fr-FR" sz="3200" dirty="0"/>
              <a:t>et choisir le jeu d’icônes approprié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Jeux d’icônes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B05B8BE-019B-5B8E-6638-3BB36BF744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8000" y="1506355"/>
            <a:ext cx="6516000" cy="49473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64817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502" y="874883"/>
            <a:ext cx="11317449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Dérouler la liste </a:t>
            </a:r>
            <a:r>
              <a:rPr lang="fr-FR" sz="3200" dirty="0">
                <a:solidFill>
                  <a:srgbClr val="FFFF00"/>
                </a:solidFill>
              </a:rPr>
              <a:t>Type</a:t>
            </a:r>
            <a:r>
              <a:rPr lang="fr-FR" sz="3200" dirty="0"/>
              <a:t> et cliquer sur </a:t>
            </a:r>
            <a:r>
              <a:rPr lang="fr-FR" sz="3200" dirty="0">
                <a:solidFill>
                  <a:srgbClr val="FFFF00"/>
                </a:solidFill>
              </a:rPr>
              <a:t>Nombre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Jeux d’icônes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D56DBFD-F1A6-E762-AA74-85F693BAD9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5523" y="1809193"/>
            <a:ext cx="5832000" cy="442799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Flèche : bas 5">
            <a:extLst>
              <a:ext uri="{FF2B5EF4-FFF2-40B4-BE49-F238E27FC236}">
                <a16:creationId xmlns:a16="http://schemas.microsoft.com/office/drawing/2014/main" id="{20DF292D-D92D-5262-E3B1-E0195E42F3AF}"/>
              </a:ext>
            </a:extLst>
          </p:cNvPr>
          <p:cNvSpPr/>
          <p:nvPr/>
        </p:nvSpPr>
        <p:spPr>
          <a:xfrm rot="5400000" flipH="1">
            <a:off x="8541138" y="5039113"/>
            <a:ext cx="396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4048830-54A7-BEDA-8D76-D017EF7E39DF}"/>
              </a:ext>
            </a:extLst>
          </p:cNvPr>
          <p:cNvSpPr>
            <a:spLocks noChangeAspect="1"/>
          </p:cNvSpPr>
          <p:nvPr/>
        </p:nvSpPr>
        <p:spPr>
          <a:xfrm>
            <a:off x="8228548" y="4932043"/>
            <a:ext cx="294590" cy="2945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870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502" y="874883"/>
            <a:ext cx="11317449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Sélectionner ensuite l’opérateur de comparaison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Jeux d’icônes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A9A7E18-89BC-720F-E6F9-FECEDEB65069}"/>
              </a:ext>
            </a:extLst>
          </p:cNvPr>
          <p:cNvSpPr txBox="1">
            <a:spLocks/>
          </p:cNvSpPr>
          <p:nvPr/>
        </p:nvSpPr>
        <p:spPr>
          <a:xfrm>
            <a:off x="1523317" y="1389397"/>
            <a:ext cx="8117050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>
                <a:solidFill>
                  <a:srgbClr val="FFFF00"/>
                </a:solidFill>
              </a:rPr>
              <a:t>&gt;=</a:t>
            </a:r>
            <a:r>
              <a:rPr lang="fr-FR" sz="3200" dirty="0"/>
              <a:t> (plus grand ou égal à) ou </a:t>
            </a:r>
            <a:r>
              <a:rPr lang="fr-FR" sz="3200" dirty="0">
                <a:solidFill>
                  <a:srgbClr val="FFFF00"/>
                </a:solidFill>
              </a:rPr>
              <a:t>&gt;</a:t>
            </a:r>
            <a:r>
              <a:rPr lang="fr-FR" sz="3200" dirty="0"/>
              <a:t> (plus grand que)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3D25875-6595-C49C-8A6D-2F0F96E26B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6644" y="2148998"/>
            <a:ext cx="5688000" cy="431866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CE68B907-0EE1-CB5F-08C3-273E88AE4832}"/>
              </a:ext>
            </a:extLst>
          </p:cNvPr>
          <p:cNvSpPr/>
          <p:nvPr/>
        </p:nvSpPr>
        <p:spPr>
          <a:xfrm rot="16200000">
            <a:off x="5221842" y="5348063"/>
            <a:ext cx="288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CC5308A-598C-9654-95DE-E93DE8E5C7CA}"/>
              </a:ext>
            </a:extLst>
          </p:cNvPr>
          <p:cNvSpPr>
            <a:spLocks noChangeAspect="1"/>
          </p:cNvSpPr>
          <p:nvPr/>
        </p:nvSpPr>
        <p:spPr>
          <a:xfrm>
            <a:off x="5793819" y="5202991"/>
            <a:ext cx="294590" cy="29459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240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build="p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502" y="874883"/>
            <a:ext cx="11317449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Compléter la rubrique </a:t>
            </a:r>
            <a:r>
              <a:rPr lang="fr-FR" sz="3200" dirty="0">
                <a:solidFill>
                  <a:srgbClr val="FFFF00"/>
                </a:solidFill>
              </a:rPr>
              <a:t>Valeur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Jeux d’icônes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3B7A457-2C06-8A5A-BE3A-77A7FF986E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6970" y="1589382"/>
            <a:ext cx="6372000" cy="483799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Flèche : bas 5">
            <a:extLst>
              <a:ext uri="{FF2B5EF4-FFF2-40B4-BE49-F238E27FC236}">
                <a16:creationId xmlns:a16="http://schemas.microsoft.com/office/drawing/2014/main" id="{9B6CF5F1-F486-1B6F-5A00-BE700D915539}"/>
              </a:ext>
            </a:extLst>
          </p:cNvPr>
          <p:cNvSpPr/>
          <p:nvPr/>
        </p:nvSpPr>
        <p:spPr>
          <a:xfrm rot="5400000" flipH="1">
            <a:off x="6610537" y="4958657"/>
            <a:ext cx="396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77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502" y="874883"/>
            <a:ext cx="11317449" cy="559616"/>
          </a:xfrm>
        </p:spPr>
        <p:txBody>
          <a:bodyPr rtlCol="0">
            <a:normAutofit fontScale="92500"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Compléter la seconde ligne en sélectionnant </a:t>
            </a:r>
            <a:r>
              <a:rPr lang="fr-FR" sz="3200" dirty="0">
                <a:solidFill>
                  <a:srgbClr val="FFFF00"/>
                </a:solidFill>
              </a:rPr>
              <a:t>Nombre</a:t>
            </a:r>
            <a:r>
              <a:rPr lang="fr-FR" sz="3200" dirty="0"/>
              <a:t> dans la liste </a:t>
            </a:r>
            <a:r>
              <a:rPr lang="fr-FR" sz="3200" dirty="0">
                <a:solidFill>
                  <a:srgbClr val="FFFF00"/>
                </a:solidFill>
              </a:rPr>
              <a:t>Type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Jeux d’icônes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079AB17-8CB4-DABE-9B19-5EB41274CC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2321" y="1602452"/>
            <a:ext cx="6480000" cy="491999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2A6C7A92-4D86-1133-F0DA-DE9D8ABB6D1F}"/>
              </a:ext>
            </a:extLst>
          </p:cNvPr>
          <p:cNvSpPr/>
          <p:nvPr/>
        </p:nvSpPr>
        <p:spPr>
          <a:xfrm rot="5400000" flipH="1">
            <a:off x="8824321" y="5363613"/>
            <a:ext cx="396000" cy="432000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731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502" y="874883"/>
            <a:ext cx="11317449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Interprétation de la règle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Jeux d’icônes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F838F36-4A42-D5BB-C83C-A30F16CF24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0957" y="818672"/>
            <a:ext cx="6876000" cy="522065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Légende : flèche courbée encadrée à une bordure 5">
            <a:extLst>
              <a:ext uri="{FF2B5EF4-FFF2-40B4-BE49-F238E27FC236}">
                <a16:creationId xmlns:a16="http://schemas.microsoft.com/office/drawing/2014/main" id="{17B7036C-FA0D-94DD-8460-A5452D1FDEDE}"/>
              </a:ext>
            </a:extLst>
          </p:cNvPr>
          <p:cNvSpPr/>
          <p:nvPr/>
        </p:nvSpPr>
        <p:spPr>
          <a:xfrm flipH="1">
            <a:off x="158458" y="2543541"/>
            <a:ext cx="2954198" cy="82812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58448"/>
              <a:gd name="adj6" fmla="val -89863"/>
            </a:avLst>
          </a:prstGeom>
          <a:noFill/>
          <a:ln>
            <a:solidFill>
              <a:schemeClr val="bg1">
                <a:lumMod val="85000"/>
              </a:schemeClr>
            </a:solidFill>
            <a:headEnd type="diamond" w="med" len="med"/>
            <a:tailEnd type="diamond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Cercle vert quand la valeur est </a:t>
            </a:r>
            <a:r>
              <a:rPr lang="fr-FR" sz="24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&gt;=10</a:t>
            </a:r>
          </a:p>
        </p:txBody>
      </p:sp>
      <p:sp>
        <p:nvSpPr>
          <p:cNvPr id="8" name="Légende : flèche courbée encadrée à une bordure 7">
            <a:extLst>
              <a:ext uri="{FF2B5EF4-FFF2-40B4-BE49-F238E27FC236}">
                <a16:creationId xmlns:a16="http://schemas.microsoft.com/office/drawing/2014/main" id="{11B815EB-FCAE-E85C-B28E-54A0C76D1C1D}"/>
              </a:ext>
            </a:extLst>
          </p:cNvPr>
          <p:cNvSpPr/>
          <p:nvPr/>
        </p:nvSpPr>
        <p:spPr>
          <a:xfrm flipH="1">
            <a:off x="158458" y="3721655"/>
            <a:ext cx="2954198" cy="82812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8522"/>
              <a:gd name="adj6" fmla="val -8992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diamond" w="med" len="med"/>
            <a:tailEnd type="triangle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Cercle orange quand la valeur est </a:t>
            </a:r>
            <a:r>
              <a:rPr lang="fr-FR" sz="24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&lt;10</a:t>
            </a:r>
          </a:p>
        </p:txBody>
      </p:sp>
      <p:sp>
        <p:nvSpPr>
          <p:cNvPr id="9" name="Légende : flèche courbée encadrée à une bordure 8">
            <a:extLst>
              <a:ext uri="{FF2B5EF4-FFF2-40B4-BE49-F238E27FC236}">
                <a16:creationId xmlns:a16="http://schemas.microsoft.com/office/drawing/2014/main" id="{6DFFEC17-D722-EB41-5B1F-682FE14AB1AD}"/>
              </a:ext>
            </a:extLst>
          </p:cNvPr>
          <p:cNvSpPr/>
          <p:nvPr/>
        </p:nvSpPr>
        <p:spPr>
          <a:xfrm flipH="1">
            <a:off x="158458" y="4899769"/>
            <a:ext cx="2954198" cy="82812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0683"/>
              <a:gd name="adj6" fmla="val -90201"/>
            </a:avLst>
          </a:prstGeom>
          <a:noFill/>
          <a:ln>
            <a:solidFill>
              <a:schemeClr val="bg1">
                <a:lumMod val="85000"/>
              </a:schemeClr>
            </a:solidFill>
            <a:headEnd type="diamond" w="med" len="med"/>
            <a:tailEnd type="diamond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Cercle rouge quand la valeur est </a:t>
            </a:r>
            <a:r>
              <a:rPr lang="fr-FR" sz="24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ranklin Gothic Medium Cond" panose="020B0606030402020204" pitchFamily="34" charset="0"/>
              </a:rPr>
              <a:t>négative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22464C3-6BC3-E9DC-F296-962C2D2BE66D}"/>
              </a:ext>
            </a:extLst>
          </p:cNvPr>
          <p:cNvSpPr/>
          <p:nvPr/>
        </p:nvSpPr>
        <p:spPr>
          <a:xfrm>
            <a:off x="5972175" y="4899768"/>
            <a:ext cx="2357013" cy="304801"/>
          </a:xfrm>
          <a:prstGeom prst="roundRect">
            <a:avLst>
              <a:gd name="adj" fmla="val 9212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9C95898-DB5B-7C93-A7CB-1933AAE2136D}"/>
              </a:ext>
            </a:extLst>
          </p:cNvPr>
          <p:cNvSpPr/>
          <p:nvPr/>
        </p:nvSpPr>
        <p:spPr>
          <a:xfrm>
            <a:off x="5972175" y="4549775"/>
            <a:ext cx="3556000" cy="304800"/>
          </a:xfrm>
          <a:prstGeom prst="roundRect">
            <a:avLst>
              <a:gd name="adj" fmla="val 9212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E21321D-1730-73DC-B638-275B5E976518}"/>
              </a:ext>
            </a:extLst>
          </p:cNvPr>
          <p:cNvSpPr/>
          <p:nvPr/>
        </p:nvSpPr>
        <p:spPr>
          <a:xfrm>
            <a:off x="5972175" y="5249762"/>
            <a:ext cx="2357013" cy="304801"/>
          </a:xfrm>
          <a:prstGeom prst="roundRect">
            <a:avLst>
              <a:gd name="adj" fmla="val 9212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952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7999" y="1240749"/>
            <a:ext cx="9936001" cy="559616"/>
          </a:xfrm>
        </p:spPr>
        <p:txBody>
          <a:bodyPr rtlCol="0">
            <a:norm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3200" dirty="0"/>
              <a:t>Résultat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Jeux d’icônes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C377C2-E653-81CD-F217-CB1C782A36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000" y="1800365"/>
            <a:ext cx="9936000" cy="42518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78101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813</TotalTime>
  <Words>203</Words>
  <Application>Microsoft Office PowerPoint</Application>
  <PresentationFormat>Grand écran</PresentationFormat>
  <Paragraphs>48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145</cp:revision>
  <dcterms:created xsi:type="dcterms:W3CDTF">2022-09-28T14:03:26Z</dcterms:created>
  <dcterms:modified xsi:type="dcterms:W3CDTF">2023-01-31T10:58:13Z</dcterms:modified>
</cp:coreProperties>
</file>