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52DB9-0FBC-446E-85D5-4E389DC33887}" v="502" dt="2022-11-06T12:41:2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7452DB9-0FBC-446E-85D5-4E389DC33887}"/>
    <pc:docChg chg="undo custSel addSld delSld modSld sldOrd modMainMaster">
      <pc:chgData name="Lionel ZANITTI" userId="1e51b01e59126d6e" providerId="LiveId" clId="{37452DB9-0FBC-446E-85D5-4E389DC33887}" dt="2022-11-06T12:40:14.785" v="690"/>
      <pc:docMkLst>
        <pc:docMk/>
      </pc:docMkLst>
      <pc:sldChg chg="del">
        <pc:chgData name="Lionel ZANITTI" userId="1e51b01e59126d6e" providerId="LiveId" clId="{37452DB9-0FBC-446E-85D5-4E389DC33887}" dt="2022-11-06T12:33:58.358" v="585" actId="47"/>
        <pc:sldMkLst>
          <pc:docMk/>
          <pc:sldMk cId="1136250268" sldId="256"/>
        </pc:sldMkLst>
      </pc:sldChg>
      <pc:sldChg chg="modSp del">
        <pc:chgData name="Lionel ZANITTI" userId="1e51b01e59126d6e" providerId="LiveId" clId="{37452DB9-0FBC-446E-85D5-4E389DC33887}" dt="2022-11-06T12:37:15.205" v="654" actId="47"/>
        <pc:sldMkLst>
          <pc:docMk/>
          <pc:sldMk cId="4080338747" sldId="257"/>
        </pc:sldMkLst>
        <pc:graphicFrameChg chg="mod">
          <ac:chgData name="Lionel ZANITTI" userId="1e51b01e59126d6e" providerId="LiveId" clId="{37452DB9-0FBC-446E-85D5-4E389DC33887}" dt="2022-11-06T11:31:43.107" v="194" actId="2057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addSp delSp modSp mod modAnim">
        <pc:chgData name="Lionel ZANITTI" userId="1e51b01e59126d6e" providerId="LiveId" clId="{37452DB9-0FBC-446E-85D5-4E389DC33887}" dt="2022-11-06T12:38:26.737" v="666"/>
        <pc:sldMkLst>
          <pc:docMk/>
          <pc:sldMk cId="2169832658" sldId="260"/>
        </pc:sldMkLst>
        <pc:spChg chg="add mod">
          <ac:chgData name="Lionel ZANITTI" userId="1e51b01e59126d6e" providerId="LiveId" clId="{37452DB9-0FBC-446E-85D5-4E389DC33887}" dt="2022-11-06T11:29:50.596" v="80" actId="1036"/>
          <ac:spMkLst>
            <pc:docMk/>
            <pc:sldMk cId="2169832658" sldId="260"/>
            <ac:spMk id="2" creationId="{5DCB2299-EC39-2CC1-65FC-9D6197D6FA8B}"/>
          </ac:spMkLst>
        </pc:spChg>
        <pc:spChg chg="mod">
          <ac:chgData name="Lionel ZANITTI" userId="1e51b01e59126d6e" providerId="LiveId" clId="{37452DB9-0FBC-446E-85D5-4E389DC33887}" dt="2022-11-06T11:28:34.104" v="76" actId="5793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7452DB9-0FBC-446E-85D5-4E389DC33887}" dt="2022-11-06T11:39:42.599" v="245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37452DB9-0FBC-446E-85D5-4E389DC33887}" dt="2022-11-06T12:37:35.425" v="655"/>
          <ac:picMkLst>
            <pc:docMk/>
            <pc:sldMk cId="2169832658" sldId="260"/>
            <ac:picMk id="6" creationId="{E38D41CC-FE14-2B58-4E26-DF3882FAB8D9}"/>
          </ac:picMkLst>
        </pc:picChg>
      </pc:sldChg>
      <pc:sldChg chg="addSp delSp modSp mod modAnim">
        <pc:chgData name="Lionel ZANITTI" userId="1e51b01e59126d6e" providerId="LiveId" clId="{37452DB9-0FBC-446E-85D5-4E389DC33887}" dt="2022-11-06T12:38:35.765" v="669"/>
        <pc:sldMkLst>
          <pc:docMk/>
          <pc:sldMk cId="3879804219" sldId="261"/>
        </pc:sldMkLst>
        <pc:spChg chg="add mod">
          <ac:chgData name="Lionel ZANITTI" userId="1e51b01e59126d6e" providerId="LiveId" clId="{37452DB9-0FBC-446E-85D5-4E389DC33887}" dt="2022-11-06T11:29:59.902" v="96" actId="20577"/>
          <ac:spMkLst>
            <pc:docMk/>
            <pc:sldMk cId="3879804219" sldId="261"/>
            <ac:spMk id="2" creationId="{E3856D58-A0C3-82BB-9EAC-6BC6E2EAFC5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37452DB9-0FBC-446E-85D5-4E389DC33887}" dt="2022-11-06T11:51:17.335" v="373" actId="27636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37452DB9-0FBC-446E-85D5-4E389DC33887}" dt="2022-11-06T11:39:50.576" v="246" actId="10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37452DB9-0FBC-446E-85D5-4E389DC33887}" dt="2022-11-06T12:37:38.341" v="656"/>
          <ac:picMkLst>
            <pc:docMk/>
            <pc:sldMk cId="3879804219" sldId="261"/>
            <ac:picMk id="3" creationId="{65927920-6BFC-726E-9161-A3F514DB3293}"/>
          </ac:picMkLst>
        </pc:picChg>
        <pc:picChg chg="mod">
          <ac:chgData name="Lionel ZANITTI" userId="1e51b01e59126d6e" providerId="LiveId" clId="{37452DB9-0FBC-446E-85D5-4E389DC33887}" dt="2022-11-06T11:30:37.991" v="111" actId="12788"/>
          <ac:picMkLst>
            <pc:docMk/>
            <pc:sldMk cId="3879804219" sldId="261"/>
            <ac:picMk id="19" creationId="{8EDC6DFA-782D-EB47-CD1B-B777D009DD35}"/>
          </ac:picMkLst>
        </pc:picChg>
      </pc:sldChg>
      <pc:sldChg chg="addSp delSp modSp mod modAnim">
        <pc:chgData name="Lionel ZANITTI" userId="1e51b01e59126d6e" providerId="LiveId" clId="{37452DB9-0FBC-446E-85D5-4E389DC33887}" dt="2022-11-06T12:38:44.591" v="672"/>
        <pc:sldMkLst>
          <pc:docMk/>
          <pc:sldMk cId="3803842256" sldId="262"/>
        </pc:sldMkLst>
        <pc:spChg chg="add mod">
          <ac:chgData name="Lionel ZANITTI" userId="1e51b01e59126d6e" providerId="LiveId" clId="{37452DB9-0FBC-446E-85D5-4E389DC33887}" dt="2022-11-06T11:31:31.853" v="154" actId="20577"/>
          <ac:spMkLst>
            <pc:docMk/>
            <pc:sldMk cId="3803842256" sldId="262"/>
            <ac:spMk id="2" creationId="{D16B7BD3-5AD7-8A2D-DBBC-82C4CF2B7A2B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37452DB9-0FBC-446E-85D5-4E389DC33887}" dt="2022-11-06T11:33:02.476" v="201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37452DB9-0FBC-446E-85D5-4E389DC33887}" dt="2022-11-06T12:10:59.563" v="450" actId="1037"/>
          <ac:spMkLst>
            <pc:docMk/>
            <pc:sldMk cId="3803842256" sldId="262"/>
            <ac:spMk id="24" creationId="{EDDEDEF9-3958-CABC-B960-93302E81C03E}"/>
          </ac:spMkLst>
        </pc:spChg>
        <pc:spChg chg="mod">
          <ac:chgData name="Lionel ZANITTI" userId="1e51b01e59126d6e" providerId="LiveId" clId="{37452DB9-0FBC-446E-85D5-4E389DC33887}" dt="2022-11-06T11:39:56.001" v="247" actId="108"/>
          <ac:spMkLst>
            <pc:docMk/>
            <pc:sldMk cId="3803842256" sldId="262"/>
            <ac:spMk id="42" creationId="{3DD874CF-7821-4DAC-8C13-6E1A2931C45F}"/>
          </ac:spMkLst>
        </pc:spChg>
        <pc:picChg chg="add mod">
          <ac:chgData name="Lionel ZANITTI" userId="1e51b01e59126d6e" providerId="LiveId" clId="{37452DB9-0FBC-446E-85D5-4E389DC33887}" dt="2022-11-06T12:37:40.541" v="657"/>
          <ac:picMkLst>
            <pc:docMk/>
            <pc:sldMk cId="3803842256" sldId="262"/>
            <ac:picMk id="19" creationId="{120428E7-8C2E-CB32-D761-C97C5105652F}"/>
          </ac:picMkLst>
        </pc:picChg>
        <pc:picChg chg="mod">
          <ac:chgData name="Lionel ZANITTI" userId="1e51b01e59126d6e" providerId="LiveId" clId="{37452DB9-0FBC-446E-85D5-4E389DC33887}" dt="2022-11-06T12:10:33.631" v="398" actId="14100"/>
          <ac:picMkLst>
            <pc:docMk/>
            <pc:sldMk cId="3803842256" sldId="262"/>
            <ac:picMk id="2050" creationId="{B71BD8BD-578E-9547-E0FC-80B3F5CF8FAB}"/>
          </ac:picMkLst>
        </pc:picChg>
        <pc:cxnChg chg="mod">
          <ac:chgData name="Lionel ZANITTI" userId="1e51b01e59126d6e" providerId="LiveId" clId="{37452DB9-0FBC-446E-85D5-4E389DC33887}" dt="2022-11-06T12:11:51.256" v="458" actId="14100"/>
          <ac:cxnSpMkLst>
            <pc:docMk/>
            <pc:sldMk cId="3803842256" sldId="262"/>
            <ac:cxnSpMk id="26" creationId="{B414D4B3-0D0E-0D93-420D-F30C9CC1A7F5}"/>
          </ac:cxnSpMkLst>
        </pc:cxnChg>
        <pc:cxnChg chg="mod">
          <ac:chgData name="Lionel ZANITTI" userId="1e51b01e59126d6e" providerId="LiveId" clId="{37452DB9-0FBC-446E-85D5-4E389DC33887}" dt="2022-11-06T12:11:47.723" v="457" actId="14100"/>
          <ac:cxnSpMkLst>
            <pc:docMk/>
            <pc:sldMk cId="3803842256" sldId="262"/>
            <ac:cxnSpMk id="29" creationId="{E5CEE498-9A64-5E7E-741F-537535C88F85}"/>
          </ac:cxnSpMkLst>
        </pc:cxnChg>
        <pc:cxnChg chg="mod">
          <ac:chgData name="Lionel ZANITTI" userId="1e51b01e59126d6e" providerId="LiveId" clId="{37452DB9-0FBC-446E-85D5-4E389DC33887}" dt="2022-11-06T12:11:41.779" v="456" actId="14100"/>
          <ac:cxnSpMkLst>
            <pc:docMk/>
            <pc:sldMk cId="3803842256" sldId="262"/>
            <ac:cxnSpMk id="32" creationId="{7CE60B44-FFA2-9BAC-EAEA-664E48BAC590}"/>
          </ac:cxnSpMkLst>
        </pc:cxnChg>
        <pc:cxnChg chg="mod">
          <ac:chgData name="Lionel ZANITTI" userId="1e51b01e59126d6e" providerId="LiveId" clId="{37452DB9-0FBC-446E-85D5-4E389DC33887}" dt="2022-11-06T12:12:39.297" v="462" actId="14100"/>
          <ac:cxnSpMkLst>
            <pc:docMk/>
            <pc:sldMk cId="3803842256" sldId="262"/>
            <ac:cxnSpMk id="34" creationId="{FF18AA43-45D7-A749-D5A9-C728713AE434}"/>
          </ac:cxnSpMkLst>
        </pc:cxnChg>
        <pc:cxnChg chg="mod">
          <ac:chgData name="Lionel ZANITTI" userId="1e51b01e59126d6e" providerId="LiveId" clId="{37452DB9-0FBC-446E-85D5-4E389DC33887}" dt="2022-11-06T12:11:28.338" v="452" actId="14100"/>
          <ac:cxnSpMkLst>
            <pc:docMk/>
            <pc:sldMk cId="3803842256" sldId="262"/>
            <ac:cxnSpMk id="39" creationId="{5F89811C-1086-0FB7-3FB4-D351AB01969E}"/>
          </ac:cxnSpMkLst>
        </pc:cxnChg>
      </pc:sldChg>
      <pc:sldChg chg="addSp delSp modSp mod modAnim">
        <pc:chgData name="Lionel ZANITTI" userId="1e51b01e59126d6e" providerId="LiveId" clId="{37452DB9-0FBC-446E-85D5-4E389DC33887}" dt="2022-11-06T12:38:55.428" v="675"/>
        <pc:sldMkLst>
          <pc:docMk/>
          <pc:sldMk cId="613291450" sldId="263"/>
        </pc:sldMkLst>
        <pc:spChg chg="add mod">
          <ac:chgData name="Lionel ZANITTI" userId="1e51b01e59126d6e" providerId="LiveId" clId="{37452DB9-0FBC-446E-85D5-4E389DC33887}" dt="2022-11-06T11:38:57.225" v="243" actId="20577"/>
          <ac:spMkLst>
            <pc:docMk/>
            <pc:sldMk cId="613291450" sldId="263"/>
            <ac:spMk id="2" creationId="{2D1B80C0-E16C-B08A-4E7F-85BDEC90FCD6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0:18.096" v="248"/>
          <ac:spMkLst>
            <pc:docMk/>
            <pc:sldMk cId="613291450" sldId="263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3:52.624" v="298" actId="5793"/>
          <ac:spMkLst>
            <pc:docMk/>
            <pc:sldMk cId="613291450" sldId="263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5:41.806" v="311" actId="14100"/>
          <ac:picMkLst>
            <pc:docMk/>
            <pc:sldMk cId="613291450" sldId="263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7:50.565" v="658"/>
          <ac:picMkLst>
            <pc:docMk/>
            <pc:sldMk cId="613291450" sldId="263"/>
            <ac:picMk id="30" creationId="{418F1491-75A6-16F6-C041-0F24E90FA299}"/>
          </ac:picMkLst>
        </pc:picChg>
        <pc:cxnChg chg="mod">
          <ac:chgData name="Lionel ZANITTI" userId="1e51b01e59126d6e" providerId="LiveId" clId="{37452DB9-0FBC-446E-85D5-4E389DC33887}" dt="2022-11-06T11:46:31.160" v="321" actId="14100"/>
          <ac:cxnSpMkLst>
            <pc:docMk/>
            <pc:sldMk cId="613291450" sldId="263"/>
            <ac:cxnSpMk id="19" creationId="{BE20C350-BC3D-1F76-EDDA-7DC089A71B01}"/>
          </ac:cxnSpMkLst>
        </pc:cxnChg>
        <pc:cxnChg chg="mod">
          <ac:chgData name="Lionel ZANITTI" userId="1e51b01e59126d6e" providerId="LiveId" clId="{37452DB9-0FBC-446E-85D5-4E389DC33887}" dt="2022-11-06T11:46:35.683" v="322" actId="14100"/>
          <ac:cxnSpMkLst>
            <pc:docMk/>
            <pc:sldMk cId="613291450" sldId="263"/>
            <ac:cxnSpMk id="23" creationId="{05CA49ED-4949-DDD1-95C1-117360B494A1}"/>
          </ac:cxnSpMkLst>
        </pc:cxnChg>
        <pc:cxnChg chg="mod">
          <ac:chgData name="Lionel ZANITTI" userId="1e51b01e59126d6e" providerId="LiveId" clId="{37452DB9-0FBC-446E-85D5-4E389DC33887}" dt="2022-11-06T11:46:39.732" v="323" actId="14100"/>
          <ac:cxnSpMkLst>
            <pc:docMk/>
            <pc:sldMk cId="613291450" sldId="263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03.184" v="678"/>
        <pc:sldMkLst>
          <pc:docMk/>
          <pc:sldMk cId="3601848103" sldId="264"/>
        </pc:sldMkLst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7:31.691" v="326" actId="478"/>
          <ac:spMkLst>
            <pc:docMk/>
            <pc:sldMk cId="3601848103" sldId="264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7:21.350" v="324"/>
          <ac:spMkLst>
            <pc:docMk/>
            <pc:sldMk cId="3601848103" sldId="264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8:20.209" v="334" actId="5793"/>
          <ac:spMkLst>
            <pc:docMk/>
            <pc:sldMk cId="3601848103" sldId="264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7:42.130" v="328" actId="1076"/>
          <ac:picMkLst>
            <pc:docMk/>
            <pc:sldMk cId="3601848103" sldId="264"/>
            <ac:picMk id="4" creationId="{06F3C9D7-DC0F-8AE2-A393-E3B7FB7F0812}"/>
          </ac:picMkLst>
        </pc:picChg>
        <pc:picChg chg="add mod">
          <ac:chgData name="Lionel ZANITTI" userId="1e51b01e59126d6e" providerId="LiveId" clId="{37452DB9-0FBC-446E-85D5-4E389DC33887}" dt="2022-11-06T12:37:55.690" v="659"/>
          <ac:picMkLst>
            <pc:docMk/>
            <pc:sldMk cId="3601848103" sldId="264"/>
            <ac:picMk id="11" creationId="{EFDB24B6-31C6-6D0C-456D-AF9405F789C6}"/>
          </ac:picMkLst>
        </pc:picChg>
        <pc:picChg chg="mod">
          <ac:chgData name="Lionel ZANITTI" userId="1e51b01e59126d6e" providerId="LiveId" clId="{37452DB9-0FBC-446E-85D5-4E389DC33887}" dt="2022-11-06T11:47:53.545" v="331" actId="14100"/>
          <ac:picMkLst>
            <pc:docMk/>
            <pc:sldMk cId="3601848103" sldId="264"/>
            <ac:picMk id="18" creationId="{74398E40-46CB-C804-151B-9AB003F70E9D}"/>
          </ac:picMkLst>
        </pc:picChg>
        <pc:cxnChg chg="mod">
          <ac:chgData name="Lionel ZANITTI" userId="1e51b01e59126d6e" providerId="LiveId" clId="{37452DB9-0FBC-446E-85D5-4E389DC33887}" dt="2022-11-06T11:48:03.422" v="333" actId="14100"/>
          <ac:cxnSpMkLst>
            <pc:docMk/>
            <pc:sldMk cId="3601848103" sldId="264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26.992" v="681"/>
        <pc:sldMkLst>
          <pc:docMk/>
          <pc:sldMk cId="3395105262" sldId="265"/>
        </pc:sldMkLst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5:07.928" v="463"/>
          <ac:spMkLst>
            <pc:docMk/>
            <pc:sldMk cId="3395105262" sldId="265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9:55.830" v="369" actId="403"/>
          <ac:spMkLst>
            <pc:docMk/>
            <pc:sldMk cId="3395105262" sldId="265"/>
            <ac:spMk id="17" creationId="{08996099-89CB-DD0F-A895-50967DF91F61}"/>
          </ac:spMkLst>
        </pc:spChg>
        <pc:picChg chg="add mod">
          <ac:chgData name="Lionel ZANITTI" userId="1e51b01e59126d6e" providerId="LiveId" clId="{37452DB9-0FBC-446E-85D5-4E389DC33887}" dt="2022-11-06T12:37:58.617" v="660"/>
          <ac:picMkLst>
            <pc:docMk/>
            <pc:sldMk cId="3395105262" sldId="265"/>
            <ac:picMk id="11" creationId="{4DC7009E-933D-B45B-16F5-A0ADB0A827C0}"/>
          </ac:picMkLst>
        </pc:picChg>
        <pc:picChg chg="mod">
          <ac:chgData name="Lionel ZANITTI" userId="1e51b01e59126d6e" providerId="LiveId" clId="{37452DB9-0FBC-446E-85D5-4E389DC33887}" dt="2022-11-06T11:49:06.568" v="361" actId="14100"/>
          <ac:picMkLst>
            <pc:docMk/>
            <pc:sldMk cId="3395105262" sldId="265"/>
            <ac:picMk id="18" creationId="{74398E40-46CB-C804-151B-9AB003F70E9D}"/>
          </ac:picMkLst>
        </pc:picChg>
        <pc:picChg chg="mod">
          <ac:chgData name="Lionel ZANITTI" userId="1e51b01e59126d6e" providerId="LiveId" clId="{37452DB9-0FBC-446E-85D5-4E389DC33887}" dt="2022-11-06T11:49:12.168" v="362" actId="1076"/>
          <ac:picMkLst>
            <pc:docMk/>
            <pc:sldMk cId="3395105262" sldId="265"/>
            <ac:picMk id="4098" creationId="{1E88BB13-FFDC-EA51-92F6-E5AB4B51874D}"/>
          </ac:picMkLst>
        </pc:picChg>
        <pc:cxnChg chg="mod">
          <ac:chgData name="Lionel ZANITTI" userId="1e51b01e59126d6e" providerId="LiveId" clId="{37452DB9-0FBC-446E-85D5-4E389DC33887}" dt="2022-11-06T11:50:05.361" v="371" actId="14100"/>
          <ac:cxnSpMkLst>
            <pc:docMk/>
            <pc:sldMk cId="3395105262" sldId="265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48.921" v="684"/>
        <pc:sldMkLst>
          <pc:docMk/>
          <pc:sldMk cId="1256677843" sldId="266"/>
        </pc:sldMkLst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7:00.476" v="465"/>
          <ac:spMkLst>
            <pc:docMk/>
            <pc:sldMk cId="1256677843" sldId="266"/>
            <ac:spMk id="13" creationId="{5A6F3240-733C-D8A7-FFEB-05DBEB2479AD}"/>
          </ac:spMkLst>
        </pc:spChg>
        <pc:picChg chg="mod">
          <ac:chgData name="Lionel ZANITTI" userId="1e51b01e59126d6e" providerId="LiveId" clId="{37452DB9-0FBC-446E-85D5-4E389DC33887}" dt="2022-11-06T12:33:09.058" v="580" actId="14100"/>
          <ac:picMkLst>
            <pc:docMk/>
            <pc:sldMk cId="1256677843" sldId="266"/>
            <ac:picMk id="3" creationId="{1AFC8B4B-E32A-EE92-FC7E-F9E6538D3F73}"/>
          </ac:picMkLst>
        </pc:picChg>
        <pc:picChg chg="add mod">
          <ac:chgData name="Lionel ZANITTI" userId="1e51b01e59126d6e" providerId="LiveId" clId="{37452DB9-0FBC-446E-85D5-4E389DC33887}" dt="2022-11-06T12:38:00.895" v="661"/>
          <ac:picMkLst>
            <pc:docMk/>
            <pc:sldMk cId="1256677843" sldId="266"/>
            <ac:picMk id="4" creationId="{273D06B7-C9E3-4558-7A3B-C442837E0DE2}"/>
          </ac:picMkLst>
        </pc:picChg>
        <pc:cxnChg chg="mod">
          <ac:chgData name="Lionel ZANITTI" userId="1e51b01e59126d6e" providerId="LiveId" clId="{37452DB9-0FBC-446E-85D5-4E389DC33887}" dt="2022-11-06T12:33:16.422" v="581" actId="14100"/>
          <ac:cxnSpMkLst>
            <pc:docMk/>
            <pc:sldMk cId="1256677843" sldId="266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40:03.248" v="687"/>
        <pc:sldMkLst>
          <pc:docMk/>
          <pc:sldMk cId="804178430" sldId="267"/>
        </pc:sldMkLst>
        <pc:spChg chg="mod">
          <ac:chgData name="Lionel ZANITTI" userId="1e51b01e59126d6e" providerId="LiveId" clId="{37452DB9-0FBC-446E-85D5-4E389DC33887}" dt="2022-11-06T12:26:15.079" v="502" actId="108"/>
          <ac:spMkLst>
            <pc:docMk/>
            <pc:sldMk cId="804178430" sldId="267"/>
            <ac:spMk id="2" creationId="{876DD326-C356-03AC-E3CF-10E2FAA133FD}"/>
          </ac:spMkLst>
        </pc:spChg>
        <pc:spChg chg="mod">
          <ac:chgData name="Lionel ZANITTI" userId="1e51b01e59126d6e" providerId="LiveId" clId="{37452DB9-0FBC-446E-85D5-4E389DC33887}" dt="2022-11-06T12:26:09.012" v="501" actId="1582"/>
          <ac:spMkLst>
            <pc:docMk/>
            <pc:sldMk cId="804178430" sldId="267"/>
            <ac:spMk id="4" creationId="{4BE035AE-CABA-2EA3-15C3-319A0DA8285D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8" creationId="{BB801CDE-088C-4A56-83CA-BF9F271065B0}"/>
          </ac:spMkLst>
        </pc:spChg>
        <pc:spChg chg="mod">
          <ac:chgData name="Lionel ZANITTI" userId="1e51b01e59126d6e" providerId="LiveId" clId="{37452DB9-0FBC-446E-85D5-4E389DC33887}" dt="2022-11-06T12:26:49.982" v="510" actId="20577"/>
          <ac:spMkLst>
            <pc:docMk/>
            <pc:sldMk cId="804178430" sldId="267"/>
            <ac:spMk id="9" creationId="{AF8DDEA7-92C2-CBED-CD36-3DF5EF6D4954}"/>
          </ac:spMkLst>
        </pc:spChg>
        <pc:spChg chg="del">
          <ac:chgData name="Lionel ZANITTI" userId="1e51b01e59126d6e" providerId="LiveId" clId="{37452DB9-0FBC-446E-85D5-4E389DC33887}" dt="2022-11-06T12:17:18.881" v="468" actId="478"/>
          <ac:spMkLst>
            <pc:docMk/>
            <pc:sldMk cId="804178430" sldId="267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6:19.197" v="504" actId="108"/>
          <ac:spMkLst>
            <pc:docMk/>
            <pc:sldMk cId="804178430" sldId="267"/>
            <ac:spMk id="11" creationId="{AF5ECD79-6548-F8FF-F946-8B9329BC6022}"/>
          </ac:spMkLst>
        </pc:spChg>
        <pc:spChg chg="mod">
          <ac:chgData name="Lionel ZANITTI" userId="1e51b01e59126d6e" providerId="LiveId" clId="{37452DB9-0FBC-446E-85D5-4E389DC33887}" dt="2022-11-06T12:17:08.903" v="466"/>
          <ac:spMkLst>
            <pc:docMk/>
            <pc:sldMk cId="804178430" sldId="267"/>
            <ac:spMk id="13" creationId="{5A6F3240-733C-D8A7-FFEB-05DBEB2479AD}"/>
          </ac:spMkLst>
        </pc:spChg>
        <pc:picChg chg="add mod">
          <ac:chgData name="Lionel ZANITTI" userId="1e51b01e59126d6e" providerId="LiveId" clId="{37452DB9-0FBC-446E-85D5-4E389DC33887}" dt="2022-11-06T12:38:06.984" v="662"/>
          <ac:picMkLst>
            <pc:docMk/>
            <pc:sldMk cId="804178430" sldId="267"/>
            <ac:picMk id="12" creationId="{F607A0CE-AFD3-F94A-84C7-DBDA6B65B74A}"/>
          </ac:picMkLst>
        </pc:picChg>
      </pc:sldChg>
      <pc:sldChg chg="addSp delSp modSp mod modAnim">
        <pc:chgData name="Lionel ZANITTI" userId="1e51b01e59126d6e" providerId="LiveId" clId="{37452DB9-0FBC-446E-85D5-4E389DC33887}" dt="2022-11-06T12:40:14.785" v="690"/>
        <pc:sldMkLst>
          <pc:docMk/>
          <pc:sldMk cId="2457499506" sldId="268"/>
        </pc:sldMkLst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7" creationId="{CD0DE557-B4FF-44B4-B945-B5B41DBDA39C}"/>
          </ac:spMkLst>
        </pc:spChg>
        <pc:spChg chg="del mod">
          <ac:chgData name="Lionel ZANITTI" userId="1e51b01e59126d6e" providerId="LiveId" clId="{37452DB9-0FBC-446E-85D5-4E389DC33887}" dt="2022-11-06T12:27:17.947" v="515" actId="478"/>
          <ac:spMkLst>
            <pc:docMk/>
            <pc:sldMk cId="2457499506" sldId="268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27:20.877" v="516" actId="478"/>
          <ac:spMkLst>
            <pc:docMk/>
            <pc:sldMk cId="2457499506" sldId="268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9:18.061" v="544"/>
          <ac:spMkLst>
            <pc:docMk/>
            <pc:sldMk cId="2457499506" sldId="268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2:27:46.028" v="529" actId="1035"/>
          <ac:spMkLst>
            <pc:docMk/>
            <pc:sldMk cId="2457499506" sldId="268"/>
            <ac:spMk id="17" creationId="{08996099-89CB-DD0F-A895-50967DF91F61}"/>
          </ac:spMkLst>
        </pc:spChg>
        <pc:picChg chg="mod ord">
          <ac:chgData name="Lionel ZANITTI" userId="1e51b01e59126d6e" providerId="LiveId" clId="{37452DB9-0FBC-446E-85D5-4E389DC33887}" dt="2022-11-06T12:32:31.428" v="577" actId="171"/>
          <ac:picMkLst>
            <pc:docMk/>
            <pc:sldMk cId="2457499506" sldId="268"/>
            <ac:picMk id="16" creationId="{807115E6-964E-3BA3-CFAE-931DBA49B7F3}"/>
          </ac:picMkLst>
        </pc:picChg>
        <pc:picChg chg="mod">
          <ac:chgData name="Lionel ZANITTI" userId="1e51b01e59126d6e" providerId="LiveId" clId="{37452DB9-0FBC-446E-85D5-4E389DC33887}" dt="2022-11-06T12:31:09.599" v="567" actId="14100"/>
          <ac:picMkLst>
            <pc:docMk/>
            <pc:sldMk cId="2457499506" sldId="268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8:09.186" v="663"/>
          <ac:picMkLst>
            <pc:docMk/>
            <pc:sldMk cId="2457499506" sldId="268"/>
            <ac:picMk id="37" creationId="{BAAC2999-0262-4864-BA39-64207D9509F3}"/>
          </ac:picMkLst>
        </pc:picChg>
        <pc:cxnChg chg="mod">
          <ac:chgData name="Lionel ZANITTI" userId="1e51b01e59126d6e" providerId="LiveId" clId="{37452DB9-0FBC-446E-85D5-4E389DC33887}" dt="2022-11-06T12:32:21.231" v="575" actId="14100"/>
          <ac:cxnSpMkLst>
            <pc:docMk/>
            <pc:sldMk cId="2457499506" sldId="268"/>
            <ac:cxnSpMk id="26" creationId="{C2A80B0D-E804-2080-92BA-778A391FA98B}"/>
          </ac:cxnSpMkLst>
        </pc:cxnChg>
        <pc:cxnChg chg="add del mod">
          <ac:chgData name="Lionel ZANITTI" userId="1e51b01e59126d6e" providerId="LiveId" clId="{37452DB9-0FBC-446E-85D5-4E389DC33887}" dt="2022-11-06T12:31:27.598" v="570" actId="478"/>
          <ac:cxnSpMkLst>
            <pc:docMk/>
            <pc:sldMk cId="2457499506" sldId="268"/>
            <ac:cxnSpMk id="28" creationId="{ECCEEC56-2321-8C89-87E1-568ED9F50F9E}"/>
          </ac:cxnSpMkLst>
        </pc:cxnChg>
      </pc:sldChg>
      <pc:sldChg chg="del">
        <pc:chgData name="Lionel ZANITTI" userId="1e51b01e59126d6e" providerId="LiveId" clId="{37452DB9-0FBC-446E-85D5-4E389DC33887}" dt="2022-11-06T12:34:23.019" v="622" actId="47"/>
        <pc:sldMkLst>
          <pc:docMk/>
          <pc:sldMk cId="573966109" sldId="269"/>
        </pc:sldMkLst>
      </pc:sldChg>
      <pc:sldChg chg="add">
        <pc:chgData name="Lionel ZANITTI" userId="1e51b01e59126d6e" providerId="LiveId" clId="{37452DB9-0FBC-446E-85D5-4E389DC33887}" dt="2022-11-06T12:33:51.305" v="582"/>
        <pc:sldMkLst>
          <pc:docMk/>
          <pc:sldMk cId="2391486431" sldId="270"/>
        </pc:sldMkLst>
      </pc:sldChg>
      <pc:sldChg chg="modSp add modAnim">
        <pc:chgData name="Lionel ZANITTI" userId="1e51b01e59126d6e" providerId="LiveId" clId="{37452DB9-0FBC-446E-85D5-4E389DC33887}" dt="2022-11-06T12:36:55.077" v="653" actId="207"/>
        <pc:sldMkLst>
          <pc:docMk/>
          <pc:sldMk cId="3348044816" sldId="271"/>
        </pc:sldMkLst>
        <pc:spChg chg="mod">
          <ac:chgData name="Lionel ZANITTI" userId="1e51b01e59126d6e" providerId="LiveId" clId="{37452DB9-0FBC-446E-85D5-4E389DC33887}" dt="2022-11-06T12:34:11.329" v="619" actId="20577"/>
          <ac:spMkLst>
            <pc:docMk/>
            <pc:sldMk cId="3348044816" sldId="271"/>
            <ac:spMk id="3" creationId="{0D9C7E8B-8B59-FD54-46EB-2014C73861AF}"/>
          </ac:spMkLst>
        </pc:spChg>
        <pc:graphicFrameChg chg="mod">
          <ac:chgData name="Lionel ZANITTI" userId="1e51b01e59126d6e" providerId="LiveId" clId="{37452DB9-0FBC-446E-85D5-4E389DC33887}" dt="2022-11-06T12:36:55.077" v="653" actId="207"/>
          <ac:graphicFrameMkLst>
            <pc:docMk/>
            <pc:sldMk cId="3348044816" sldId="271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37452DB9-0FBC-446E-85D5-4E389DC33887}" dt="2022-11-06T12:34:20.884" v="621"/>
        <pc:sldMkLst>
          <pc:docMk/>
          <pc:sldMk cId="715632723" sldId="281"/>
        </pc:sldMkLst>
      </pc:sldChg>
      <pc:sldMasterChg chg="addSp modSp">
        <pc:chgData name="Lionel ZANITTI" userId="1e51b01e59126d6e" providerId="LiveId" clId="{37452DB9-0FBC-446E-85D5-4E389DC33887}" dt="2022-11-06T11:29:40.577" v="78"/>
        <pc:sldMasterMkLst>
          <pc:docMk/>
          <pc:sldMasterMk cId="3853920126" sldId="2147483648"/>
        </pc:sldMasterMkLst>
        <pc:picChg chg="add mod">
          <ac:chgData name="Lionel ZANITTI" userId="1e51b01e59126d6e" providerId="LiveId" clId="{37452DB9-0FBC-446E-85D5-4E389DC33887}" dt="2022-11-06T11:29:40.577" v="78"/>
          <ac:picMkLst>
            <pc:docMk/>
            <pc:sldMasterMk cId="3853920126" sldId="2147483648"/>
            <ac:picMk id="4" creationId="{C8057BE0-771B-D255-F888-ECA865C7516B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Menu à utiliser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Fonctionnalités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161C6A4E-F14F-4BDD-A507-1104620588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Gérer les règles de mise en forme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055D4FA-EB44-401E-9C06-78BE4DB6B3C9}" type="parTrans" cxnId="{EDF26C57-8882-4C02-8464-92E35FFD18E0}">
      <dgm:prSet/>
      <dgm:spPr/>
    </dgm:pt>
    <dgm:pt modelId="{141F8FA7-CC57-42D6-9DCD-2E657D2A89EC}" type="sibTrans" cxnId="{EDF26C57-8882-4C02-8464-92E35FFD18E0}">
      <dgm:prSet/>
      <dgm:spPr/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4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4">
        <dgm:presLayoutVars>
          <dgm:chMax val="0"/>
          <dgm:chPref val="0"/>
        </dgm:presLayoutVars>
      </dgm:prSet>
      <dgm:spPr/>
    </dgm:pt>
    <dgm:pt modelId="{F562A43B-F28A-427E-9FA0-6B89072BE14F}" type="pres">
      <dgm:prSet presAssocID="{009E9625-C3C8-4E24-AE01-2CBA54ECE8A5}" presName="sibTrans" presStyleCnt="0"/>
      <dgm:spPr/>
    </dgm:pt>
    <dgm:pt modelId="{A50F2E1C-1FE9-47DB-9E8B-740665515CA1}" type="pres">
      <dgm:prSet presAssocID="{161C6A4E-F14F-4BDD-A507-110462058869}" presName="compNode" presStyleCnt="0"/>
      <dgm:spPr/>
    </dgm:pt>
    <dgm:pt modelId="{374F60A6-28EB-4CFE-8B33-39AE4E79EF85}" type="pres">
      <dgm:prSet presAssocID="{161C6A4E-F14F-4BDD-A507-110462058869}" presName="bgRect" presStyleLbl="bgShp" presStyleIdx="3" presStyleCnt="4"/>
      <dgm:spPr>
        <a:xfrm>
          <a:off x="0" y="4723463"/>
          <a:ext cx="6791323" cy="125892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8EA32468-AB62-474B-A31D-ECB54A4785AC}" type="pres">
      <dgm:prSet presAssocID="{161C6A4E-F14F-4BDD-A507-110462058869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78A366A-96D7-434B-91A7-83D9BACC2EEA}" type="pres">
      <dgm:prSet presAssocID="{161C6A4E-F14F-4BDD-A507-110462058869}" presName="spaceRect" presStyleCnt="0"/>
      <dgm:spPr/>
    </dgm:pt>
    <dgm:pt modelId="{9AF29C3C-61D1-482B-B4F7-BDC6B2247357}" type="pres">
      <dgm:prSet presAssocID="{161C6A4E-F14F-4BDD-A507-11046205886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EDF26C57-8882-4C02-8464-92E35FFD18E0}" srcId="{162F69A6-0780-49EA-A6A8-3965C12489B2}" destId="{161C6A4E-F14F-4BDD-A507-110462058869}" srcOrd="3" destOrd="0" parTransId="{5055D4FA-EB44-401E-9C06-78BE4DB6B3C9}" sibTransId="{141F8FA7-CC57-42D6-9DCD-2E657D2A89EC}"/>
    <dgm:cxn modelId="{7A4E7859-9CD2-4D24-A93D-35DF0A384952}" type="presOf" srcId="{161C6A4E-F14F-4BDD-A507-110462058869}" destId="{9AF29C3C-61D1-482B-B4F7-BDC6B224735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A6392AD3-9062-41AE-B303-2A3ABF8A58F4}" type="presParOf" srcId="{05261D3E-3CC7-4C85-9E09-D67FC777908C}" destId="{F562A43B-F28A-427E-9FA0-6B89072BE14F}" srcOrd="5" destOrd="0" presId="urn:microsoft.com/office/officeart/2018/2/layout/IconVerticalSolidList#1"/>
    <dgm:cxn modelId="{98C7335D-59D9-46F8-9DBF-38A9C6DFE76F}" type="presParOf" srcId="{05261D3E-3CC7-4C85-9E09-D67FC777908C}" destId="{A50F2E1C-1FE9-47DB-9E8B-740665515CA1}" srcOrd="6" destOrd="0" presId="urn:microsoft.com/office/officeart/2018/2/layout/IconVerticalSolidList#1"/>
    <dgm:cxn modelId="{163425F2-E480-4A9A-8467-106280ECBB32}" type="presParOf" srcId="{A50F2E1C-1FE9-47DB-9E8B-740665515CA1}" destId="{374F60A6-28EB-4CFE-8B33-39AE4E79EF85}" srcOrd="0" destOrd="0" presId="urn:microsoft.com/office/officeart/2018/2/layout/IconVerticalSolidList#1"/>
    <dgm:cxn modelId="{75C76C34-BAAD-4668-B959-2A991DB53FCB}" type="presParOf" srcId="{A50F2E1C-1FE9-47DB-9E8B-740665515CA1}" destId="{8EA32468-AB62-474B-A31D-ECB54A4785AC}" srcOrd="1" destOrd="0" presId="urn:microsoft.com/office/officeart/2018/2/layout/IconVerticalSolidList#1"/>
    <dgm:cxn modelId="{04E3DDA2-ADE7-45F4-8F46-6D97BDE32A13}" type="presParOf" srcId="{A50F2E1C-1FE9-47DB-9E8B-740665515CA1}" destId="{278A366A-96D7-434B-91A7-83D9BACC2EEA}" srcOrd="2" destOrd="0" presId="urn:microsoft.com/office/officeart/2018/2/layout/IconVerticalSolidList#1"/>
    <dgm:cxn modelId="{596C9BA8-5F5B-4E21-AA8B-42C4159C93C4}" type="presParOf" srcId="{A50F2E1C-1FE9-47DB-9E8B-740665515CA1}" destId="{9AF29C3C-61D1-482B-B4F7-BDC6B224735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Menu à utiliser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D009D6CD-7EA4-481F-8115-E0BF7306AB9C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Fonctionnalités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374F60A6-28EB-4CFE-8B33-39AE4E79EF85}">
      <dsp:nvSpPr>
        <dsp:cNvPr id="0" name=""/>
        <dsp:cNvSpPr/>
      </dsp:nvSpPr>
      <dsp:spPr>
        <a:xfrm>
          <a:off x="0" y="4723463"/>
          <a:ext cx="6791323" cy="125892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2468-AB62-474B-A31D-ECB54A4785AC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29C3C-61D1-482B-B4F7-BDC6B2247357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Gérer les règles de mise en forme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31/01/2023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31/01/2023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1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381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96920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14686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46319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38535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0524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2978130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MISE EN FORME CONDITIONNELLE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DB7883E-590A-C40C-8102-6A7AF6457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25" y="175336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7552"/>
            <a:ext cx="10806404" cy="3483493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Comme son nom l'indique, la mise en forme conditionnelle (abrégée en MFC) est une </a:t>
            </a:r>
            <a:r>
              <a:rPr lang="fr-FR" sz="3200" dirty="0">
                <a:solidFill>
                  <a:srgbClr val="FFFF00"/>
                </a:solidFill>
              </a:rPr>
              <a:t>mise en forme appliquée sous certaines conditions</a:t>
            </a:r>
            <a:r>
              <a:rPr lang="fr-FR" sz="3200" dirty="0"/>
              <a:t>.</a:t>
            </a:r>
            <a:endParaRPr lang="fr-FR" sz="3200" noProof="1"/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Elle est très pratique pour mettre en évidence des valeurs critiques ou dignes d'intérêt, mais aussi pour pointer des tendances ou pour ajouter des repères graphiques et colorés à des tableaux de données.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MISE EN FORME CONDITIONNELLE (MFC)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DCB2299-EC39-2CC1-65FC-9D6197D6FA8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38D41CC-FE14-2B58-4E26-DF3882FAB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23041" cy="1981265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mise en forme conditionnelle se trouve dans </a:t>
            </a:r>
            <a:r>
              <a:rPr lang="fr-FR" sz="3200" dirty="0">
                <a:sym typeface="Wingdings" panose="05000000000000000000" pitchFamily="2" charset="2"/>
              </a:rPr>
              <a:t></a:t>
            </a:r>
            <a:endParaRPr lang="fr-FR" sz="3200" dirty="0"/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3000" dirty="0"/>
              <a:t>Onglet </a:t>
            </a:r>
            <a:r>
              <a:rPr lang="fr-FR" sz="3000" dirty="0">
                <a:solidFill>
                  <a:srgbClr val="FFFF00"/>
                </a:solidFill>
              </a:rPr>
              <a:t>Accueil</a:t>
            </a:r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3000" dirty="0"/>
              <a:t>Outil </a:t>
            </a:r>
            <a:r>
              <a:rPr lang="fr-FR" sz="3000" dirty="0">
                <a:solidFill>
                  <a:srgbClr val="FFFF00"/>
                </a:solidFill>
              </a:rPr>
              <a:t>Mise en forme conditionnelle</a:t>
            </a:r>
            <a:r>
              <a:rPr lang="fr-FR" sz="3000" dirty="0"/>
              <a:t>.</a:t>
            </a:r>
            <a:endParaRPr lang="fr-FR" sz="3000" noProof="1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8EDC6DFA-782D-EB47-CD1B-B777D009D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89" y="3861934"/>
            <a:ext cx="11606022" cy="15264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MISE EN FORME CONDITIONNELLE (MFC)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Menu à utiliser…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DDEDEF9-3958-CABC-B960-93302E81C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78" y="1825624"/>
            <a:ext cx="7568682" cy="3914775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Mise en surbrillance avec conditions</a:t>
            </a:r>
          </a:p>
          <a:p>
            <a:pPr marL="457200" lvl="1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3000" i="1" dirty="0">
                <a:solidFill>
                  <a:srgbClr val="92D050"/>
                </a:solidFill>
              </a:rPr>
              <a:t>Supérieur à, Inférieur à, Entre,…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Mise en évidence des valeurs les plus élevées ou les plus faibles</a:t>
            </a:r>
          </a:p>
          <a:p>
            <a:pPr marL="457200" lvl="1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3000" i="1" dirty="0">
                <a:solidFill>
                  <a:srgbClr val="92D050"/>
                </a:solidFill>
              </a:rPr>
              <a:t>Top ou Bottom</a:t>
            </a:r>
          </a:p>
          <a:p>
            <a:pPr marL="0" lvl="1" indent="0" algn="just">
              <a:spcBef>
                <a:spcPts val="1800"/>
              </a:spcBef>
              <a:spcAft>
                <a:spcPts val="1200"/>
              </a:spcAft>
              <a:buClr>
                <a:schemeClr val="accent2"/>
              </a:buClr>
              <a:buNone/>
            </a:pPr>
            <a:r>
              <a:rPr lang="fr-FR" sz="3200" dirty="0"/>
              <a:t>Mise en évidence sous la forme de barre de données</a:t>
            </a:r>
          </a:p>
          <a:p>
            <a:pPr marL="0" lvl="1" indent="0" algn="just">
              <a:spcBef>
                <a:spcPts val="1300"/>
              </a:spcBef>
              <a:spcAft>
                <a:spcPts val="1200"/>
              </a:spcAft>
              <a:buClr>
                <a:schemeClr val="accent2"/>
              </a:buClr>
              <a:buNone/>
            </a:pPr>
            <a:r>
              <a:rPr lang="fr-FR" sz="3200" dirty="0"/>
              <a:t>Mise en évidence sous la forme de nuance de couleurs</a:t>
            </a:r>
          </a:p>
          <a:p>
            <a:pPr marL="0" lvl="1" indent="0" algn="just"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None/>
            </a:pPr>
            <a:r>
              <a:rPr lang="fr-FR" sz="3200" dirty="0"/>
              <a:t>Mise en évidence sous la forme d’icônes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71BD8BD-578E-9547-E0FC-80B3F5CF8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503" y="1684508"/>
            <a:ext cx="3456297" cy="45530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B414D4B3-0D0E-0D93-420D-F30C9CC1A7F5}"/>
              </a:ext>
            </a:extLst>
          </p:cNvPr>
          <p:cNvCxnSpPr>
            <a:cxnSpLocks/>
          </p:cNvCxnSpPr>
          <p:nvPr/>
        </p:nvCxnSpPr>
        <p:spPr>
          <a:xfrm>
            <a:off x="5006340" y="2004060"/>
            <a:ext cx="3799739" cy="757058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id="{E5CEE498-9A64-5E7E-741F-537535C88F85}"/>
              </a:ext>
            </a:extLst>
          </p:cNvPr>
          <p:cNvCxnSpPr>
            <a:cxnSpLocks/>
          </p:cNvCxnSpPr>
          <p:nvPr/>
        </p:nvCxnSpPr>
        <p:spPr>
          <a:xfrm>
            <a:off x="7655760" y="2966284"/>
            <a:ext cx="1150319" cy="357618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7CE60B44-FFA2-9BAC-EAEA-664E48BAC590}"/>
              </a:ext>
            </a:extLst>
          </p:cNvPr>
          <p:cNvCxnSpPr>
            <a:cxnSpLocks/>
          </p:cNvCxnSpPr>
          <p:nvPr/>
        </p:nvCxnSpPr>
        <p:spPr>
          <a:xfrm flipV="1">
            <a:off x="7117080" y="3916754"/>
            <a:ext cx="1688999" cy="342826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FF18AA43-45D7-A749-D5A9-C728713AE434}"/>
              </a:ext>
            </a:extLst>
          </p:cNvPr>
          <p:cNvCxnSpPr>
            <a:cxnSpLocks/>
          </p:cNvCxnSpPr>
          <p:nvPr/>
        </p:nvCxnSpPr>
        <p:spPr>
          <a:xfrm flipV="1">
            <a:off x="7327232" y="4463716"/>
            <a:ext cx="1478847" cy="387686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5F89811C-1086-0FB7-3FB4-D351AB01969E}"/>
              </a:ext>
            </a:extLst>
          </p:cNvPr>
          <p:cNvCxnSpPr>
            <a:cxnSpLocks/>
          </p:cNvCxnSpPr>
          <p:nvPr/>
        </p:nvCxnSpPr>
        <p:spPr>
          <a:xfrm flipV="1">
            <a:off x="5509260" y="4979211"/>
            <a:ext cx="3296819" cy="430989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MISE EN FORME CONDITIONNELLE (MFC)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D16B7BD3-5AD7-8A2D-DBBC-82C4CF2B7A2B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Fonctionnalités…</a:t>
            </a:r>
          </a:p>
        </p:txBody>
      </p:sp>
      <p:pic>
        <p:nvPicPr>
          <p:cNvPr id="19" name="Graphique 18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20428E7-8C2E-CB32-D761-C97C51056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42" grpId="0" animBg="1"/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530" y="2432118"/>
            <a:ext cx="7568682" cy="3914775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Créer une règle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Effacer une règle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Gérer…</a:t>
            </a:r>
          </a:p>
          <a:p>
            <a:pPr marL="457200" lvl="1" indent="0" algn="just">
              <a:spcAft>
                <a:spcPts val="1200"/>
              </a:spcAft>
              <a:buNone/>
            </a:pPr>
            <a:r>
              <a:rPr lang="fr-FR" sz="2300" i="1" dirty="0">
                <a:solidFill>
                  <a:srgbClr val="92D050"/>
                </a:solidFill>
              </a:rPr>
              <a:t>Copier une règle</a:t>
            </a:r>
          </a:p>
          <a:p>
            <a:pPr marL="457200" lvl="1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300" i="1" dirty="0">
                <a:solidFill>
                  <a:srgbClr val="92D050"/>
                </a:solidFill>
              </a:rPr>
              <a:t>Intervenir dans l’ordre d’exécution des règles</a:t>
            </a:r>
          </a:p>
          <a:p>
            <a:pPr algn="just">
              <a:spcAft>
                <a:spcPts val="1200"/>
              </a:spcAft>
            </a:pPr>
            <a:endParaRPr lang="fr-FR" sz="3200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74398E40-46CB-C804-151B-9AB003F7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750" y="1024803"/>
            <a:ext cx="3989956" cy="525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BE20C350-BC3D-1F76-EDDA-7DC089A71B01}"/>
              </a:ext>
            </a:extLst>
          </p:cNvPr>
          <p:cNvCxnSpPr>
            <a:cxnSpLocks/>
          </p:cNvCxnSpPr>
          <p:nvPr/>
        </p:nvCxnSpPr>
        <p:spPr>
          <a:xfrm>
            <a:off x="3706586" y="2792186"/>
            <a:ext cx="4406164" cy="2530928"/>
          </a:xfrm>
          <a:prstGeom prst="bentConnector3">
            <a:avLst>
              <a:gd name="adj1" fmla="val 89653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05CA49ED-4949-DDD1-95C1-117360B494A1}"/>
              </a:ext>
            </a:extLst>
          </p:cNvPr>
          <p:cNvCxnSpPr>
            <a:cxnSpLocks/>
          </p:cNvCxnSpPr>
          <p:nvPr/>
        </p:nvCxnSpPr>
        <p:spPr>
          <a:xfrm>
            <a:off x="3853543" y="3559629"/>
            <a:ext cx="4259207" cy="2093887"/>
          </a:xfrm>
          <a:prstGeom prst="bentConnector3">
            <a:avLst>
              <a:gd name="adj1" fmla="val 83737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C2A80B0D-E804-2080-92BA-778A391FA98B}"/>
              </a:ext>
            </a:extLst>
          </p:cNvPr>
          <p:cNvCxnSpPr>
            <a:cxnSpLocks/>
          </p:cNvCxnSpPr>
          <p:nvPr/>
        </p:nvCxnSpPr>
        <p:spPr>
          <a:xfrm>
            <a:off x="2400300" y="4359729"/>
            <a:ext cx="5829300" cy="1701777"/>
          </a:xfrm>
          <a:prstGeom prst="bentConnector3">
            <a:avLst>
              <a:gd name="adj1" fmla="val 81932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D1B80C0-E16C-B08A-4E7F-85BDEC90FCD6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Gérer les règles de mise en forme…</a:t>
            </a:r>
          </a:p>
        </p:txBody>
      </p:sp>
      <p:pic>
        <p:nvPicPr>
          <p:cNvPr id="30" name="Graphique 29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18F1491-75A6-16F6-C041-0F24E90FA2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9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uiExpand="1" build="p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77" y="1188931"/>
            <a:ext cx="5048445" cy="996882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Nouvelle règle…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74398E40-46CB-C804-151B-9AB003F7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672" y="998517"/>
            <a:ext cx="3874228" cy="51035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C2A80B0D-E804-2080-92BA-778A391FA98B}"/>
              </a:ext>
            </a:extLst>
          </p:cNvPr>
          <p:cNvCxnSpPr>
            <a:cxnSpLocks/>
          </p:cNvCxnSpPr>
          <p:nvPr/>
        </p:nvCxnSpPr>
        <p:spPr>
          <a:xfrm>
            <a:off x="3295650" y="1762125"/>
            <a:ext cx="4603022" cy="3495675"/>
          </a:xfrm>
          <a:prstGeom prst="bentConnector3">
            <a:avLst>
              <a:gd name="adj1" fmla="val 88311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06F3C9D7-DC0F-8AE2-A393-E3B7FB7F0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86" y="2197305"/>
            <a:ext cx="6066667" cy="39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Graphique 10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DB24B6-31C6-6D0C-456D-AF9405F789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4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156277" y="1188931"/>
            <a:ext cx="5048445" cy="573194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Effacer les règles</a:t>
            </a:r>
            <a:r>
              <a:rPr lang="fr-FR" sz="3200" dirty="0"/>
              <a:t>…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74398E40-46CB-C804-151B-9AB003F7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033" y="916370"/>
            <a:ext cx="3717128" cy="489660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C2A80B0D-E804-2080-92BA-778A391FA98B}"/>
              </a:ext>
            </a:extLst>
          </p:cNvPr>
          <p:cNvCxnSpPr>
            <a:cxnSpLocks/>
          </p:cNvCxnSpPr>
          <p:nvPr/>
        </p:nvCxnSpPr>
        <p:spPr>
          <a:xfrm>
            <a:off x="3559629" y="1567543"/>
            <a:ext cx="4809404" cy="3739243"/>
          </a:xfrm>
          <a:prstGeom prst="bentConnector3">
            <a:avLst>
              <a:gd name="adj1" fmla="val 87686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>
            <a:extLst>
              <a:ext uri="{FF2B5EF4-FFF2-40B4-BE49-F238E27FC236}">
                <a16:creationId xmlns:a16="http://schemas.microsoft.com/office/drawing/2014/main" id="{1E88BB13-FFDC-EA51-92F6-E5AB4B518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67" y="2097172"/>
            <a:ext cx="6057900" cy="44481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que 10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4DC7009E-933D-B45B-16F5-A0ADB0A82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0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77" y="1188931"/>
            <a:ext cx="5048445" cy="996882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Gérer les règles…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74398E40-46CB-C804-151B-9AB003F7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923" y="897709"/>
            <a:ext cx="2971800" cy="39147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C2A80B0D-E804-2080-92BA-778A391FA98B}"/>
              </a:ext>
            </a:extLst>
          </p:cNvPr>
          <p:cNvCxnSpPr>
            <a:cxnSpLocks/>
          </p:cNvCxnSpPr>
          <p:nvPr/>
        </p:nvCxnSpPr>
        <p:spPr>
          <a:xfrm>
            <a:off x="3429000" y="1762125"/>
            <a:ext cx="5695950" cy="2910063"/>
          </a:xfrm>
          <a:prstGeom prst="bentConnector3">
            <a:avLst>
              <a:gd name="adj1" fmla="val 93550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1AFC8B4B-E32A-EE92-FC7E-F9E6538D3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62" y="3121089"/>
            <a:ext cx="8226240" cy="295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4" name="Graphique 3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273D06B7-C9E3-4558-7A3B-C442837E0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7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77" y="1046056"/>
            <a:ext cx="5048445" cy="996882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Détail de </a:t>
            </a:r>
            <a:r>
              <a:rPr lang="fr-FR" sz="3200" dirty="0">
                <a:solidFill>
                  <a:srgbClr val="FFFF00"/>
                </a:solidFill>
              </a:rPr>
              <a:t>Gérer les règles</a:t>
            </a:r>
            <a:r>
              <a:rPr lang="fr-FR" sz="3200" dirty="0"/>
              <a:t>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FC8B4B-E32A-EE92-FC7E-F9E6538D3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390" y="3070290"/>
            <a:ext cx="8650329" cy="31041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876DD326-C356-03AC-E3CF-10E2FAA133FD}"/>
              </a:ext>
            </a:extLst>
          </p:cNvPr>
          <p:cNvSpPr/>
          <p:nvPr/>
        </p:nvSpPr>
        <p:spPr>
          <a:xfrm flipH="1">
            <a:off x="23994" y="4382704"/>
            <a:ext cx="1900396" cy="7376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472"/>
              <a:gd name="adj6" fmla="val -83982"/>
            </a:avLst>
          </a:prstGeom>
          <a:noFill/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Modifier la règle sélectionnée</a:t>
            </a:r>
          </a:p>
        </p:txBody>
      </p:sp>
      <p:sp>
        <p:nvSpPr>
          <p:cNvPr id="4" name="Légende : flèche courbée 3">
            <a:extLst>
              <a:ext uri="{FF2B5EF4-FFF2-40B4-BE49-F238E27FC236}">
                <a16:creationId xmlns:a16="http://schemas.microsoft.com/office/drawing/2014/main" id="{4BE035AE-CABA-2EA3-15C3-319A0DA8285D}"/>
              </a:ext>
            </a:extLst>
          </p:cNvPr>
          <p:cNvSpPr/>
          <p:nvPr/>
        </p:nvSpPr>
        <p:spPr>
          <a:xfrm flipH="1">
            <a:off x="2421368" y="2041805"/>
            <a:ext cx="1900396" cy="7376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1405"/>
              <a:gd name="adj6" fmla="val -52559"/>
            </a:avLst>
          </a:prstGeom>
          <a:noFill/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Supprimer la règle sélectionnée</a:t>
            </a: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AF8DDEA7-92C2-CBED-CD36-3DF5EF6D4954}"/>
              </a:ext>
            </a:extLst>
          </p:cNvPr>
          <p:cNvSpPr/>
          <p:nvPr/>
        </p:nvSpPr>
        <p:spPr>
          <a:xfrm>
            <a:off x="9453404" y="1157513"/>
            <a:ext cx="1900396" cy="7376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044"/>
              <a:gd name="adj6" fmla="val -134062"/>
            </a:avLst>
          </a:prstGeom>
          <a:noFill/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Copier la règle sélectionnée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AF5ECD79-6548-F8FF-F946-8B9329BC6022}"/>
              </a:ext>
            </a:extLst>
          </p:cNvPr>
          <p:cNvSpPr/>
          <p:nvPr/>
        </p:nvSpPr>
        <p:spPr>
          <a:xfrm>
            <a:off x="10149162" y="2128017"/>
            <a:ext cx="1900396" cy="7376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7490"/>
              <a:gd name="adj6" fmla="val -94783"/>
            </a:avLst>
          </a:prstGeom>
          <a:noFill/>
          <a:ln w="28575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Modifier l’ordre d’exécution</a:t>
            </a:r>
          </a:p>
        </p:txBody>
      </p:sp>
      <p:pic>
        <p:nvPicPr>
          <p:cNvPr id="12" name="Graphique 1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F607A0CE-AFD3-F94A-84C7-DBDA6B65B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17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2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build="p"/>
      <p:bldP spid="2" grpId="0" animBg="1"/>
      <p:bldP spid="4" grpId="0" animBg="1"/>
      <p:bldP spid="9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A6F3240-733C-D8A7-FFEB-05DBEB24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4000" dirty="0">
                <a:latin typeface="Franklin Gothic Medium Cond" panose="020B0606030402020204" pitchFamily="34" charset="0"/>
              </a:rPr>
              <a:t>MISE EN FORME CONDITIONNELLE (MFC)</a:t>
            </a:r>
            <a:endParaRPr lang="fr-FR" sz="4000" dirty="0">
              <a:latin typeface="Bahnschrift SemiBold Condensed" panose="020B0502040204020203" pitchFamily="34" charset="0"/>
            </a:endParaRP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08996099-89CB-DD0F-A895-50967DF91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77" y="1058299"/>
            <a:ext cx="5871299" cy="583888"/>
          </a:xfrm>
        </p:spPr>
        <p:txBody>
          <a:bodyPr rtlCol="0">
            <a:normAutofit fontScale="92500" lnSpcReduction="200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 mode formule - </a:t>
            </a:r>
            <a:r>
              <a:rPr lang="fr-FR" sz="3200" dirty="0">
                <a:solidFill>
                  <a:srgbClr val="FFFF00"/>
                </a:solidFill>
              </a:rPr>
              <a:t>Nouvelle règle…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74398E40-46CB-C804-151B-9AB003F70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045" y="1058299"/>
            <a:ext cx="3894482" cy="51302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7115E6-964E-3BA3-CFAE-931DBA49B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77" y="1976116"/>
            <a:ext cx="7267479" cy="41756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C2A80B0D-E804-2080-92BA-778A391FA98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43266" y="2306419"/>
            <a:ext cx="3890976" cy="2062591"/>
          </a:xfrm>
          <a:prstGeom prst="bentConnector3">
            <a:avLst>
              <a:gd name="adj1" fmla="val 100102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que 36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BAAC2999-0262-4864-BA39-64207D9509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9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422</TotalTime>
  <Words>316</Words>
  <Application>Microsoft Office PowerPoint</Application>
  <PresentationFormat>Grand écran</PresentationFormat>
  <Paragraphs>65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Bahnschrift SemiBold Condensed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MISE EN FORME CONDITIONNELLE (MFC)</vt:lpstr>
      <vt:lpstr>MISE EN FORME CONDITIONNELLE (MFC)</vt:lpstr>
      <vt:lpstr>MISE EN FORME CONDITIONNELLE (MFC)</vt:lpstr>
      <vt:lpstr>MISE EN FORME CONDITIONNELLE (MFC)</vt:lpstr>
      <vt:lpstr>MISE EN FORME CONDITIONNELLE (MFC)</vt:lpstr>
      <vt:lpstr>MISE EN FORME CONDITIONNELLE (MFC)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85</cp:revision>
  <dcterms:created xsi:type="dcterms:W3CDTF">2022-09-28T14:03:26Z</dcterms:created>
  <dcterms:modified xsi:type="dcterms:W3CDTF">2023-01-31T09:23:16Z</dcterms:modified>
</cp:coreProperties>
</file>