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1" r:id="rId2"/>
    <p:sldId id="261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452DB9-0FBC-446E-85D5-4E389DC33887}" v="502" dt="2022-11-06T12:41:27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7452DB9-0FBC-446E-85D5-4E389DC33887}"/>
    <pc:docChg chg="undo custSel addSld delSld modSld sldOrd modMainMaster">
      <pc:chgData name="Lionel ZANITTI" userId="1e51b01e59126d6e" providerId="LiveId" clId="{37452DB9-0FBC-446E-85D5-4E389DC33887}" dt="2022-11-06T12:40:14.785" v="690"/>
      <pc:docMkLst>
        <pc:docMk/>
      </pc:docMkLst>
      <pc:sldChg chg="del">
        <pc:chgData name="Lionel ZANITTI" userId="1e51b01e59126d6e" providerId="LiveId" clId="{37452DB9-0FBC-446E-85D5-4E389DC33887}" dt="2022-11-06T12:33:58.358" v="585" actId="47"/>
        <pc:sldMkLst>
          <pc:docMk/>
          <pc:sldMk cId="1136250268" sldId="256"/>
        </pc:sldMkLst>
      </pc:sldChg>
      <pc:sldChg chg="modSp del">
        <pc:chgData name="Lionel ZANITTI" userId="1e51b01e59126d6e" providerId="LiveId" clId="{37452DB9-0FBC-446E-85D5-4E389DC33887}" dt="2022-11-06T12:37:15.205" v="654" actId="47"/>
        <pc:sldMkLst>
          <pc:docMk/>
          <pc:sldMk cId="4080338747" sldId="257"/>
        </pc:sldMkLst>
        <pc:graphicFrameChg chg="mod">
          <ac:chgData name="Lionel ZANITTI" userId="1e51b01e59126d6e" providerId="LiveId" clId="{37452DB9-0FBC-446E-85D5-4E389DC33887}" dt="2022-11-06T11:31:43.107" v="194" actId="20577"/>
          <ac:graphicFrameMkLst>
            <pc:docMk/>
            <pc:sldMk cId="4080338747" sldId="257"/>
            <ac:graphicFrameMk id="10" creationId="{4DBF5C5D-E8C1-4EFB-87B6-B4245AB407AE}"/>
          </ac:graphicFrameMkLst>
        </pc:graphicFrameChg>
      </pc:sldChg>
      <pc:sldChg chg="addSp delSp modSp mod modAnim">
        <pc:chgData name="Lionel ZANITTI" userId="1e51b01e59126d6e" providerId="LiveId" clId="{37452DB9-0FBC-446E-85D5-4E389DC33887}" dt="2022-11-06T12:38:26.737" v="666"/>
        <pc:sldMkLst>
          <pc:docMk/>
          <pc:sldMk cId="2169832658" sldId="260"/>
        </pc:sldMkLst>
        <pc:spChg chg="add mod">
          <ac:chgData name="Lionel ZANITTI" userId="1e51b01e59126d6e" providerId="LiveId" clId="{37452DB9-0FBC-446E-85D5-4E389DC33887}" dt="2022-11-06T11:29:50.596" v="80" actId="1036"/>
          <ac:spMkLst>
            <pc:docMk/>
            <pc:sldMk cId="2169832658" sldId="260"/>
            <ac:spMk id="2" creationId="{5DCB2299-EC39-2CC1-65FC-9D6197D6FA8B}"/>
          </ac:spMkLst>
        </pc:spChg>
        <pc:spChg chg="mod">
          <ac:chgData name="Lionel ZANITTI" userId="1e51b01e59126d6e" providerId="LiveId" clId="{37452DB9-0FBC-446E-85D5-4E389DC33887}" dt="2022-11-06T11:28:34.104" v="76" actId="5793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7452DB9-0FBC-446E-85D5-4E389DC33887}" dt="2022-11-06T11:39:42.599" v="245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37452DB9-0FBC-446E-85D5-4E389DC33887}" dt="2022-11-06T11:27:11.896" v="73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37452DB9-0FBC-446E-85D5-4E389DC33887}" dt="2022-11-06T12:37:35.425" v="655"/>
          <ac:picMkLst>
            <pc:docMk/>
            <pc:sldMk cId="2169832658" sldId="260"/>
            <ac:picMk id="6" creationId="{E38D41CC-FE14-2B58-4E26-DF3882FAB8D9}"/>
          </ac:picMkLst>
        </pc:picChg>
      </pc:sldChg>
      <pc:sldChg chg="addSp delSp modSp mod modAnim">
        <pc:chgData name="Lionel ZANITTI" userId="1e51b01e59126d6e" providerId="LiveId" clId="{37452DB9-0FBC-446E-85D5-4E389DC33887}" dt="2022-11-06T12:38:35.765" v="669"/>
        <pc:sldMkLst>
          <pc:docMk/>
          <pc:sldMk cId="3879804219" sldId="261"/>
        </pc:sldMkLst>
        <pc:spChg chg="add mod">
          <ac:chgData name="Lionel ZANITTI" userId="1e51b01e59126d6e" providerId="LiveId" clId="{37452DB9-0FBC-446E-85D5-4E389DC33887}" dt="2022-11-06T11:29:59.902" v="96" actId="20577"/>
          <ac:spMkLst>
            <pc:docMk/>
            <pc:sldMk cId="3879804219" sldId="261"/>
            <ac:spMk id="2" creationId="{E3856D58-A0C3-82BB-9EAC-6BC6E2EAFC54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37452DB9-0FBC-446E-85D5-4E389DC33887}" dt="2022-11-06T11:30:24.699" v="109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37452DB9-0FBC-446E-85D5-4E389DC33887}" dt="2022-11-06T11:51:17.335" v="373" actId="27636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37452DB9-0FBC-446E-85D5-4E389DC33887}" dt="2022-11-06T11:39:50.576" v="246" actId="10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37452DB9-0FBC-446E-85D5-4E389DC33887}" dt="2022-11-06T12:37:38.341" v="656"/>
          <ac:picMkLst>
            <pc:docMk/>
            <pc:sldMk cId="3879804219" sldId="261"/>
            <ac:picMk id="3" creationId="{65927920-6BFC-726E-9161-A3F514DB3293}"/>
          </ac:picMkLst>
        </pc:picChg>
        <pc:picChg chg="mod">
          <ac:chgData name="Lionel ZANITTI" userId="1e51b01e59126d6e" providerId="LiveId" clId="{37452DB9-0FBC-446E-85D5-4E389DC33887}" dt="2022-11-06T11:30:37.991" v="111" actId="12788"/>
          <ac:picMkLst>
            <pc:docMk/>
            <pc:sldMk cId="3879804219" sldId="261"/>
            <ac:picMk id="19" creationId="{8EDC6DFA-782D-EB47-CD1B-B777D009DD35}"/>
          </ac:picMkLst>
        </pc:picChg>
      </pc:sldChg>
      <pc:sldChg chg="addSp delSp modSp mod modAnim">
        <pc:chgData name="Lionel ZANITTI" userId="1e51b01e59126d6e" providerId="LiveId" clId="{37452DB9-0FBC-446E-85D5-4E389DC33887}" dt="2022-11-06T12:38:44.591" v="672"/>
        <pc:sldMkLst>
          <pc:docMk/>
          <pc:sldMk cId="3803842256" sldId="262"/>
        </pc:sldMkLst>
        <pc:spChg chg="add mod">
          <ac:chgData name="Lionel ZANITTI" userId="1e51b01e59126d6e" providerId="LiveId" clId="{37452DB9-0FBC-446E-85D5-4E389DC33887}" dt="2022-11-06T11:31:31.853" v="154" actId="20577"/>
          <ac:spMkLst>
            <pc:docMk/>
            <pc:sldMk cId="3803842256" sldId="262"/>
            <ac:spMk id="2" creationId="{D16B7BD3-5AD7-8A2D-DBBC-82C4CF2B7A2B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37452DB9-0FBC-446E-85D5-4E389DC33887}" dt="2022-11-06T11:32:49.396" v="198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37452DB9-0FBC-446E-85D5-4E389DC33887}" dt="2022-11-06T11:33:02.476" v="201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37452DB9-0FBC-446E-85D5-4E389DC33887}" dt="2022-11-06T12:10:59.563" v="450" actId="1037"/>
          <ac:spMkLst>
            <pc:docMk/>
            <pc:sldMk cId="3803842256" sldId="262"/>
            <ac:spMk id="24" creationId="{EDDEDEF9-3958-CABC-B960-93302E81C03E}"/>
          </ac:spMkLst>
        </pc:spChg>
        <pc:spChg chg="mod">
          <ac:chgData name="Lionel ZANITTI" userId="1e51b01e59126d6e" providerId="LiveId" clId="{37452DB9-0FBC-446E-85D5-4E389DC33887}" dt="2022-11-06T11:39:56.001" v="247" actId="108"/>
          <ac:spMkLst>
            <pc:docMk/>
            <pc:sldMk cId="3803842256" sldId="262"/>
            <ac:spMk id="42" creationId="{3DD874CF-7821-4DAC-8C13-6E1A2931C45F}"/>
          </ac:spMkLst>
        </pc:spChg>
        <pc:picChg chg="add mod">
          <ac:chgData name="Lionel ZANITTI" userId="1e51b01e59126d6e" providerId="LiveId" clId="{37452DB9-0FBC-446E-85D5-4E389DC33887}" dt="2022-11-06T12:37:40.541" v="657"/>
          <ac:picMkLst>
            <pc:docMk/>
            <pc:sldMk cId="3803842256" sldId="262"/>
            <ac:picMk id="19" creationId="{120428E7-8C2E-CB32-D761-C97C5105652F}"/>
          </ac:picMkLst>
        </pc:picChg>
        <pc:picChg chg="mod">
          <ac:chgData name="Lionel ZANITTI" userId="1e51b01e59126d6e" providerId="LiveId" clId="{37452DB9-0FBC-446E-85D5-4E389DC33887}" dt="2022-11-06T12:10:33.631" v="398" actId="14100"/>
          <ac:picMkLst>
            <pc:docMk/>
            <pc:sldMk cId="3803842256" sldId="262"/>
            <ac:picMk id="2050" creationId="{B71BD8BD-578E-9547-E0FC-80B3F5CF8FAB}"/>
          </ac:picMkLst>
        </pc:picChg>
        <pc:cxnChg chg="mod">
          <ac:chgData name="Lionel ZANITTI" userId="1e51b01e59126d6e" providerId="LiveId" clId="{37452DB9-0FBC-446E-85D5-4E389DC33887}" dt="2022-11-06T12:11:51.256" v="458" actId="14100"/>
          <ac:cxnSpMkLst>
            <pc:docMk/>
            <pc:sldMk cId="3803842256" sldId="262"/>
            <ac:cxnSpMk id="26" creationId="{B414D4B3-0D0E-0D93-420D-F30C9CC1A7F5}"/>
          </ac:cxnSpMkLst>
        </pc:cxnChg>
        <pc:cxnChg chg="mod">
          <ac:chgData name="Lionel ZANITTI" userId="1e51b01e59126d6e" providerId="LiveId" clId="{37452DB9-0FBC-446E-85D5-4E389DC33887}" dt="2022-11-06T12:11:47.723" v="457" actId="14100"/>
          <ac:cxnSpMkLst>
            <pc:docMk/>
            <pc:sldMk cId="3803842256" sldId="262"/>
            <ac:cxnSpMk id="29" creationId="{E5CEE498-9A64-5E7E-741F-537535C88F85}"/>
          </ac:cxnSpMkLst>
        </pc:cxnChg>
        <pc:cxnChg chg="mod">
          <ac:chgData name="Lionel ZANITTI" userId="1e51b01e59126d6e" providerId="LiveId" clId="{37452DB9-0FBC-446E-85D5-4E389DC33887}" dt="2022-11-06T12:11:41.779" v="456" actId="14100"/>
          <ac:cxnSpMkLst>
            <pc:docMk/>
            <pc:sldMk cId="3803842256" sldId="262"/>
            <ac:cxnSpMk id="32" creationId="{7CE60B44-FFA2-9BAC-EAEA-664E48BAC590}"/>
          </ac:cxnSpMkLst>
        </pc:cxnChg>
        <pc:cxnChg chg="mod">
          <ac:chgData name="Lionel ZANITTI" userId="1e51b01e59126d6e" providerId="LiveId" clId="{37452DB9-0FBC-446E-85D5-4E389DC33887}" dt="2022-11-06T12:12:39.297" v="462" actId="14100"/>
          <ac:cxnSpMkLst>
            <pc:docMk/>
            <pc:sldMk cId="3803842256" sldId="262"/>
            <ac:cxnSpMk id="34" creationId="{FF18AA43-45D7-A749-D5A9-C728713AE434}"/>
          </ac:cxnSpMkLst>
        </pc:cxnChg>
        <pc:cxnChg chg="mod">
          <ac:chgData name="Lionel ZANITTI" userId="1e51b01e59126d6e" providerId="LiveId" clId="{37452DB9-0FBC-446E-85D5-4E389DC33887}" dt="2022-11-06T12:11:28.338" v="452" actId="14100"/>
          <ac:cxnSpMkLst>
            <pc:docMk/>
            <pc:sldMk cId="3803842256" sldId="262"/>
            <ac:cxnSpMk id="39" creationId="{5F89811C-1086-0FB7-3FB4-D351AB01969E}"/>
          </ac:cxnSpMkLst>
        </pc:cxnChg>
      </pc:sldChg>
      <pc:sldChg chg="addSp delSp modSp mod modAnim">
        <pc:chgData name="Lionel ZANITTI" userId="1e51b01e59126d6e" providerId="LiveId" clId="{37452DB9-0FBC-446E-85D5-4E389DC33887}" dt="2022-11-06T12:38:55.428" v="675"/>
        <pc:sldMkLst>
          <pc:docMk/>
          <pc:sldMk cId="613291450" sldId="263"/>
        </pc:sldMkLst>
        <pc:spChg chg="add mod">
          <ac:chgData name="Lionel ZANITTI" userId="1e51b01e59126d6e" providerId="LiveId" clId="{37452DB9-0FBC-446E-85D5-4E389DC33887}" dt="2022-11-06T11:38:57.225" v="243" actId="20577"/>
          <ac:spMkLst>
            <pc:docMk/>
            <pc:sldMk cId="613291450" sldId="263"/>
            <ac:spMk id="2" creationId="{2D1B80C0-E16C-B08A-4E7F-85BDEC90FCD6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2:52.921" v="256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3:00.068" v="257" actId="478"/>
          <ac:spMkLst>
            <pc:docMk/>
            <pc:sldMk cId="613291450" sldId="263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3:00.068" v="257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1:40:18.096" v="248"/>
          <ac:spMkLst>
            <pc:docMk/>
            <pc:sldMk cId="613291450" sldId="263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3:52.624" v="298" actId="5793"/>
          <ac:spMkLst>
            <pc:docMk/>
            <pc:sldMk cId="613291450" sldId="263"/>
            <ac:spMk id="17" creationId="{08996099-89CB-DD0F-A895-50967DF91F61}"/>
          </ac:spMkLst>
        </pc:spChg>
        <pc:picChg chg="mod">
          <ac:chgData name="Lionel ZANITTI" userId="1e51b01e59126d6e" providerId="LiveId" clId="{37452DB9-0FBC-446E-85D5-4E389DC33887}" dt="2022-11-06T11:45:41.806" v="311" actId="14100"/>
          <ac:picMkLst>
            <pc:docMk/>
            <pc:sldMk cId="613291450" sldId="263"/>
            <ac:picMk id="18" creationId="{74398E40-46CB-C804-151B-9AB003F70E9D}"/>
          </ac:picMkLst>
        </pc:picChg>
        <pc:picChg chg="add mod">
          <ac:chgData name="Lionel ZANITTI" userId="1e51b01e59126d6e" providerId="LiveId" clId="{37452DB9-0FBC-446E-85D5-4E389DC33887}" dt="2022-11-06T12:37:50.565" v="658"/>
          <ac:picMkLst>
            <pc:docMk/>
            <pc:sldMk cId="613291450" sldId="263"/>
            <ac:picMk id="30" creationId="{418F1491-75A6-16F6-C041-0F24E90FA299}"/>
          </ac:picMkLst>
        </pc:picChg>
        <pc:cxnChg chg="mod">
          <ac:chgData name="Lionel ZANITTI" userId="1e51b01e59126d6e" providerId="LiveId" clId="{37452DB9-0FBC-446E-85D5-4E389DC33887}" dt="2022-11-06T11:46:31.160" v="321" actId="14100"/>
          <ac:cxnSpMkLst>
            <pc:docMk/>
            <pc:sldMk cId="613291450" sldId="263"/>
            <ac:cxnSpMk id="19" creationId="{BE20C350-BC3D-1F76-EDDA-7DC089A71B01}"/>
          </ac:cxnSpMkLst>
        </pc:cxnChg>
        <pc:cxnChg chg="mod">
          <ac:chgData name="Lionel ZANITTI" userId="1e51b01e59126d6e" providerId="LiveId" clId="{37452DB9-0FBC-446E-85D5-4E389DC33887}" dt="2022-11-06T11:46:35.683" v="322" actId="14100"/>
          <ac:cxnSpMkLst>
            <pc:docMk/>
            <pc:sldMk cId="613291450" sldId="263"/>
            <ac:cxnSpMk id="23" creationId="{05CA49ED-4949-DDD1-95C1-117360B494A1}"/>
          </ac:cxnSpMkLst>
        </pc:cxnChg>
        <pc:cxnChg chg="mod">
          <ac:chgData name="Lionel ZANITTI" userId="1e51b01e59126d6e" providerId="LiveId" clId="{37452DB9-0FBC-446E-85D5-4E389DC33887}" dt="2022-11-06T11:46:39.732" v="323" actId="14100"/>
          <ac:cxnSpMkLst>
            <pc:docMk/>
            <pc:sldMk cId="613291450" sldId="263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03.184" v="678"/>
        <pc:sldMkLst>
          <pc:docMk/>
          <pc:sldMk cId="3601848103" sldId="264"/>
        </pc:sldMkLst>
        <pc:spChg chg="del">
          <ac:chgData name="Lionel ZANITTI" userId="1e51b01e59126d6e" providerId="LiveId" clId="{37452DB9-0FBC-446E-85D5-4E389DC33887}" dt="2022-11-06T11:47:36.337" v="327" actId="478"/>
          <ac:spMkLst>
            <pc:docMk/>
            <pc:sldMk cId="3601848103" sldId="264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7:36.337" v="327" actId="478"/>
          <ac:spMkLst>
            <pc:docMk/>
            <pc:sldMk cId="3601848103" sldId="264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7:29.201" v="325" actId="478"/>
          <ac:spMkLst>
            <pc:docMk/>
            <pc:sldMk cId="3601848103" sldId="264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7:29.201" v="325" actId="478"/>
          <ac:spMkLst>
            <pc:docMk/>
            <pc:sldMk cId="3601848103" sldId="264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7:31.691" v="326" actId="478"/>
          <ac:spMkLst>
            <pc:docMk/>
            <pc:sldMk cId="3601848103" sldId="264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1:47:21.350" v="324"/>
          <ac:spMkLst>
            <pc:docMk/>
            <pc:sldMk cId="3601848103" sldId="264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8:20.209" v="334" actId="5793"/>
          <ac:spMkLst>
            <pc:docMk/>
            <pc:sldMk cId="3601848103" sldId="264"/>
            <ac:spMk id="17" creationId="{08996099-89CB-DD0F-A895-50967DF91F61}"/>
          </ac:spMkLst>
        </pc:spChg>
        <pc:picChg chg="mod">
          <ac:chgData name="Lionel ZANITTI" userId="1e51b01e59126d6e" providerId="LiveId" clId="{37452DB9-0FBC-446E-85D5-4E389DC33887}" dt="2022-11-06T11:47:42.130" v="328" actId="1076"/>
          <ac:picMkLst>
            <pc:docMk/>
            <pc:sldMk cId="3601848103" sldId="264"/>
            <ac:picMk id="4" creationId="{06F3C9D7-DC0F-8AE2-A393-E3B7FB7F0812}"/>
          </ac:picMkLst>
        </pc:picChg>
        <pc:picChg chg="add mod">
          <ac:chgData name="Lionel ZANITTI" userId="1e51b01e59126d6e" providerId="LiveId" clId="{37452DB9-0FBC-446E-85D5-4E389DC33887}" dt="2022-11-06T12:37:55.690" v="659"/>
          <ac:picMkLst>
            <pc:docMk/>
            <pc:sldMk cId="3601848103" sldId="264"/>
            <ac:picMk id="11" creationId="{EFDB24B6-31C6-6D0C-456D-AF9405F789C6}"/>
          </ac:picMkLst>
        </pc:picChg>
        <pc:picChg chg="mod">
          <ac:chgData name="Lionel ZANITTI" userId="1e51b01e59126d6e" providerId="LiveId" clId="{37452DB9-0FBC-446E-85D5-4E389DC33887}" dt="2022-11-06T11:47:53.545" v="331" actId="14100"/>
          <ac:picMkLst>
            <pc:docMk/>
            <pc:sldMk cId="3601848103" sldId="264"/>
            <ac:picMk id="18" creationId="{74398E40-46CB-C804-151B-9AB003F70E9D}"/>
          </ac:picMkLst>
        </pc:picChg>
        <pc:cxnChg chg="mod">
          <ac:chgData name="Lionel ZANITTI" userId="1e51b01e59126d6e" providerId="LiveId" clId="{37452DB9-0FBC-446E-85D5-4E389DC33887}" dt="2022-11-06T11:48:03.422" v="333" actId="14100"/>
          <ac:cxnSpMkLst>
            <pc:docMk/>
            <pc:sldMk cId="3601848103" sldId="264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26.992" v="681"/>
        <pc:sldMkLst>
          <pc:docMk/>
          <pc:sldMk cId="3395105262" sldId="265"/>
        </pc:sldMkLst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1:48:54.934" v="335" actId="478"/>
          <ac:spMkLst>
            <pc:docMk/>
            <pc:sldMk cId="3395105262" sldId="265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15:07.928" v="463"/>
          <ac:spMkLst>
            <pc:docMk/>
            <pc:sldMk cId="3395105262" sldId="265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1:49:55.830" v="369" actId="403"/>
          <ac:spMkLst>
            <pc:docMk/>
            <pc:sldMk cId="3395105262" sldId="265"/>
            <ac:spMk id="17" creationId="{08996099-89CB-DD0F-A895-50967DF91F61}"/>
          </ac:spMkLst>
        </pc:spChg>
        <pc:picChg chg="add mod">
          <ac:chgData name="Lionel ZANITTI" userId="1e51b01e59126d6e" providerId="LiveId" clId="{37452DB9-0FBC-446E-85D5-4E389DC33887}" dt="2022-11-06T12:37:58.617" v="660"/>
          <ac:picMkLst>
            <pc:docMk/>
            <pc:sldMk cId="3395105262" sldId="265"/>
            <ac:picMk id="11" creationId="{4DC7009E-933D-B45B-16F5-A0ADB0A827C0}"/>
          </ac:picMkLst>
        </pc:picChg>
        <pc:picChg chg="mod">
          <ac:chgData name="Lionel ZANITTI" userId="1e51b01e59126d6e" providerId="LiveId" clId="{37452DB9-0FBC-446E-85D5-4E389DC33887}" dt="2022-11-06T11:49:06.568" v="361" actId="14100"/>
          <ac:picMkLst>
            <pc:docMk/>
            <pc:sldMk cId="3395105262" sldId="265"/>
            <ac:picMk id="18" creationId="{74398E40-46CB-C804-151B-9AB003F70E9D}"/>
          </ac:picMkLst>
        </pc:picChg>
        <pc:picChg chg="mod">
          <ac:chgData name="Lionel ZANITTI" userId="1e51b01e59126d6e" providerId="LiveId" clId="{37452DB9-0FBC-446E-85D5-4E389DC33887}" dt="2022-11-06T11:49:12.168" v="362" actId="1076"/>
          <ac:picMkLst>
            <pc:docMk/>
            <pc:sldMk cId="3395105262" sldId="265"/>
            <ac:picMk id="4098" creationId="{1E88BB13-FFDC-EA51-92F6-E5AB4B51874D}"/>
          </ac:picMkLst>
        </pc:picChg>
        <pc:cxnChg chg="mod">
          <ac:chgData name="Lionel ZANITTI" userId="1e51b01e59126d6e" providerId="LiveId" clId="{37452DB9-0FBC-446E-85D5-4E389DC33887}" dt="2022-11-06T11:50:05.361" v="371" actId="14100"/>
          <ac:cxnSpMkLst>
            <pc:docMk/>
            <pc:sldMk cId="3395105262" sldId="265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39:48.921" v="684"/>
        <pc:sldMkLst>
          <pc:docMk/>
          <pc:sldMk cId="1256677843" sldId="266"/>
        </pc:sldMkLst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2:16:09.484" v="464" actId="478"/>
          <ac:spMkLst>
            <pc:docMk/>
            <pc:sldMk cId="1256677843" sldId="266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17:00.476" v="465"/>
          <ac:spMkLst>
            <pc:docMk/>
            <pc:sldMk cId="1256677843" sldId="266"/>
            <ac:spMk id="13" creationId="{5A6F3240-733C-D8A7-FFEB-05DBEB2479AD}"/>
          </ac:spMkLst>
        </pc:spChg>
        <pc:picChg chg="mod">
          <ac:chgData name="Lionel ZANITTI" userId="1e51b01e59126d6e" providerId="LiveId" clId="{37452DB9-0FBC-446E-85D5-4E389DC33887}" dt="2022-11-06T12:33:09.058" v="580" actId="14100"/>
          <ac:picMkLst>
            <pc:docMk/>
            <pc:sldMk cId="1256677843" sldId="266"/>
            <ac:picMk id="3" creationId="{1AFC8B4B-E32A-EE92-FC7E-F9E6538D3F73}"/>
          </ac:picMkLst>
        </pc:picChg>
        <pc:picChg chg="add mod">
          <ac:chgData name="Lionel ZANITTI" userId="1e51b01e59126d6e" providerId="LiveId" clId="{37452DB9-0FBC-446E-85D5-4E389DC33887}" dt="2022-11-06T12:38:00.895" v="661"/>
          <ac:picMkLst>
            <pc:docMk/>
            <pc:sldMk cId="1256677843" sldId="266"/>
            <ac:picMk id="4" creationId="{273D06B7-C9E3-4558-7A3B-C442837E0DE2}"/>
          </ac:picMkLst>
        </pc:picChg>
        <pc:cxnChg chg="mod">
          <ac:chgData name="Lionel ZANITTI" userId="1e51b01e59126d6e" providerId="LiveId" clId="{37452DB9-0FBC-446E-85D5-4E389DC33887}" dt="2022-11-06T12:33:16.422" v="581" actId="14100"/>
          <ac:cxnSpMkLst>
            <pc:docMk/>
            <pc:sldMk cId="1256677843" sldId="266"/>
            <ac:cxnSpMk id="26" creationId="{C2A80B0D-E804-2080-92BA-778A391FA98B}"/>
          </ac:cxnSpMkLst>
        </pc:cxnChg>
      </pc:sldChg>
      <pc:sldChg chg="addSp delSp modSp mod modAnim">
        <pc:chgData name="Lionel ZANITTI" userId="1e51b01e59126d6e" providerId="LiveId" clId="{37452DB9-0FBC-446E-85D5-4E389DC33887}" dt="2022-11-06T12:40:03.248" v="687"/>
        <pc:sldMkLst>
          <pc:docMk/>
          <pc:sldMk cId="804178430" sldId="267"/>
        </pc:sldMkLst>
        <pc:spChg chg="mod">
          <ac:chgData name="Lionel ZANITTI" userId="1e51b01e59126d6e" providerId="LiveId" clId="{37452DB9-0FBC-446E-85D5-4E389DC33887}" dt="2022-11-06T12:26:15.079" v="502" actId="108"/>
          <ac:spMkLst>
            <pc:docMk/>
            <pc:sldMk cId="804178430" sldId="267"/>
            <ac:spMk id="2" creationId="{876DD326-C356-03AC-E3CF-10E2FAA133FD}"/>
          </ac:spMkLst>
        </pc:spChg>
        <pc:spChg chg="mod">
          <ac:chgData name="Lionel ZANITTI" userId="1e51b01e59126d6e" providerId="LiveId" clId="{37452DB9-0FBC-446E-85D5-4E389DC33887}" dt="2022-11-06T12:26:09.012" v="501" actId="1582"/>
          <ac:spMkLst>
            <pc:docMk/>
            <pc:sldMk cId="804178430" sldId="267"/>
            <ac:spMk id="4" creationId="{4BE035AE-CABA-2EA3-15C3-319A0DA8285D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7" creationId="{CD0DE557-B4FF-44B4-B945-B5B41DBDA39C}"/>
          </ac:spMkLst>
        </pc:spChg>
        <pc:spChg chg="del">
          <ac:chgData name="Lionel ZANITTI" userId="1e51b01e59126d6e" providerId="LiveId" clId="{37452DB9-0FBC-446E-85D5-4E389DC33887}" dt="2022-11-06T12:17:16.261" v="467" actId="478"/>
          <ac:spMkLst>
            <pc:docMk/>
            <pc:sldMk cId="804178430" sldId="267"/>
            <ac:spMk id="8" creationId="{BB801CDE-088C-4A56-83CA-BF9F271065B0}"/>
          </ac:spMkLst>
        </pc:spChg>
        <pc:spChg chg="mod">
          <ac:chgData name="Lionel ZANITTI" userId="1e51b01e59126d6e" providerId="LiveId" clId="{37452DB9-0FBC-446E-85D5-4E389DC33887}" dt="2022-11-06T12:26:49.982" v="510" actId="20577"/>
          <ac:spMkLst>
            <pc:docMk/>
            <pc:sldMk cId="804178430" sldId="267"/>
            <ac:spMk id="9" creationId="{AF8DDEA7-92C2-CBED-CD36-3DF5EF6D4954}"/>
          </ac:spMkLst>
        </pc:spChg>
        <pc:spChg chg="del">
          <ac:chgData name="Lionel ZANITTI" userId="1e51b01e59126d6e" providerId="LiveId" clId="{37452DB9-0FBC-446E-85D5-4E389DC33887}" dt="2022-11-06T12:17:18.881" v="468" actId="478"/>
          <ac:spMkLst>
            <pc:docMk/>
            <pc:sldMk cId="804178430" sldId="267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26:19.197" v="504" actId="108"/>
          <ac:spMkLst>
            <pc:docMk/>
            <pc:sldMk cId="804178430" sldId="267"/>
            <ac:spMk id="11" creationId="{AF5ECD79-6548-F8FF-F946-8B9329BC6022}"/>
          </ac:spMkLst>
        </pc:spChg>
        <pc:spChg chg="mod">
          <ac:chgData name="Lionel ZANITTI" userId="1e51b01e59126d6e" providerId="LiveId" clId="{37452DB9-0FBC-446E-85D5-4E389DC33887}" dt="2022-11-06T12:17:08.903" v="466"/>
          <ac:spMkLst>
            <pc:docMk/>
            <pc:sldMk cId="804178430" sldId="267"/>
            <ac:spMk id="13" creationId="{5A6F3240-733C-D8A7-FFEB-05DBEB2479AD}"/>
          </ac:spMkLst>
        </pc:spChg>
        <pc:picChg chg="add mod">
          <ac:chgData name="Lionel ZANITTI" userId="1e51b01e59126d6e" providerId="LiveId" clId="{37452DB9-0FBC-446E-85D5-4E389DC33887}" dt="2022-11-06T12:38:06.984" v="662"/>
          <ac:picMkLst>
            <pc:docMk/>
            <pc:sldMk cId="804178430" sldId="267"/>
            <ac:picMk id="12" creationId="{F607A0CE-AFD3-F94A-84C7-DBDA6B65B74A}"/>
          </ac:picMkLst>
        </pc:picChg>
      </pc:sldChg>
      <pc:sldChg chg="addSp delSp modSp mod modAnim">
        <pc:chgData name="Lionel ZANITTI" userId="1e51b01e59126d6e" providerId="LiveId" clId="{37452DB9-0FBC-446E-85D5-4E389DC33887}" dt="2022-11-06T12:40:14.785" v="690"/>
        <pc:sldMkLst>
          <pc:docMk/>
          <pc:sldMk cId="2457499506" sldId="268"/>
        </pc:sldMkLst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5" creationId="{093D1241-4F6B-4523-A0D3-68E3CDBC0F28}"/>
          </ac:spMkLst>
        </pc:spChg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6" creationId="{C7BF8379-6FA4-47C8-A343-950346DD4931}"/>
          </ac:spMkLst>
        </pc:spChg>
        <pc:spChg chg="del">
          <ac:chgData name="Lionel ZANITTI" userId="1e51b01e59126d6e" providerId="LiveId" clId="{37452DB9-0FBC-446E-85D5-4E389DC33887}" dt="2022-11-06T12:27:10.947" v="512" actId="478"/>
          <ac:spMkLst>
            <pc:docMk/>
            <pc:sldMk cId="2457499506" sldId="268"/>
            <ac:spMk id="7" creationId="{CD0DE557-B4FF-44B4-B945-B5B41DBDA39C}"/>
          </ac:spMkLst>
        </pc:spChg>
        <pc:spChg chg="del mod">
          <ac:chgData name="Lionel ZANITTI" userId="1e51b01e59126d6e" providerId="LiveId" clId="{37452DB9-0FBC-446E-85D5-4E389DC33887}" dt="2022-11-06T12:27:17.947" v="515" actId="478"/>
          <ac:spMkLst>
            <pc:docMk/>
            <pc:sldMk cId="2457499506" sldId="268"/>
            <ac:spMk id="8" creationId="{BB801CDE-088C-4A56-83CA-BF9F271065B0}"/>
          </ac:spMkLst>
        </pc:spChg>
        <pc:spChg chg="del">
          <ac:chgData name="Lionel ZANITTI" userId="1e51b01e59126d6e" providerId="LiveId" clId="{37452DB9-0FBC-446E-85D5-4E389DC33887}" dt="2022-11-06T12:27:20.877" v="516" actId="478"/>
          <ac:spMkLst>
            <pc:docMk/>
            <pc:sldMk cId="2457499506" sldId="268"/>
            <ac:spMk id="10" creationId="{792980D7-ED01-4955-83DB-59BA18C94FBA}"/>
          </ac:spMkLst>
        </pc:spChg>
        <pc:spChg chg="mod">
          <ac:chgData name="Lionel ZANITTI" userId="1e51b01e59126d6e" providerId="LiveId" clId="{37452DB9-0FBC-446E-85D5-4E389DC33887}" dt="2022-11-06T12:29:18.061" v="544"/>
          <ac:spMkLst>
            <pc:docMk/>
            <pc:sldMk cId="2457499506" sldId="268"/>
            <ac:spMk id="13" creationId="{5A6F3240-733C-D8A7-FFEB-05DBEB2479AD}"/>
          </ac:spMkLst>
        </pc:spChg>
        <pc:spChg chg="mod">
          <ac:chgData name="Lionel ZANITTI" userId="1e51b01e59126d6e" providerId="LiveId" clId="{37452DB9-0FBC-446E-85D5-4E389DC33887}" dt="2022-11-06T12:27:46.028" v="529" actId="1035"/>
          <ac:spMkLst>
            <pc:docMk/>
            <pc:sldMk cId="2457499506" sldId="268"/>
            <ac:spMk id="17" creationId="{08996099-89CB-DD0F-A895-50967DF91F61}"/>
          </ac:spMkLst>
        </pc:spChg>
        <pc:picChg chg="mod ord">
          <ac:chgData name="Lionel ZANITTI" userId="1e51b01e59126d6e" providerId="LiveId" clId="{37452DB9-0FBC-446E-85D5-4E389DC33887}" dt="2022-11-06T12:32:31.428" v="577" actId="171"/>
          <ac:picMkLst>
            <pc:docMk/>
            <pc:sldMk cId="2457499506" sldId="268"/>
            <ac:picMk id="16" creationId="{807115E6-964E-3BA3-CFAE-931DBA49B7F3}"/>
          </ac:picMkLst>
        </pc:picChg>
        <pc:picChg chg="mod">
          <ac:chgData name="Lionel ZANITTI" userId="1e51b01e59126d6e" providerId="LiveId" clId="{37452DB9-0FBC-446E-85D5-4E389DC33887}" dt="2022-11-06T12:31:09.599" v="567" actId="14100"/>
          <ac:picMkLst>
            <pc:docMk/>
            <pc:sldMk cId="2457499506" sldId="268"/>
            <ac:picMk id="18" creationId="{74398E40-46CB-C804-151B-9AB003F70E9D}"/>
          </ac:picMkLst>
        </pc:picChg>
        <pc:picChg chg="add mod">
          <ac:chgData name="Lionel ZANITTI" userId="1e51b01e59126d6e" providerId="LiveId" clId="{37452DB9-0FBC-446E-85D5-4E389DC33887}" dt="2022-11-06T12:38:09.186" v="663"/>
          <ac:picMkLst>
            <pc:docMk/>
            <pc:sldMk cId="2457499506" sldId="268"/>
            <ac:picMk id="37" creationId="{BAAC2999-0262-4864-BA39-64207D9509F3}"/>
          </ac:picMkLst>
        </pc:picChg>
        <pc:cxnChg chg="mod">
          <ac:chgData name="Lionel ZANITTI" userId="1e51b01e59126d6e" providerId="LiveId" clId="{37452DB9-0FBC-446E-85D5-4E389DC33887}" dt="2022-11-06T12:32:21.231" v="575" actId="14100"/>
          <ac:cxnSpMkLst>
            <pc:docMk/>
            <pc:sldMk cId="2457499506" sldId="268"/>
            <ac:cxnSpMk id="26" creationId="{C2A80B0D-E804-2080-92BA-778A391FA98B}"/>
          </ac:cxnSpMkLst>
        </pc:cxnChg>
        <pc:cxnChg chg="add del mod">
          <ac:chgData name="Lionel ZANITTI" userId="1e51b01e59126d6e" providerId="LiveId" clId="{37452DB9-0FBC-446E-85D5-4E389DC33887}" dt="2022-11-06T12:31:27.598" v="570" actId="478"/>
          <ac:cxnSpMkLst>
            <pc:docMk/>
            <pc:sldMk cId="2457499506" sldId="268"/>
            <ac:cxnSpMk id="28" creationId="{ECCEEC56-2321-8C89-87E1-568ED9F50F9E}"/>
          </ac:cxnSpMkLst>
        </pc:cxnChg>
      </pc:sldChg>
      <pc:sldChg chg="del">
        <pc:chgData name="Lionel ZANITTI" userId="1e51b01e59126d6e" providerId="LiveId" clId="{37452DB9-0FBC-446E-85D5-4E389DC33887}" dt="2022-11-06T12:34:23.019" v="622" actId="47"/>
        <pc:sldMkLst>
          <pc:docMk/>
          <pc:sldMk cId="573966109" sldId="269"/>
        </pc:sldMkLst>
      </pc:sldChg>
      <pc:sldChg chg="add">
        <pc:chgData name="Lionel ZANITTI" userId="1e51b01e59126d6e" providerId="LiveId" clId="{37452DB9-0FBC-446E-85D5-4E389DC33887}" dt="2022-11-06T12:33:51.305" v="582"/>
        <pc:sldMkLst>
          <pc:docMk/>
          <pc:sldMk cId="2391486431" sldId="270"/>
        </pc:sldMkLst>
      </pc:sldChg>
      <pc:sldChg chg="modSp add modAnim">
        <pc:chgData name="Lionel ZANITTI" userId="1e51b01e59126d6e" providerId="LiveId" clId="{37452DB9-0FBC-446E-85D5-4E389DC33887}" dt="2022-11-06T12:36:55.077" v="653" actId="207"/>
        <pc:sldMkLst>
          <pc:docMk/>
          <pc:sldMk cId="3348044816" sldId="271"/>
        </pc:sldMkLst>
        <pc:spChg chg="mod">
          <ac:chgData name="Lionel ZANITTI" userId="1e51b01e59126d6e" providerId="LiveId" clId="{37452DB9-0FBC-446E-85D5-4E389DC33887}" dt="2022-11-06T12:34:11.329" v="619" actId="20577"/>
          <ac:spMkLst>
            <pc:docMk/>
            <pc:sldMk cId="3348044816" sldId="271"/>
            <ac:spMk id="3" creationId="{0D9C7E8B-8B59-FD54-46EB-2014C73861AF}"/>
          </ac:spMkLst>
        </pc:spChg>
        <pc:graphicFrameChg chg="mod">
          <ac:chgData name="Lionel ZANITTI" userId="1e51b01e59126d6e" providerId="LiveId" clId="{37452DB9-0FBC-446E-85D5-4E389DC33887}" dt="2022-11-06T12:36:55.077" v="653" actId="207"/>
          <ac:graphicFrameMkLst>
            <pc:docMk/>
            <pc:sldMk cId="3348044816" sldId="271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37452DB9-0FBC-446E-85D5-4E389DC33887}" dt="2022-11-06T12:34:20.884" v="621"/>
        <pc:sldMkLst>
          <pc:docMk/>
          <pc:sldMk cId="715632723" sldId="281"/>
        </pc:sldMkLst>
      </pc:sldChg>
      <pc:sldMasterChg chg="addSp modSp">
        <pc:chgData name="Lionel ZANITTI" userId="1e51b01e59126d6e" providerId="LiveId" clId="{37452DB9-0FBC-446E-85D5-4E389DC33887}" dt="2022-11-06T11:29:40.577" v="78"/>
        <pc:sldMasterMkLst>
          <pc:docMk/>
          <pc:sldMasterMk cId="3853920126" sldId="2147483648"/>
        </pc:sldMasterMkLst>
        <pc:picChg chg="add mod">
          <ac:chgData name="Lionel ZANITTI" userId="1e51b01e59126d6e" providerId="LiveId" clId="{37452DB9-0FBC-446E-85D5-4E389DC33887}" dt="2022-11-06T11:29:40.577" v="78"/>
          <ac:picMkLst>
            <pc:docMk/>
            <pc:sldMasterMk cId="3853920126" sldId="2147483648"/>
            <ac:picMk id="4" creationId="{C8057BE0-771B-D255-F888-ECA865C7516B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5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Appliquer une mise en forme de type Barre de données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Masquer les valeurs présentes dans les barres de données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2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Appliquer une mise en forme de type Barre de données</a:t>
          </a:r>
        </a:p>
      </dsp:txBody>
      <dsp:txXfrm>
        <a:off x="2073759" y="972542"/>
        <a:ext cx="4717563" cy="1795462"/>
      </dsp:txXfrm>
    </dsp:sp>
    <dsp:sp modelId="{FA3369E0-5B38-4FDD-A9F5-22B9810A03F7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Masquer les valeurs présentes dans les barres de données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31/01/2023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31/01/2023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612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94056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85449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09018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29287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23060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06264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59228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38805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891022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18070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MISE EN FORME CONDITIONNELLE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3BC4CCD4-352A-46E7-A576-E7A0410F9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907" y="175336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04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6" y="1335193"/>
            <a:ext cx="8623041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les cellules concernées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Barre de données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3856D58-A0C3-82BB-9EAC-6BC6E2EAFC54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Appliquer une mise en forme de type Barre de données…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47AA3A86-B336-BC29-489B-25A74FCBD99D}"/>
              </a:ext>
            </a:extLst>
          </p:cNvPr>
          <p:cNvSpPr txBox="1">
            <a:spLocks/>
          </p:cNvSpPr>
          <p:nvPr/>
        </p:nvSpPr>
        <p:spPr>
          <a:xfrm>
            <a:off x="266116" y="4108763"/>
            <a:ext cx="11421456" cy="1107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Accueil</a:t>
            </a:r>
            <a:r>
              <a:rPr lang="fr-FR" sz="3200" dirty="0"/>
              <a:t> puis cliquer sur l’outil </a:t>
            </a:r>
            <a:r>
              <a:rPr lang="fr-FR" sz="3200" dirty="0">
                <a:solidFill>
                  <a:srgbClr val="FFFF00"/>
                </a:solidFill>
              </a:rPr>
              <a:t>Mise en forme conditionnelle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F17DC8F-A573-B366-99EB-B77503FDC5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8559" y="1275599"/>
            <a:ext cx="2476276" cy="279898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37611A-C491-42AC-B746-DF3FAEAD77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8659" y="5334744"/>
            <a:ext cx="9819048" cy="12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265CC50-64F0-E356-3EB6-38C2DC9EE5FD}"/>
              </a:ext>
            </a:extLst>
          </p:cNvPr>
          <p:cNvSpPr/>
          <p:nvPr/>
        </p:nvSpPr>
        <p:spPr>
          <a:xfrm>
            <a:off x="8583583" y="1641997"/>
            <a:ext cx="1373152" cy="239199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280137-638D-24ED-6C06-35BA677AAC2B}"/>
              </a:ext>
            </a:extLst>
          </p:cNvPr>
          <p:cNvSpPr/>
          <p:nvPr/>
        </p:nvSpPr>
        <p:spPr>
          <a:xfrm>
            <a:off x="8362950" y="5613400"/>
            <a:ext cx="900114" cy="748075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5F9C4F9C-6CFE-7E18-983C-C161B08E537F}"/>
              </a:ext>
            </a:extLst>
          </p:cNvPr>
          <p:cNvSpPr>
            <a:spLocks noChangeAspect="1"/>
          </p:cNvSpPr>
          <p:nvPr/>
        </p:nvSpPr>
        <p:spPr>
          <a:xfrm rot="5400000">
            <a:off x="1717506" y="4992703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  <p:bldP spid="5" grpId="0" build="p"/>
      <p:bldP spid="10" grpId="0" animBg="1"/>
      <p:bldP spid="11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7EC678D-70D7-DA39-2495-3A18BBA16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313" y="2205202"/>
            <a:ext cx="4295775" cy="42386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6" y="1182793"/>
            <a:ext cx="11203558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Barres de données </a:t>
            </a:r>
            <a:r>
              <a:rPr lang="fr-FR" sz="3200" dirty="0"/>
              <a:t>puis choisir un modèle de couleur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Barre de données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280137-638D-24ED-6C06-35BA677AAC2B}"/>
              </a:ext>
            </a:extLst>
          </p:cNvPr>
          <p:cNvSpPr/>
          <p:nvPr/>
        </p:nvSpPr>
        <p:spPr>
          <a:xfrm>
            <a:off x="3572312" y="3869245"/>
            <a:ext cx="1830111" cy="461962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38D057-DD1E-003C-0D40-5845AD7621F3}"/>
              </a:ext>
            </a:extLst>
          </p:cNvPr>
          <p:cNvSpPr/>
          <p:nvPr/>
        </p:nvSpPr>
        <p:spPr>
          <a:xfrm>
            <a:off x="6554697" y="3869245"/>
            <a:ext cx="1313392" cy="2202802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4229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11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9333" y="1371826"/>
            <a:ext cx="3533333" cy="559616"/>
          </a:xfrm>
        </p:spPr>
        <p:txBody>
          <a:bodyPr rtlCol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fr-FR" sz="3200" dirty="0"/>
              <a:t>Résultat </a:t>
            </a:r>
            <a:r>
              <a:rPr lang="fr-FR" sz="3200" dirty="0">
                <a:solidFill>
                  <a:srgbClr val="FFFF00"/>
                </a:solidFill>
                <a:sym typeface="Wingdings" panose="05000000000000000000" pitchFamily="2" charset="2"/>
              </a:rPr>
              <a:t>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Barre de données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3C106CD-F94D-67E3-8EA1-18A013B309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9334" y="1931442"/>
            <a:ext cx="3533333" cy="39714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4817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6" y="1820386"/>
            <a:ext cx="8623041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sélection de cellules n’est pas nécessaire.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Barre de données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3856D58-A0C3-82BB-9EAC-6BC6E2EAFC54}"/>
              </a:ext>
            </a:extLst>
          </p:cNvPr>
          <p:cNvSpPr txBox="1">
            <a:spLocks/>
          </p:cNvSpPr>
          <p:nvPr/>
        </p:nvSpPr>
        <p:spPr>
          <a:xfrm>
            <a:off x="15773" y="79649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Masquer les valeurs présentes dans les barres de données…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55E3859E-9110-4171-B834-DA4BBF87050F}"/>
              </a:ext>
            </a:extLst>
          </p:cNvPr>
          <p:cNvSpPr txBox="1">
            <a:spLocks/>
          </p:cNvSpPr>
          <p:nvPr/>
        </p:nvSpPr>
        <p:spPr>
          <a:xfrm>
            <a:off x="495106" y="2725231"/>
            <a:ext cx="11132976" cy="1086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Accueil</a:t>
            </a:r>
            <a:r>
              <a:rPr lang="fr-FR" sz="3200" dirty="0"/>
              <a:t> puis cliquer sur l’outil </a:t>
            </a:r>
            <a:r>
              <a:rPr lang="fr-FR" sz="3200" dirty="0">
                <a:solidFill>
                  <a:srgbClr val="FFFF00"/>
                </a:solidFill>
              </a:rPr>
              <a:t>Mise en forme conditionnelle</a:t>
            </a:r>
            <a:r>
              <a:rPr lang="fr-FR" sz="3200" dirty="0"/>
              <a:t>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95A3767-5D27-B3E4-A8BC-CC31739FC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6476" y="4330060"/>
            <a:ext cx="9819048" cy="12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D6A2D79-CA11-8A91-103E-60B74F40AD0D}"/>
              </a:ext>
            </a:extLst>
          </p:cNvPr>
          <p:cNvSpPr/>
          <p:nvPr/>
        </p:nvSpPr>
        <p:spPr>
          <a:xfrm>
            <a:off x="8512434" y="4647256"/>
            <a:ext cx="900114" cy="748075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87D19918-3AEA-6B74-A60B-DA9C4C05C469}"/>
              </a:ext>
            </a:extLst>
          </p:cNvPr>
          <p:cNvSpPr>
            <a:spLocks noChangeAspect="1"/>
          </p:cNvSpPr>
          <p:nvPr/>
        </p:nvSpPr>
        <p:spPr>
          <a:xfrm rot="5400000">
            <a:off x="1829473" y="3976321"/>
            <a:ext cx="396000" cy="4218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687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build="p"/>
      <p:bldP spid="6" grpId="0" build="p"/>
      <p:bldP spid="1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6038727-48DA-E7CA-F58A-315185F59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613" y="2205202"/>
            <a:ext cx="2962275" cy="39052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6" y="1182793"/>
            <a:ext cx="8623041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</a:t>
            </a:r>
            <a:r>
              <a:rPr lang="fr-FR" sz="3200" dirty="0">
                <a:solidFill>
                  <a:srgbClr val="FFFF00"/>
                </a:solidFill>
              </a:rPr>
              <a:t>Gérer les règles…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Barre de données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280137-638D-24ED-6C06-35BA677AAC2B}"/>
              </a:ext>
            </a:extLst>
          </p:cNvPr>
          <p:cNvSpPr/>
          <p:nvPr/>
        </p:nvSpPr>
        <p:spPr>
          <a:xfrm>
            <a:off x="4422613" y="5827770"/>
            <a:ext cx="2962275" cy="282681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F8E33ADC-6BF6-0FD2-AFDD-BC3E8D50CB69}"/>
              </a:ext>
            </a:extLst>
          </p:cNvPr>
          <p:cNvSpPr/>
          <p:nvPr/>
        </p:nvSpPr>
        <p:spPr>
          <a:xfrm flipH="1">
            <a:off x="3856652" y="5788982"/>
            <a:ext cx="438150" cy="360256"/>
          </a:xfrm>
          <a:prstGeom prst="leftArrow">
            <a:avLst/>
          </a:prstGeom>
          <a:solidFill>
            <a:srgbClr val="FFFF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468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11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F371D1E-F2AA-7217-4B17-8D9D4BCC7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048" y="2354762"/>
            <a:ext cx="7961905" cy="28571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106" y="1425389"/>
            <a:ext cx="10858694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Dérouler la liste suivante et cliquer sur </a:t>
            </a:r>
            <a:r>
              <a:rPr lang="fr-FR" sz="3200" dirty="0">
                <a:solidFill>
                  <a:srgbClr val="FFFF00"/>
                </a:solidFill>
              </a:rPr>
              <a:t>Cette feuille de calcul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Barre de données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F8E33ADC-6BF6-0FD2-AFDD-BC3E8D50CB69}"/>
              </a:ext>
            </a:extLst>
          </p:cNvPr>
          <p:cNvSpPr/>
          <p:nvPr/>
        </p:nvSpPr>
        <p:spPr>
          <a:xfrm flipH="1">
            <a:off x="3877452" y="2946003"/>
            <a:ext cx="438150" cy="360256"/>
          </a:xfrm>
          <a:prstGeom prst="left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BC936A-E232-156A-37D4-09F47DECEF96}"/>
              </a:ext>
            </a:extLst>
          </p:cNvPr>
          <p:cNvSpPr/>
          <p:nvPr/>
        </p:nvSpPr>
        <p:spPr>
          <a:xfrm>
            <a:off x="5562600" y="2623846"/>
            <a:ext cx="360256" cy="36025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725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7763B58-C889-BEAD-B7BF-FB7AC63D9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7342" y="2664019"/>
            <a:ext cx="7961905" cy="28571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400" y="1285434"/>
            <a:ext cx="10858694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sur la règle </a:t>
            </a:r>
            <a:r>
              <a:rPr lang="fr-FR" sz="3200" dirty="0">
                <a:solidFill>
                  <a:srgbClr val="FFFF00"/>
                </a:solidFill>
              </a:rPr>
              <a:t>Barre de données </a:t>
            </a:r>
            <a:r>
              <a:rPr lang="fr-FR" sz="3200" dirty="0"/>
              <a:t>puis sur le bouton </a:t>
            </a:r>
            <a:r>
              <a:rPr lang="fr-FR" sz="3200" dirty="0">
                <a:solidFill>
                  <a:srgbClr val="FFFF00"/>
                </a:solidFill>
              </a:rPr>
              <a:t>Modifier la règle...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Barre de données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Flèche : gauche 1">
            <a:extLst>
              <a:ext uri="{FF2B5EF4-FFF2-40B4-BE49-F238E27FC236}">
                <a16:creationId xmlns:a16="http://schemas.microsoft.com/office/drawing/2014/main" id="{F8E33ADC-6BF6-0FD2-AFDD-BC3E8D50CB69}"/>
              </a:ext>
            </a:extLst>
          </p:cNvPr>
          <p:cNvSpPr/>
          <p:nvPr/>
        </p:nvSpPr>
        <p:spPr>
          <a:xfrm flipH="1">
            <a:off x="1798199" y="3695010"/>
            <a:ext cx="438150" cy="360256"/>
          </a:xfrm>
          <a:prstGeom prst="left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7E4ECC69-6E3A-4A14-ED2F-ABBAAD810961}"/>
              </a:ext>
            </a:extLst>
          </p:cNvPr>
          <p:cNvSpPr/>
          <p:nvPr/>
        </p:nvSpPr>
        <p:spPr>
          <a:xfrm rot="5400000" flipH="1">
            <a:off x="3770068" y="2933077"/>
            <a:ext cx="438150" cy="360256"/>
          </a:xfrm>
          <a:prstGeom prst="left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352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CCD5F3F-1343-FE4B-FDB7-2CCD2B645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048" y="1845080"/>
            <a:ext cx="5561905" cy="47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400" y="809559"/>
            <a:ext cx="10858694" cy="55961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Cocher la rubrique </a:t>
            </a:r>
            <a:r>
              <a:rPr lang="fr-FR" sz="3200" dirty="0">
                <a:solidFill>
                  <a:srgbClr val="FFFF00"/>
                </a:solidFill>
              </a:rPr>
              <a:t>Afficher la barre uniquement </a:t>
            </a:r>
            <a:r>
              <a:rPr lang="fr-FR" sz="3200" dirty="0"/>
              <a:t>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  <a:r>
              <a:rPr lang="fr-FR" sz="3200" dirty="0"/>
              <a:t> autant de fois que nécessaire.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Barre de données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7E4ECC69-6E3A-4A14-ED2F-ABBAAD810961}"/>
              </a:ext>
            </a:extLst>
          </p:cNvPr>
          <p:cNvSpPr/>
          <p:nvPr/>
        </p:nvSpPr>
        <p:spPr>
          <a:xfrm rot="16200000" flipH="1" flipV="1">
            <a:off x="5966150" y="4179050"/>
            <a:ext cx="278746" cy="269875"/>
          </a:xfrm>
          <a:prstGeom prst="leftArrow">
            <a:avLst/>
          </a:prstGeom>
          <a:solidFill>
            <a:srgbClr val="C00000"/>
          </a:solid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295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143" y="1330195"/>
            <a:ext cx="3485714" cy="559616"/>
          </a:xfrm>
        </p:spPr>
        <p:txBody>
          <a:bodyPr rtlCol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fr-FR" sz="3200" dirty="0"/>
              <a:t>Résultat </a:t>
            </a:r>
            <a:r>
              <a:rPr lang="fr-FR" sz="3200" dirty="0">
                <a:solidFill>
                  <a:srgbClr val="FFFF00"/>
                </a:solidFill>
                <a:sym typeface="Wingdings" panose="05000000000000000000" pitchFamily="2" charset="2"/>
              </a:rPr>
              <a:t>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MFC – Barre de données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65927920-6BFC-726E-9161-A3F514DB3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B64458B-8F96-AAF8-CC23-4DF80C7BBF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143" y="1889811"/>
            <a:ext cx="3485714" cy="40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77398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735</TotalTime>
  <Words>221</Words>
  <Application>Microsoft Office PowerPoint</Application>
  <PresentationFormat>Grand écran</PresentationFormat>
  <Paragraphs>46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119</cp:revision>
  <dcterms:created xsi:type="dcterms:W3CDTF">2022-09-28T14:03:26Z</dcterms:created>
  <dcterms:modified xsi:type="dcterms:W3CDTF">2023-01-31T10:07:00Z</dcterms:modified>
</cp:coreProperties>
</file>