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1" r:id="rId2"/>
    <p:sldId id="260" r:id="rId3"/>
    <p:sldId id="272" r:id="rId4"/>
    <p:sldId id="273" r:id="rId5"/>
    <p:sldId id="281" r:id="rId6"/>
    <p:sldId id="280" r:id="rId7"/>
    <p:sldId id="282" r:id="rId8"/>
    <p:sldId id="274" r:id="rId9"/>
    <p:sldId id="275" r:id="rId10"/>
    <p:sldId id="283" r:id="rId11"/>
    <p:sldId id="290" r:id="rId12"/>
    <p:sldId id="276" r:id="rId13"/>
    <p:sldId id="284" r:id="rId14"/>
    <p:sldId id="285" r:id="rId15"/>
    <p:sldId id="286" r:id="rId16"/>
    <p:sldId id="287" r:id="rId17"/>
    <p:sldId id="277" r:id="rId18"/>
    <p:sldId id="288" r:id="rId19"/>
    <p:sldId id="278" r:id="rId20"/>
    <p:sldId id="289" r:id="rId2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5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slide" Target="../slides/slide9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17.xml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12.xml"/><Relationship Id="rId4" Type="http://schemas.openxmlformats.org/officeDocument/2006/relationships/slide" Target="../slides/slide6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Masquer des lignes à l’impression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Afficher l’ensemble des lignes masquées</a:t>
          </a:r>
          <a:endParaRPr lang="fr-FR" sz="1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9C2C4809-A650-4C43-9400-6A45A5051318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Afficher que certaines lignes masquées</a:t>
          </a:r>
          <a:endParaRPr lang="fr-FR" sz="1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B1BE1E7-3CEE-4AC7-A318-0686A484B888}" type="parTrans" cxnId="{14C9AD64-58BE-48F1-9D6D-32D7A4EE098C}">
      <dgm:prSet/>
      <dgm:spPr/>
      <dgm:t>
        <a:bodyPr/>
        <a:lstStyle/>
        <a:p>
          <a:endParaRPr lang="fr-FR"/>
        </a:p>
      </dgm:t>
    </dgm:pt>
    <dgm:pt modelId="{819E1457-4950-417A-AC6C-79C6A6D39A82}" type="sibTrans" cxnId="{14C9AD64-58BE-48F1-9D6D-32D7A4EE098C}">
      <dgm:prSet/>
      <dgm:spPr/>
      <dgm:t>
        <a:bodyPr/>
        <a:lstStyle/>
        <a:p>
          <a:endParaRPr lang="fr-FR"/>
        </a:p>
      </dgm:t>
    </dgm:pt>
    <dgm:pt modelId="{0FA62781-D6C8-4BAE-9DCF-30682ED7059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Masquer des lignes en utilisant le mode Plan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16755D2A-F6BF-4DB6-B52C-D9D2509327D9}" type="parTrans" cxnId="{7A48554C-1B61-4FD0-9836-FB9ACA840D2F}">
      <dgm:prSet/>
      <dgm:spPr/>
      <dgm:t>
        <a:bodyPr/>
        <a:lstStyle/>
        <a:p>
          <a:endParaRPr lang="fr-FR"/>
        </a:p>
      </dgm:t>
    </dgm:pt>
    <dgm:pt modelId="{04CC03D5-7AF6-40E9-9B65-57B72E8B45BD}" type="sibTrans" cxnId="{7A48554C-1B61-4FD0-9836-FB9ACA840D2F}">
      <dgm:prSet/>
      <dgm:spPr/>
      <dgm:t>
        <a:bodyPr/>
        <a:lstStyle/>
        <a:p>
          <a:endParaRPr lang="fr-FR"/>
        </a:p>
      </dgm:t>
    </dgm:pt>
    <dgm:pt modelId="{FA34E05A-FE40-4D2C-A4D0-D7FCDD66ED1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Supprimer le mode Plan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AFC7B22-90F4-4EE7-B222-4ED54387406A}" type="parTrans" cxnId="{6822E912-30F9-4C68-8AFD-60A88EFD5BE9}">
      <dgm:prSet/>
      <dgm:spPr/>
      <dgm:t>
        <a:bodyPr/>
        <a:lstStyle/>
        <a:p>
          <a:endParaRPr lang="fr-FR"/>
        </a:p>
      </dgm:t>
    </dgm:pt>
    <dgm:pt modelId="{A4EE6E47-490F-4568-995B-B6F69DF2B240}" type="sibTrans" cxnId="{6822E912-30F9-4C68-8AFD-60A88EFD5BE9}">
      <dgm:prSet/>
      <dgm:spPr/>
      <dgm:t>
        <a:bodyPr/>
        <a:lstStyle/>
        <a:p>
          <a:endParaRPr lang="fr-FR"/>
        </a:p>
      </dgm:t>
    </dgm:pt>
    <dgm:pt modelId="{421C52DA-6385-4BFE-A42F-6A5E4C3B37B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Masquer des cellules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A9BC8F77-38AA-4A84-BB21-E1E71B6B9ADE}" type="parTrans" cxnId="{8FB1B920-CBA2-4CB5-987A-910716DCE6E1}">
      <dgm:prSet/>
      <dgm:spPr/>
      <dgm:t>
        <a:bodyPr/>
        <a:lstStyle/>
        <a:p>
          <a:endParaRPr lang="fr-FR"/>
        </a:p>
      </dgm:t>
    </dgm:pt>
    <dgm:pt modelId="{0A35E077-4921-4B86-8E75-351E939BE509}" type="sibTrans" cxnId="{8FB1B920-CBA2-4CB5-987A-910716DCE6E1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6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6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6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6">
        <dgm:presLayoutVars>
          <dgm:chMax val="0"/>
          <dgm:chPref val="0"/>
        </dgm:presLayoutVars>
      </dgm:prSet>
      <dgm:spPr/>
    </dgm:pt>
    <dgm:pt modelId="{C91F5F6D-77CD-431D-89BD-6958804E4A1F}" type="pres">
      <dgm:prSet presAssocID="{80EFB54F-1AC8-40D9-981D-4C85160A5799}" presName="sibTrans" presStyleCnt="0"/>
      <dgm:spPr/>
    </dgm:pt>
    <dgm:pt modelId="{980F0AF1-882D-4818-9345-D8C71964A607}" type="pres">
      <dgm:prSet presAssocID="{9C2C4809-A650-4C43-9400-6A45A5051318}" presName="compNode" presStyleCnt="0"/>
      <dgm:spPr/>
    </dgm:pt>
    <dgm:pt modelId="{4935EF62-2B23-46AB-B3E6-E79663546CB7}" type="pres">
      <dgm:prSet presAssocID="{9C2C4809-A650-4C43-9400-6A45A5051318}" presName="bgRect" presStyleLbl="bgShp" presStyleIdx="2" presStyleCnt="6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A9222428-D766-4157-9390-316547CD1A45}" type="pres">
      <dgm:prSet presAssocID="{9C2C4809-A650-4C43-9400-6A45A5051318}" presName="iconRect" presStyleLbl="node1" presStyleIdx="2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C94C980D-BED6-4D35-B71B-2C7E3C76D8E3}" type="pres">
      <dgm:prSet presAssocID="{9C2C4809-A650-4C43-9400-6A45A5051318}" presName="spaceRect" presStyleCnt="0"/>
      <dgm:spPr/>
    </dgm:pt>
    <dgm:pt modelId="{6289FD87-537A-45DE-B986-F73DEDBF2232}" type="pres">
      <dgm:prSet presAssocID="{9C2C4809-A650-4C43-9400-6A45A5051318}" presName="parTx" presStyleLbl="revTx" presStyleIdx="2" presStyleCnt="6">
        <dgm:presLayoutVars>
          <dgm:chMax val="0"/>
          <dgm:chPref val="0"/>
        </dgm:presLayoutVars>
      </dgm:prSet>
      <dgm:spPr/>
    </dgm:pt>
    <dgm:pt modelId="{FFF7E97C-AC04-49FE-9A37-9441E70DA749}" type="pres">
      <dgm:prSet presAssocID="{819E1457-4950-417A-AC6C-79C6A6D39A82}" presName="sibTrans" presStyleCnt="0"/>
      <dgm:spPr/>
    </dgm:pt>
    <dgm:pt modelId="{AB9F4D75-832C-4365-BCDF-1985CD7F4AD3}" type="pres">
      <dgm:prSet presAssocID="{0FA62781-D6C8-4BAE-9DCF-30682ED70594}" presName="compNode" presStyleCnt="0"/>
      <dgm:spPr/>
    </dgm:pt>
    <dgm:pt modelId="{36D43352-E0C2-4740-9026-8D6394C898E7}" type="pres">
      <dgm:prSet presAssocID="{0FA62781-D6C8-4BAE-9DCF-30682ED70594}" presName="bgRect" presStyleLbl="bgShp" presStyleIdx="3" presStyleCnt="6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BDB5CDEB-C087-4B55-A639-8FA283194262}" type="pres">
      <dgm:prSet presAssocID="{0FA62781-D6C8-4BAE-9DCF-30682ED70594}" presName="iconRect" presStyleLbl="node1" presStyleIdx="3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68C875CA-0FA5-4926-B043-8D103FAE8090}" type="pres">
      <dgm:prSet presAssocID="{0FA62781-D6C8-4BAE-9DCF-30682ED70594}" presName="spaceRect" presStyleCnt="0"/>
      <dgm:spPr/>
    </dgm:pt>
    <dgm:pt modelId="{4D9C1AE6-B7A9-4E9A-865E-AA832453FA35}" type="pres">
      <dgm:prSet presAssocID="{0FA62781-D6C8-4BAE-9DCF-30682ED70594}" presName="parTx" presStyleLbl="revTx" presStyleIdx="3" presStyleCnt="6">
        <dgm:presLayoutVars>
          <dgm:chMax val="0"/>
          <dgm:chPref val="0"/>
        </dgm:presLayoutVars>
      </dgm:prSet>
      <dgm:spPr/>
    </dgm:pt>
    <dgm:pt modelId="{7FD630BA-F1A9-4F2B-ACBA-EB39BBA5C122}" type="pres">
      <dgm:prSet presAssocID="{04CC03D5-7AF6-40E9-9B65-57B72E8B45BD}" presName="sibTrans" presStyleCnt="0"/>
      <dgm:spPr/>
    </dgm:pt>
    <dgm:pt modelId="{D8495869-EE06-4515-9230-0CAAFF836A71}" type="pres">
      <dgm:prSet presAssocID="{FA34E05A-FE40-4D2C-A4D0-D7FCDD66ED15}" presName="compNode" presStyleCnt="0"/>
      <dgm:spPr/>
    </dgm:pt>
    <dgm:pt modelId="{F5E7B601-6B34-49AA-B5C1-A77032FC4D57}" type="pres">
      <dgm:prSet presAssocID="{FA34E05A-FE40-4D2C-A4D0-D7FCDD66ED15}" presName="bgRect" presStyleLbl="bgShp" presStyleIdx="4" presStyleCnt="6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455E1009-9A02-42ED-810E-34F04558EA1A}" type="pres">
      <dgm:prSet presAssocID="{FA34E05A-FE40-4D2C-A4D0-D7FCDD66ED15}" presName="iconRect" presStyleLbl="node1" presStyleIdx="4" presStyleCnt="6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FA2F447D-F72C-4E96-8104-325BE7C5803F}" type="pres">
      <dgm:prSet presAssocID="{FA34E05A-FE40-4D2C-A4D0-D7FCDD66ED15}" presName="spaceRect" presStyleCnt="0"/>
      <dgm:spPr/>
    </dgm:pt>
    <dgm:pt modelId="{4644B65B-DF51-4082-B912-AA2BABC344DA}" type="pres">
      <dgm:prSet presAssocID="{FA34E05A-FE40-4D2C-A4D0-D7FCDD66ED15}" presName="parTx" presStyleLbl="revTx" presStyleIdx="4" presStyleCnt="6">
        <dgm:presLayoutVars>
          <dgm:chMax val="0"/>
          <dgm:chPref val="0"/>
        </dgm:presLayoutVars>
      </dgm:prSet>
      <dgm:spPr/>
    </dgm:pt>
    <dgm:pt modelId="{EBE116AC-0580-43C0-9251-7425CD34B076}" type="pres">
      <dgm:prSet presAssocID="{A4EE6E47-490F-4568-995B-B6F69DF2B240}" presName="sibTrans" presStyleCnt="0"/>
      <dgm:spPr/>
    </dgm:pt>
    <dgm:pt modelId="{33D85041-05C6-448E-B4BB-27ED49BFEA19}" type="pres">
      <dgm:prSet presAssocID="{421C52DA-6385-4BFE-A42F-6A5E4C3B37BC}" presName="compNode" presStyleCnt="0"/>
      <dgm:spPr/>
    </dgm:pt>
    <dgm:pt modelId="{043F8CDF-8361-4F5C-A5BA-EB47622FC702}" type="pres">
      <dgm:prSet presAssocID="{421C52DA-6385-4BFE-A42F-6A5E4C3B37BC}" presName="bgRect" presStyleLbl="bgShp" presStyleIdx="5" presStyleCnt="6"/>
      <dgm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F16FB67B-421F-44FB-BBE7-17B3AA613D3A}" type="pres">
      <dgm:prSet presAssocID="{421C52DA-6385-4BFE-A42F-6A5E4C3B37BC}" presName="iconRect" presStyleLbl="node1" presStyleIdx="5" presStyleCnt="6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D7D11F2A-906C-4678-882E-58C6B7F08A91}" type="pres">
      <dgm:prSet presAssocID="{421C52DA-6385-4BFE-A42F-6A5E4C3B37BC}" presName="spaceRect" presStyleCnt="0"/>
      <dgm:spPr/>
    </dgm:pt>
    <dgm:pt modelId="{5E39A047-08D4-4888-8B6F-7F8956700196}" type="pres">
      <dgm:prSet presAssocID="{421C52DA-6385-4BFE-A42F-6A5E4C3B37BC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6822E912-30F9-4C68-8AFD-60A88EFD5BE9}" srcId="{162F69A6-0780-49EA-A6A8-3965C12489B2}" destId="{FA34E05A-FE40-4D2C-A4D0-D7FCDD66ED15}" srcOrd="4" destOrd="0" parTransId="{0AFC7B22-90F4-4EE7-B222-4ED54387406A}" sibTransId="{A4EE6E47-490F-4568-995B-B6F69DF2B240}"/>
    <dgm:cxn modelId="{8FB1B920-CBA2-4CB5-987A-910716DCE6E1}" srcId="{162F69A6-0780-49EA-A6A8-3965C12489B2}" destId="{421C52DA-6385-4BFE-A42F-6A5E4C3B37BC}" srcOrd="5" destOrd="0" parTransId="{A9BC8F77-38AA-4A84-BB21-E1E71B6B9ADE}" sibTransId="{0A35E077-4921-4B86-8E75-351E939BE509}"/>
    <dgm:cxn modelId="{DD4FBF30-DE63-4D29-B3C1-5828FCE2757F}" type="presOf" srcId="{9C2C4809-A650-4C43-9400-6A45A5051318}" destId="{6289FD87-537A-45DE-B986-F73DEDBF2232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14C9AD64-58BE-48F1-9D6D-32D7A4EE098C}" srcId="{162F69A6-0780-49EA-A6A8-3965C12489B2}" destId="{9C2C4809-A650-4C43-9400-6A45A5051318}" srcOrd="2" destOrd="0" parTransId="{3B1BE1E7-3CEE-4AC7-A318-0686A484B888}" sibTransId="{819E1457-4950-417A-AC6C-79C6A6D39A82}"/>
    <dgm:cxn modelId="{7A48554C-1B61-4FD0-9836-FB9ACA840D2F}" srcId="{162F69A6-0780-49EA-A6A8-3965C12489B2}" destId="{0FA62781-D6C8-4BAE-9DCF-30682ED70594}" srcOrd="3" destOrd="0" parTransId="{16755D2A-F6BF-4DB6-B52C-D9D2509327D9}" sibTransId="{04CC03D5-7AF6-40E9-9B65-57B72E8B45BD}"/>
    <dgm:cxn modelId="{55536551-FF20-40B3-A018-F4AFEF65CCB9}" type="presOf" srcId="{421C52DA-6385-4BFE-A42F-6A5E4C3B37BC}" destId="{5E39A047-08D4-4888-8B6F-7F8956700196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5049BA7-E7CC-46EE-8C20-14EBF5D54C0A}" type="presOf" srcId="{FA34E05A-FE40-4D2C-A4D0-D7FCDD66ED15}" destId="{4644B65B-DF51-4082-B912-AA2BABC344DA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A0807FFA-2E90-4205-8A23-4EF2D9A40640}" type="presOf" srcId="{0FA62781-D6C8-4BAE-9DCF-30682ED70594}" destId="{4D9C1AE6-B7A9-4E9A-865E-AA832453FA35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60A43322-32CF-4362-9883-FE0010003AA9}" type="presParOf" srcId="{05261D3E-3CC7-4C85-9E09-D67FC777908C}" destId="{C91F5F6D-77CD-431D-89BD-6958804E4A1F}" srcOrd="3" destOrd="0" presId="urn:microsoft.com/office/officeart/2018/2/layout/IconVerticalSolidList#1"/>
    <dgm:cxn modelId="{FA6F2AAD-D1C6-47DA-96FC-420D3D72FA3A}" type="presParOf" srcId="{05261D3E-3CC7-4C85-9E09-D67FC777908C}" destId="{980F0AF1-882D-4818-9345-D8C71964A607}" srcOrd="4" destOrd="0" presId="urn:microsoft.com/office/officeart/2018/2/layout/IconVerticalSolidList#1"/>
    <dgm:cxn modelId="{6E459829-E060-4440-ADF2-90F287C8979A}" type="presParOf" srcId="{980F0AF1-882D-4818-9345-D8C71964A607}" destId="{4935EF62-2B23-46AB-B3E6-E79663546CB7}" srcOrd="0" destOrd="0" presId="urn:microsoft.com/office/officeart/2018/2/layout/IconVerticalSolidList#1"/>
    <dgm:cxn modelId="{25B06493-4222-4921-8B31-1FA57E3160C0}" type="presParOf" srcId="{980F0AF1-882D-4818-9345-D8C71964A607}" destId="{A9222428-D766-4157-9390-316547CD1A45}" srcOrd="1" destOrd="0" presId="urn:microsoft.com/office/officeart/2018/2/layout/IconVerticalSolidList#1"/>
    <dgm:cxn modelId="{6BF84057-CB4B-4D38-9F4A-7BEBB07B3786}" type="presParOf" srcId="{980F0AF1-882D-4818-9345-D8C71964A607}" destId="{C94C980D-BED6-4D35-B71B-2C7E3C76D8E3}" srcOrd="2" destOrd="0" presId="urn:microsoft.com/office/officeart/2018/2/layout/IconVerticalSolidList#1"/>
    <dgm:cxn modelId="{3E544EA3-5537-4587-A924-FBC7F61A367F}" type="presParOf" srcId="{980F0AF1-882D-4818-9345-D8C71964A607}" destId="{6289FD87-537A-45DE-B986-F73DEDBF2232}" srcOrd="3" destOrd="0" presId="urn:microsoft.com/office/officeart/2018/2/layout/IconVerticalSolidList#1"/>
    <dgm:cxn modelId="{BA8DAD31-8AF0-455F-9976-3184369B2536}" type="presParOf" srcId="{05261D3E-3CC7-4C85-9E09-D67FC777908C}" destId="{FFF7E97C-AC04-49FE-9A37-9441E70DA749}" srcOrd="5" destOrd="0" presId="urn:microsoft.com/office/officeart/2018/2/layout/IconVerticalSolidList#1"/>
    <dgm:cxn modelId="{B57F7225-3214-433C-AD16-DFA13276DED2}" type="presParOf" srcId="{05261D3E-3CC7-4C85-9E09-D67FC777908C}" destId="{AB9F4D75-832C-4365-BCDF-1985CD7F4AD3}" srcOrd="6" destOrd="0" presId="urn:microsoft.com/office/officeart/2018/2/layout/IconVerticalSolidList#1"/>
    <dgm:cxn modelId="{638FA6A2-6D2D-47EA-A9EA-2F6C6DCADDE3}" type="presParOf" srcId="{AB9F4D75-832C-4365-BCDF-1985CD7F4AD3}" destId="{36D43352-E0C2-4740-9026-8D6394C898E7}" srcOrd="0" destOrd="0" presId="urn:microsoft.com/office/officeart/2018/2/layout/IconVerticalSolidList#1"/>
    <dgm:cxn modelId="{2E84954F-A954-44A8-B332-5343476DBD70}" type="presParOf" srcId="{AB9F4D75-832C-4365-BCDF-1985CD7F4AD3}" destId="{BDB5CDEB-C087-4B55-A639-8FA283194262}" srcOrd="1" destOrd="0" presId="urn:microsoft.com/office/officeart/2018/2/layout/IconVerticalSolidList#1"/>
    <dgm:cxn modelId="{66C4A552-07A9-4A03-819E-107F25FCDA06}" type="presParOf" srcId="{AB9F4D75-832C-4365-BCDF-1985CD7F4AD3}" destId="{68C875CA-0FA5-4926-B043-8D103FAE8090}" srcOrd="2" destOrd="0" presId="urn:microsoft.com/office/officeart/2018/2/layout/IconVerticalSolidList#1"/>
    <dgm:cxn modelId="{DA87DBD4-67C0-48EE-8DEB-AC720C040107}" type="presParOf" srcId="{AB9F4D75-832C-4365-BCDF-1985CD7F4AD3}" destId="{4D9C1AE6-B7A9-4E9A-865E-AA832453FA35}" srcOrd="3" destOrd="0" presId="urn:microsoft.com/office/officeart/2018/2/layout/IconVerticalSolidList#1"/>
    <dgm:cxn modelId="{D0AC3E80-7C34-43A3-A7E4-5C5CC6D7E18D}" type="presParOf" srcId="{05261D3E-3CC7-4C85-9E09-D67FC777908C}" destId="{7FD630BA-F1A9-4F2B-ACBA-EB39BBA5C122}" srcOrd="7" destOrd="0" presId="urn:microsoft.com/office/officeart/2018/2/layout/IconVerticalSolidList#1"/>
    <dgm:cxn modelId="{0502C3E8-9B3A-480A-9004-958EC8CCEE5B}" type="presParOf" srcId="{05261D3E-3CC7-4C85-9E09-D67FC777908C}" destId="{D8495869-EE06-4515-9230-0CAAFF836A71}" srcOrd="8" destOrd="0" presId="urn:microsoft.com/office/officeart/2018/2/layout/IconVerticalSolidList#1"/>
    <dgm:cxn modelId="{06612F03-F09B-4750-B8BA-E12175702861}" type="presParOf" srcId="{D8495869-EE06-4515-9230-0CAAFF836A71}" destId="{F5E7B601-6B34-49AA-B5C1-A77032FC4D57}" srcOrd="0" destOrd="0" presId="urn:microsoft.com/office/officeart/2018/2/layout/IconVerticalSolidList#1"/>
    <dgm:cxn modelId="{889D614B-C68A-4ECC-AE83-FD272F43A039}" type="presParOf" srcId="{D8495869-EE06-4515-9230-0CAAFF836A71}" destId="{455E1009-9A02-42ED-810E-34F04558EA1A}" srcOrd="1" destOrd="0" presId="urn:microsoft.com/office/officeart/2018/2/layout/IconVerticalSolidList#1"/>
    <dgm:cxn modelId="{71F77722-4FA0-4C97-95EB-451D07C2E926}" type="presParOf" srcId="{D8495869-EE06-4515-9230-0CAAFF836A71}" destId="{FA2F447D-F72C-4E96-8104-325BE7C5803F}" srcOrd="2" destOrd="0" presId="urn:microsoft.com/office/officeart/2018/2/layout/IconVerticalSolidList#1"/>
    <dgm:cxn modelId="{E01A4843-66D7-4BD7-8CD4-3A45CD00830C}" type="presParOf" srcId="{D8495869-EE06-4515-9230-0CAAFF836A71}" destId="{4644B65B-DF51-4082-B912-AA2BABC344DA}" srcOrd="3" destOrd="0" presId="urn:microsoft.com/office/officeart/2018/2/layout/IconVerticalSolidList#1"/>
    <dgm:cxn modelId="{BB51A707-2DC6-4CB2-8A1F-B343CA9FC8FE}" type="presParOf" srcId="{05261D3E-3CC7-4C85-9E09-D67FC777908C}" destId="{EBE116AC-0580-43C0-9251-7425CD34B076}" srcOrd="9" destOrd="0" presId="urn:microsoft.com/office/officeart/2018/2/layout/IconVerticalSolidList#1"/>
    <dgm:cxn modelId="{B217C9ED-D2D2-4073-AF0A-E778F50F7687}" type="presParOf" srcId="{05261D3E-3CC7-4C85-9E09-D67FC777908C}" destId="{33D85041-05C6-448E-B4BB-27ED49BFEA19}" srcOrd="10" destOrd="0" presId="urn:microsoft.com/office/officeart/2018/2/layout/IconVerticalSolidList#1"/>
    <dgm:cxn modelId="{FC22630D-DB34-4380-BB17-869FFA2B2200}" type="presParOf" srcId="{33D85041-05C6-448E-B4BB-27ED49BFEA19}" destId="{043F8CDF-8361-4F5C-A5BA-EB47622FC702}" srcOrd="0" destOrd="0" presId="urn:microsoft.com/office/officeart/2018/2/layout/IconVerticalSolidList#1"/>
    <dgm:cxn modelId="{3C348ACF-E58C-4A7B-B2B8-4B5E2FA697B0}" type="presParOf" srcId="{33D85041-05C6-448E-B4BB-27ED49BFEA19}" destId="{F16FB67B-421F-44FB-BBE7-17B3AA613D3A}" srcOrd="1" destOrd="0" presId="urn:microsoft.com/office/officeart/2018/2/layout/IconVerticalSolidList#1"/>
    <dgm:cxn modelId="{D9CB37BC-486E-4EA9-A8C9-6AF4E76C536E}" type="presParOf" srcId="{33D85041-05C6-448E-B4BB-27ED49BFEA19}" destId="{D7D11F2A-906C-4678-882E-58C6B7F08A91}" srcOrd="2" destOrd="0" presId="urn:microsoft.com/office/officeart/2018/2/layout/IconVerticalSolidList#1"/>
    <dgm:cxn modelId="{7577568E-FA53-4B90-A135-D7F209B8C379}" type="presParOf" srcId="{33D85041-05C6-448E-B4BB-27ED49BFEA19}" destId="{5E39A047-08D4-4888-8B6F-7F8956700196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936"/>
          <a:ext cx="6791323" cy="824965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49552" y="187553"/>
          <a:ext cx="453731" cy="4537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952835" y="1936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Masquer des lignes à l’impression</a:t>
          </a:r>
        </a:p>
      </dsp:txBody>
      <dsp:txXfrm>
        <a:off x="952835" y="1936"/>
        <a:ext cx="5838487" cy="824965"/>
      </dsp:txXfrm>
    </dsp:sp>
    <dsp:sp modelId="{FA3369E0-5B38-4FDD-A9F5-22B9810A03F7}">
      <dsp:nvSpPr>
        <dsp:cNvPr id="0" name=""/>
        <dsp:cNvSpPr/>
      </dsp:nvSpPr>
      <dsp:spPr>
        <a:xfrm>
          <a:off x="0" y="103314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49552" y="1218760"/>
          <a:ext cx="453731" cy="4537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952835" y="103314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Afficher l’ensemble des lignes masquées</a:t>
          </a:r>
          <a:endParaRPr lang="fr-FR" sz="1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1033143"/>
        <a:ext cx="5838487" cy="824965"/>
      </dsp:txXfrm>
    </dsp:sp>
    <dsp:sp modelId="{4935EF62-2B23-46AB-B3E6-E79663546CB7}">
      <dsp:nvSpPr>
        <dsp:cNvPr id="0" name=""/>
        <dsp:cNvSpPr/>
      </dsp:nvSpPr>
      <dsp:spPr>
        <a:xfrm>
          <a:off x="0" y="2064350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222428-D766-4157-9390-316547CD1A45}">
      <dsp:nvSpPr>
        <dsp:cNvPr id="0" name=""/>
        <dsp:cNvSpPr/>
      </dsp:nvSpPr>
      <dsp:spPr>
        <a:xfrm>
          <a:off x="249552" y="2249968"/>
          <a:ext cx="453731" cy="4537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9FD87-537A-45DE-B986-F73DEDBF2232}">
      <dsp:nvSpPr>
        <dsp:cNvPr id="0" name=""/>
        <dsp:cNvSpPr/>
      </dsp:nvSpPr>
      <dsp:spPr>
        <a:xfrm>
          <a:off x="952835" y="2064350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Afficher que certaines lignes masquées</a:t>
          </a:r>
          <a:endParaRPr lang="fr-FR" sz="1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2064350"/>
        <a:ext cx="5838487" cy="824965"/>
      </dsp:txXfrm>
    </dsp:sp>
    <dsp:sp modelId="{36D43352-E0C2-4740-9026-8D6394C898E7}">
      <dsp:nvSpPr>
        <dsp:cNvPr id="0" name=""/>
        <dsp:cNvSpPr/>
      </dsp:nvSpPr>
      <dsp:spPr>
        <a:xfrm>
          <a:off x="0" y="3095558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B5CDEB-C087-4B55-A639-8FA283194262}">
      <dsp:nvSpPr>
        <dsp:cNvPr id="0" name=""/>
        <dsp:cNvSpPr/>
      </dsp:nvSpPr>
      <dsp:spPr>
        <a:xfrm>
          <a:off x="249552" y="3281175"/>
          <a:ext cx="453731" cy="4537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C1AE6-B7A9-4E9A-865E-AA832453FA35}">
      <dsp:nvSpPr>
        <dsp:cNvPr id="0" name=""/>
        <dsp:cNvSpPr/>
      </dsp:nvSpPr>
      <dsp:spPr>
        <a:xfrm>
          <a:off x="952835" y="3095558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Masquer des lignes en utilisant le mode Plan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3095558"/>
        <a:ext cx="5838487" cy="824965"/>
      </dsp:txXfrm>
    </dsp:sp>
    <dsp:sp modelId="{F5E7B601-6B34-49AA-B5C1-A77032FC4D57}">
      <dsp:nvSpPr>
        <dsp:cNvPr id="0" name=""/>
        <dsp:cNvSpPr/>
      </dsp:nvSpPr>
      <dsp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5E1009-9A02-42ED-810E-34F04558EA1A}">
      <dsp:nvSpPr>
        <dsp:cNvPr id="0" name=""/>
        <dsp:cNvSpPr/>
      </dsp:nvSpPr>
      <dsp:spPr>
        <a:xfrm>
          <a:off x="249552" y="4312382"/>
          <a:ext cx="453731" cy="4537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44B65B-DF51-4082-B912-AA2BABC344DA}">
      <dsp:nvSpPr>
        <dsp:cNvPr id="0" name=""/>
        <dsp:cNvSpPr/>
      </dsp:nvSpPr>
      <dsp:spPr>
        <a:xfrm>
          <a:off x="952835" y="4126765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Supprimer le mode Plan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4126765"/>
        <a:ext cx="5838487" cy="824965"/>
      </dsp:txXfrm>
    </dsp:sp>
    <dsp:sp modelId="{043F8CDF-8361-4F5C-A5BA-EB47622FC702}">
      <dsp:nvSpPr>
        <dsp:cNvPr id="0" name=""/>
        <dsp:cNvSpPr/>
      </dsp:nvSpPr>
      <dsp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6FB67B-421F-44FB-BBE7-17B3AA613D3A}">
      <dsp:nvSpPr>
        <dsp:cNvPr id="0" name=""/>
        <dsp:cNvSpPr/>
      </dsp:nvSpPr>
      <dsp:spPr>
        <a:xfrm>
          <a:off x="249552" y="5343590"/>
          <a:ext cx="453731" cy="45373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39A047-08D4-4888-8B6F-7F8956700196}">
      <dsp:nvSpPr>
        <dsp:cNvPr id="0" name=""/>
        <dsp:cNvSpPr/>
      </dsp:nvSpPr>
      <dsp:spPr>
        <a:xfrm>
          <a:off x="952835" y="515797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Masquer des cellules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5157973"/>
        <a:ext cx="5838487" cy="82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01/03/2023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01/03/2023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57829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43258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31571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43463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68803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73135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45415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4048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44919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778509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5800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262713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103261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858810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240073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03586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77840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10120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964506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10711"/>
            <a:ext cx="5399055" cy="1224889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Masquer des éléments à l’impression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369526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les lignes à masquer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Masquer des lignes à l’impression…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A3C2D7B-5F5B-93F6-C2F5-467F43843BF2}"/>
              </a:ext>
            </a:extLst>
          </p:cNvPr>
          <p:cNvSpPr txBox="1">
            <a:spLocks/>
          </p:cNvSpPr>
          <p:nvPr/>
        </p:nvSpPr>
        <p:spPr>
          <a:xfrm>
            <a:off x="272314" y="1956786"/>
            <a:ext cx="11575975" cy="12210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, cliquer sur </a:t>
            </a:r>
            <a:r>
              <a:rPr lang="fr-FR" sz="2800" dirty="0">
                <a:solidFill>
                  <a:srgbClr val="FFFF00"/>
                </a:solidFill>
              </a:rPr>
              <a:t>Format</a:t>
            </a:r>
            <a:r>
              <a:rPr lang="fr-FR" sz="2800" dirty="0"/>
              <a:t> puis sur </a:t>
            </a:r>
            <a:r>
              <a:rPr lang="fr-FR" sz="2800" dirty="0">
                <a:solidFill>
                  <a:srgbClr val="FFFF00"/>
                </a:solidFill>
              </a:rPr>
              <a:t>Masquer &amp; afficher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675C57-5152-8882-266E-00A08D9C0A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1693" y="2907382"/>
            <a:ext cx="8028614" cy="37365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16FCBE7E-8A97-9751-12F6-4ABB5B69A356}"/>
              </a:ext>
            </a:extLst>
          </p:cNvPr>
          <p:cNvSpPr/>
          <p:nvPr/>
        </p:nvSpPr>
        <p:spPr>
          <a:xfrm rot="5400000">
            <a:off x="2402934" y="2459989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59B51D-5530-6292-23AD-83BB9EF57368}"/>
              </a:ext>
            </a:extLst>
          </p:cNvPr>
          <p:cNvSpPr/>
          <p:nvPr/>
        </p:nvSpPr>
        <p:spPr>
          <a:xfrm>
            <a:off x="8656320" y="4861560"/>
            <a:ext cx="1453987" cy="21336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416B97-8E54-9954-47FF-1969352678B7}"/>
              </a:ext>
            </a:extLst>
          </p:cNvPr>
          <p:cNvSpPr/>
          <p:nvPr/>
        </p:nvSpPr>
        <p:spPr>
          <a:xfrm>
            <a:off x="2081693" y="4724400"/>
            <a:ext cx="6284094" cy="633413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uiExpand="1" build="p"/>
      <p:bldP spid="10" grpId="0" animBg="1"/>
      <p:bldP spid="11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649" y="935101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Masquer les lignes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E3A80B2-A925-C49D-D38E-64B637F746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4"/>
          <a:stretch/>
        </p:blipFill>
        <p:spPr bwMode="auto">
          <a:xfrm>
            <a:off x="4132633" y="1702241"/>
            <a:ext cx="3926733" cy="476734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238A70E2-CE0C-BF65-3FC8-230B57C3B3B1}"/>
              </a:ext>
            </a:extLst>
          </p:cNvPr>
          <p:cNvSpPr/>
          <p:nvPr/>
        </p:nvSpPr>
        <p:spPr>
          <a:xfrm>
            <a:off x="5848351" y="382969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8BDE33-5AE0-E5E4-CDC5-B59F05AFD563}"/>
              </a:ext>
            </a:extLst>
          </p:cNvPr>
          <p:cNvSpPr/>
          <p:nvPr/>
        </p:nvSpPr>
        <p:spPr>
          <a:xfrm>
            <a:off x="6343650" y="3944776"/>
            <a:ext cx="1728000" cy="246492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145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135821"/>
            <a:ext cx="11081485" cy="720000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Résultat </a:t>
            </a:r>
            <a:r>
              <a:rPr lang="fr-FR" sz="3200" dirty="0">
                <a:sym typeface="Wingdings" panose="05000000000000000000" pitchFamily="2" charset="2"/>
              </a:rPr>
              <a:t></a:t>
            </a:r>
            <a:endParaRPr lang="fr-FR" sz="3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2C94583-05DF-3E34-43BE-381351411E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8381" y="2456105"/>
            <a:ext cx="7495238" cy="31619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F89F0229-94B7-455E-AF05-4B031C0ECF87}"/>
              </a:ext>
            </a:extLst>
          </p:cNvPr>
          <p:cNvSpPr/>
          <p:nvPr/>
        </p:nvSpPr>
        <p:spPr>
          <a:xfrm>
            <a:off x="1413670" y="3370815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75E7CAD-3226-BCB1-D4FF-B8FC098F3514}"/>
              </a:ext>
            </a:extLst>
          </p:cNvPr>
          <p:cNvSpPr>
            <a:spLocks noChangeAspect="1"/>
          </p:cNvSpPr>
          <p:nvPr/>
        </p:nvSpPr>
        <p:spPr>
          <a:xfrm>
            <a:off x="2023556" y="3181228"/>
            <a:ext cx="855830" cy="855830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334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DE33EA1C-BDEF-7C46-8C88-7B88278D0BCF}"/>
              </a:ext>
            </a:extLst>
          </p:cNvPr>
          <p:cNvSpPr txBox="1">
            <a:spLocks/>
          </p:cNvSpPr>
          <p:nvPr/>
        </p:nvSpPr>
        <p:spPr>
          <a:xfrm>
            <a:off x="403415" y="957942"/>
            <a:ext cx="11081485" cy="588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Les lignes comprises </a:t>
            </a:r>
            <a:r>
              <a:rPr lang="fr-FR" sz="2800" dirty="0">
                <a:solidFill>
                  <a:srgbClr val="FFFF00"/>
                </a:solidFill>
              </a:rPr>
              <a:t>entre 4 et 6 </a:t>
            </a:r>
            <a:r>
              <a:rPr lang="fr-FR" sz="2800" dirty="0"/>
              <a:t>sont masquées à l’écran et à l’impression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2E1FE6-E9FC-4898-3417-0AB99C0F9C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2119" y="2092054"/>
            <a:ext cx="9247762" cy="44231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85631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7F5DF52-F47C-B314-3F83-2112193565AF}"/>
              </a:ext>
            </a:extLst>
          </p:cNvPr>
          <p:cNvSpPr txBox="1">
            <a:spLocks/>
          </p:cNvSpPr>
          <p:nvPr/>
        </p:nvSpPr>
        <p:spPr>
          <a:xfrm>
            <a:off x="272314" y="1595306"/>
            <a:ext cx="11634342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la totalité des lignes en cliquant dans la zone suivante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D286FFB-745E-9A57-6F3D-F16E4786D8F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Afficher l’ensemble des lignes masquées…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1235539-4526-FB22-D20A-0CEBBB663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187" y="2609565"/>
            <a:ext cx="7667625" cy="34385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42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uiExpand="1" build="p"/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C3DD6C5-8D8F-3D19-CFDB-8C4208A1A243}"/>
              </a:ext>
            </a:extLst>
          </p:cNvPr>
          <p:cNvSpPr txBox="1">
            <a:spLocks/>
          </p:cNvSpPr>
          <p:nvPr/>
        </p:nvSpPr>
        <p:spPr>
          <a:xfrm>
            <a:off x="272313" y="1079177"/>
            <a:ext cx="11634342" cy="6231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, cliquer sur </a:t>
            </a:r>
            <a:r>
              <a:rPr lang="fr-FR" sz="2800" dirty="0">
                <a:solidFill>
                  <a:srgbClr val="FFFF00"/>
                </a:solidFill>
              </a:rPr>
              <a:t>Format</a:t>
            </a:r>
            <a:r>
              <a:rPr lang="fr-FR" sz="2800" dirty="0"/>
              <a:t> puis sur </a:t>
            </a:r>
            <a:r>
              <a:rPr lang="fr-FR" sz="2800" dirty="0">
                <a:solidFill>
                  <a:srgbClr val="FFFF00"/>
                </a:solidFill>
              </a:rPr>
              <a:t>Masquer &amp; afficher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E1443F-0B9B-7D0D-EDEA-0BB105AABD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2184" y="2090238"/>
            <a:ext cx="9366388" cy="43592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83899AF5-6688-3600-288F-E264DC713530}"/>
              </a:ext>
            </a:extLst>
          </p:cNvPr>
          <p:cNvSpPr/>
          <p:nvPr/>
        </p:nvSpPr>
        <p:spPr>
          <a:xfrm rot="5400000">
            <a:off x="2230770" y="1723726"/>
            <a:ext cx="407354" cy="36458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AA7C36-0BA1-7C4B-CBBC-7B1419CC138C}"/>
              </a:ext>
            </a:extLst>
          </p:cNvPr>
          <p:cNvSpPr/>
          <p:nvPr/>
        </p:nvSpPr>
        <p:spPr>
          <a:xfrm>
            <a:off x="9454798" y="4381500"/>
            <a:ext cx="1703774" cy="233302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196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uiExpand="1" build="p"/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8AFC83C3-ED90-CCF8-C9CF-9F029E919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7" y="1836125"/>
            <a:ext cx="3857625" cy="47053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649" y="1055454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Afficher les lignes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F90A9F92-2BD5-043C-BB7A-2672F9495C05}"/>
              </a:ext>
            </a:extLst>
          </p:cNvPr>
          <p:cNvSpPr/>
          <p:nvPr/>
        </p:nvSpPr>
        <p:spPr>
          <a:xfrm>
            <a:off x="5830697" y="476987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20165F-2A75-6B5E-4A50-4668BE98FC20}"/>
              </a:ext>
            </a:extLst>
          </p:cNvPr>
          <p:cNvSpPr/>
          <p:nvPr/>
        </p:nvSpPr>
        <p:spPr>
          <a:xfrm>
            <a:off x="6341236" y="4884958"/>
            <a:ext cx="1698816" cy="246492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327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521490"/>
            <a:ext cx="11788585" cy="720000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les lignes de </a:t>
            </a:r>
            <a:r>
              <a:rPr lang="fr-FR" sz="2800" dirty="0">
                <a:solidFill>
                  <a:srgbClr val="FFFF00"/>
                </a:solidFill>
              </a:rPr>
              <a:t>3 à 7 </a:t>
            </a:r>
            <a:r>
              <a:rPr lang="fr-FR" sz="2800" dirty="0"/>
              <a:t>afin d’inclure les lignes masquées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Afficher que certaines lignes masquées…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BE2A524-4DB8-8780-C454-1C9E4C9D8E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4588" y="2755446"/>
            <a:ext cx="8742824" cy="364284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A6C44F5F-DF75-BC00-14C2-B6C82FEDCED1}"/>
              </a:ext>
            </a:extLst>
          </p:cNvPr>
          <p:cNvSpPr/>
          <p:nvPr/>
        </p:nvSpPr>
        <p:spPr>
          <a:xfrm>
            <a:off x="934633" y="382307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9700992-047F-7754-E3D4-84811F083EE4}"/>
              </a:ext>
            </a:extLst>
          </p:cNvPr>
          <p:cNvSpPr>
            <a:spLocks noChangeAspect="1"/>
          </p:cNvSpPr>
          <p:nvPr/>
        </p:nvSpPr>
        <p:spPr>
          <a:xfrm>
            <a:off x="1459351" y="3633485"/>
            <a:ext cx="855830" cy="855830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599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7F5DF52-F47C-B314-3F83-2112193565AF}"/>
              </a:ext>
            </a:extLst>
          </p:cNvPr>
          <p:cNvSpPr txBox="1">
            <a:spLocks/>
          </p:cNvSpPr>
          <p:nvPr/>
        </p:nvSpPr>
        <p:spPr>
          <a:xfrm>
            <a:off x="132661" y="965196"/>
            <a:ext cx="11352239" cy="5682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, cliquer sur </a:t>
            </a:r>
            <a:r>
              <a:rPr lang="fr-FR" sz="2800" dirty="0">
                <a:solidFill>
                  <a:srgbClr val="FFFF00"/>
                </a:solidFill>
              </a:rPr>
              <a:t>Format</a:t>
            </a:r>
            <a:r>
              <a:rPr lang="fr-FR" sz="2800" dirty="0"/>
              <a:t> puis sur </a:t>
            </a:r>
            <a:r>
              <a:rPr lang="fr-FR" sz="2800" dirty="0">
                <a:solidFill>
                  <a:srgbClr val="FFFF00"/>
                </a:solidFill>
              </a:rPr>
              <a:t>Masquer &amp; afficher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9DA6A6F-3410-0A65-EE71-2D1C3A3AED3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904"/>
          <a:stretch/>
        </p:blipFill>
        <p:spPr>
          <a:xfrm>
            <a:off x="1285672" y="2093810"/>
            <a:ext cx="9949775" cy="460094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4FCD12C2-6C48-594D-DB75-2BC28E4171F6}"/>
              </a:ext>
            </a:extLst>
          </p:cNvPr>
          <p:cNvSpPr/>
          <p:nvPr/>
        </p:nvSpPr>
        <p:spPr>
          <a:xfrm rot="5400000">
            <a:off x="1790317" y="1763838"/>
            <a:ext cx="383592" cy="37431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9EAABD-4DB0-8400-2E20-480029B81950}"/>
              </a:ext>
            </a:extLst>
          </p:cNvPr>
          <p:cNvSpPr/>
          <p:nvPr/>
        </p:nvSpPr>
        <p:spPr>
          <a:xfrm>
            <a:off x="9444261" y="4579463"/>
            <a:ext cx="1791186" cy="22590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584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uiExpand="1" build="p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8AFC83C3-ED90-CCF8-C9CF-9F029E919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7" y="1836125"/>
            <a:ext cx="3857625" cy="47053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649" y="1055454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Afficher les lignes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F90A9F92-2BD5-043C-BB7A-2672F9495C05}"/>
              </a:ext>
            </a:extLst>
          </p:cNvPr>
          <p:cNvSpPr/>
          <p:nvPr/>
        </p:nvSpPr>
        <p:spPr>
          <a:xfrm>
            <a:off x="5830697" y="476987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20165F-2A75-6B5E-4A50-4668BE98FC20}"/>
              </a:ext>
            </a:extLst>
          </p:cNvPr>
          <p:cNvSpPr/>
          <p:nvPr/>
        </p:nvSpPr>
        <p:spPr>
          <a:xfrm>
            <a:off x="6341236" y="4884958"/>
            <a:ext cx="1698816" cy="246492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962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09084D0-9067-5F89-B2A3-A007429CC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7" y="3046214"/>
            <a:ext cx="11721543" cy="31503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388130"/>
            <a:ext cx="11644069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les lignes à masquer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Masquer des lignes en utilisant le mode Plan…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A3C2D7B-5F5B-93F6-C2F5-467F43843BF2}"/>
              </a:ext>
            </a:extLst>
          </p:cNvPr>
          <p:cNvSpPr txBox="1">
            <a:spLocks/>
          </p:cNvSpPr>
          <p:nvPr/>
        </p:nvSpPr>
        <p:spPr>
          <a:xfrm>
            <a:off x="272314" y="1999731"/>
            <a:ext cx="11644069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Données</a:t>
            </a:r>
            <a:r>
              <a:rPr lang="fr-FR" sz="2800" dirty="0"/>
              <a:t>, cliquer sur </a:t>
            </a:r>
            <a:r>
              <a:rPr lang="fr-FR" sz="2800" dirty="0">
                <a:solidFill>
                  <a:srgbClr val="FFFF00"/>
                </a:solidFill>
              </a:rPr>
              <a:t>Plan</a:t>
            </a:r>
            <a:r>
              <a:rPr lang="fr-FR" sz="2800" dirty="0"/>
              <a:t> puis sur </a:t>
            </a:r>
            <a:r>
              <a:rPr lang="fr-FR" sz="2800" dirty="0">
                <a:solidFill>
                  <a:srgbClr val="FFFF00"/>
                </a:solidFill>
              </a:rPr>
              <a:t>Grouper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747199EA-6A3F-B156-3DEC-5F061E198386}"/>
              </a:ext>
            </a:extLst>
          </p:cNvPr>
          <p:cNvSpPr/>
          <p:nvPr/>
        </p:nvSpPr>
        <p:spPr>
          <a:xfrm rot="5400000">
            <a:off x="2860133" y="264293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F41496-CC96-937F-1C94-C62A8CA6A0B0}"/>
              </a:ext>
            </a:extLst>
          </p:cNvPr>
          <p:cNvSpPr/>
          <p:nvPr/>
        </p:nvSpPr>
        <p:spPr>
          <a:xfrm>
            <a:off x="10617199" y="4008439"/>
            <a:ext cx="438151" cy="557212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025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uiExpand="1" build="p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1018479"/>
            <a:ext cx="11644069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Résultat. Des boutons apparaissent sur le côté gauche de la feuille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42CADA0-3B98-8039-9C30-61A08C3D58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753" y="1910835"/>
            <a:ext cx="8628494" cy="461524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0F872744-C0D3-815D-0A0F-EF9EDC3A79B1}"/>
              </a:ext>
            </a:extLst>
          </p:cNvPr>
          <p:cNvSpPr/>
          <p:nvPr/>
        </p:nvSpPr>
        <p:spPr>
          <a:xfrm>
            <a:off x="1170129" y="183637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7AC5B0FD-0588-3537-330A-C6556CEAC13D}"/>
              </a:ext>
            </a:extLst>
          </p:cNvPr>
          <p:cNvSpPr/>
          <p:nvPr/>
        </p:nvSpPr>
        <p:spPr>
          <a:xfrm>
            <a:off x="1170130" y="417954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711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1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BFA70C3-510C-3C9F-7C6C-1B874699E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966" y="2279704"/>
            <a:ext cx="10106068" cy="408177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938360"/>
            <a:ext cx="11644069" cy="948805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En cliquant sur le bouton </a:t>
            </a:r>
            <a:r>
              <a:rPr lang="fr-FR" sz="3600" dirty="0">
                <a:solidFill>
                  <a:srgbClr val="FFFF00"/>
                </a:solidFill>
              </a:rPr>
              <a:t>– </a:t>
            </a:r>
            <a:r>
              <a:rPr lang="fr-FR" sz="2800" dirty="0"/>
              <a:t>les lignes seront masquées. Le bouton sera alors remplacé par un </a:t>
            </a:r>
            <a:r>
              <a:rPr lang="fr-FR" sz="3600" dirty="0">
                <a:solidFill>
                  <a:srgbClr val="FFFF00"/>
                </a:solidFill>
              </a:rPr>
              <a:t>+ </a:t>
            </a:r>
            <a:r>
              <a:rPr lang="fr-FR" sz="2800" dirty="0"/>
              <a:t>qui permettra d’afficher à nouveau les lignes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7AC5B0FD-0588-3537-330A-C6556CEAC13D}"/>
              </a:ext>
            </a:extLst>
          </p:cNvPr>
          <p:cNvSpPr/>
          <p:nvPr/>
        </p:nvSpPr>
        <p:spPr>
          <a:xfrm>
            <a:off x="567017" y="371322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57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Supprimer le mode Plan…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A3C2D7B-5F5B-93F6-C2F5-467F43843BF2}"/>
              </a:ext>
            </a:extLst>
          </p:cNvPr>
          <p:cNvSpPr txBox="1">
            <a:spLocks/>
          </p:cNvSpPr>
          <p:nvPr/>
        </p:nvSpPr>
        <p:spPr>
          <a:xfrm>
            <a:off x="424714" y="1459436"/>
            <a:ext cx="11644069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Données</a:t>
            </a:r>
            <a:r>
              <a:rPr lang="fr-FR" sz="2800" dirty="0"/>
              <a:t>, cliquer sur </a:t>
            </a:r>
            <a:r>
              <a:rPr lang="fr-FR" sz="2800" dirty="0">
                <a:solidFill>
                  <a:srgbClr val="FFFF00"/>
                </a:solidFill>
              </a:rPr>
              <a:t>Plan</a:t>
            </a:r>
            <a:r>
              <a:rPr lang="fr-FR" sz="2800" dirty="0"/>
              <a:t> puis sur </a:t>
            </a:r>
            <a:r>
              <a:rPr lang="fr-FR" sz="2800" dirty="0">
                <a:solidFill>
                  <a:srgbClr val="FFFF00"/>
                </a:solidFill>
              </a:rPr>
              <a:t>Dissocier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4122A7-07E4-D50D-73AC-FA022F07D2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53" y="2496734"/>
            <a:ext cx="11892094" cy="386474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3CC61928-D595-0DD1-EF9A-6AEB16AA190E}"/>
              </a:ext>
            </a:extLst>
          </p:cNvPr>
          <p:cNvSpPr/>
          <p:nvPr/>
        </p:nvSpPr>
        <p:spPr>
          <a:xfrm rot="5400000">
            <a:off x="2997200" y="2078445"/>
            <a:ext cx="432000" cy="43200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52C184-A44A-48ED-2B87-7C45109C0506}"/>
              </a:ext>
            </a:extLst>
          </p:cNvPr>
          <p:cNvSpPr/>
          <p:nvPr/>
        </p:nvSpPr>
        <p:spPr>
          <a:xfrm>
            <a:off x="11296649" y="3467100"/>
            <a:ext cx="438151" cy="59436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276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 uiExpand="1" build="p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F28734D-6F2C-C98D-1563-257CBFBB2517}"/>
              </a:ext>
            </a:extLst>
          </p:cNvPr>
          <p:cNvSpPr txBox="1">
            <a:spLocks/>
          </p:cNvSpPr>
          <p:nvPr/>
        </p:nvSpPr>
        <p:spPr>
          <a:xfrm>
            <a:off x="424714" y="1091816"/>
            <a:ext cx="11644069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Effacer le plan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1DD70A6C-3EB5-3F28-606F-10A3E68BC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912" y="2339771"/>
            <a:ext cx="3363383" cy="272833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0B695798-4CBE-617D-20A6-C08DDF8FDFE6}"/>
              </a:ext>
            </a:extLst>
          </p:cNvPr>
          <p:cNvSpPr/>
          <p:nvPr/>
        </p:nvSpPr>
        <p:spPr>
          <a:xfrm>
            <a:off x="4594630" y="4657859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C44166-6F3B-01CA-0479-4885125A5D51}"/>
              </a:ext>
            </a:extLst>
          </p:cNvPr>
          <p:cNvSpPr/>
          <p:nvPr/>
        </p:nvSpPr>
        <p:spPr>
          <a:xfrm>
            <a:off x="5111750" y="4724265"/>
            <a:ext cx="1587499" cy="343845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783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uiExpand="1" build="p"/>
      <p:bldP spid="3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3" y="1369526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la plage de cellules à masquer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Masquer des cellules…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E23300D-D887-E085-5AA8-9048E4126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5779" y="2055298"/>
            <a:ext cx="8080442" cy="44983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522E139B-B0AE-2A06-F1E3-040F64142C3E}"/>
              </a:ext>
            </a:extLst>
          </p:cNvPr>
          <p:cNvSpPr/>
          <p:nvPr/>
        </p:nvSpPr>
        <p:spPr>
          <a:xfrm>
            <a:off x="3472571" y="360267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F9ADA9-75F4-6E6B-D71D-E6BA1222416C}"/>
              </a:ext>
            </a:extLst>
          </p:cNvPr>
          <p:cNvSpPr/>
          <p:nvPr/>
        </p:nvSpPr>
        <p:spPr>
          <a:xfrm>
            <a:off x="3968750" y="3346450"/>
            <a:ext cx="6064250" cy="105410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765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A3C2D7B-5F5B-93F6-C2F5-467F43843BF2}"/>
              </a:ext>
            </a:extLst>
          </p:cNvPr>
          <p:cNvSpPr txBox="1">
            <a:spLocks/>
          </p:cNvSpPr>
          <p:nvPr/>
        </p:nvSpPr>
        <p:spPr>
          <a:xfrm>
            <a:off x="272313" y="1097386"/>
            <a:ext cx="9989285" cy="684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 puis cliquer sur le lanceur </a:t>
            </a:r>
            <a:r>
              <a:rPr lang="fr-FR" sz="2800" dirty="0">
                <a:solidFill>
                  <a:srgbClr val="FFFF00"/>
                </a:solidFill>
              </a:rPr>
              <a:t>Nombre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587D25C-4AA1-5EF2-344C-34BFBBD80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293" y="2535818"/>
            <a:ext cx="9375414" cy="17863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74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958000"/>
            <a:ext cx="9989285" cy="6843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Personnalisée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A3C2D7B-5F5B-93F6-C2F5-467F43843BF2}"/>
              </a:ext>
            </a:extLst>
          </p:cNvPr>
          <p:cNvSpPr txBox="1">
            <a:spLocks/>
          </p:cNvSpPr>
          <p:nvPr/>
        </p:nvSpPr>
        <p:spPr>
          <a:xfrm>
            <a:off x="151413" y="5496404"/>
            <a:ext cx="9989285" cy="505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dans la zone </a:t>
            </a:r>
            <a:r>
              <a:rPr lang="fr-FR" sz="2800" dirty="0">
                <a:solidFill>
                  <a:srgbClr val="FFFF00"/>
                </a:solidFill>
              </a:rPr>
              <a:t>Type : </a:t>
            </a:r>
            <a:r>
              <a:rPr lang="fr-FR" sz="2800" dirty="0"/>
              <a:t>puis créer le format suivant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9D8468FB-BFFC-6A40-3050-2F6BEEFC4146}"/>
              </a:ext>
            </a:extLst>
          </p:cNvPr>
          <p:cNvSpPr txBox="1">
            <a:spLocks/>
          </p:cNvSpPr>
          <p:nvPr/>
        </p:nvSpPr>
        <p:spPr>
          <a:xfrm>
            <a:off x="151413" y="6001475"/>
            <a:ext cx="11132672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4400" dirty="0">
                <a:solidFill>
                  <a:srgbClr val="FFFF00"/>
                </a:solidFill>
              </a:rPr>
              <a:t>;;;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B6FA7C7-D35D-0AA3-506C-671D2106D8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1413" y="837484"/>
            <a:ext cx="5190622" cy="44543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D029F606-DE4F-B7E2-E345-4EB8FB66C111}"/>
              </a:ext>
            </a:extLst>
          </p:cNvPr>
          <p:cNvSpPr/>
          <p:nvPr/>
        </p:nvSpPr>
        <p:spPr>
          <a:xfrm>
            <a:off x="4912590" y="276489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867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uiExpand="1" build="p"/>
      <p:bldP spid="7" grpId="0" uiExpand="1" build="p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958000"/>
            <a:ext cx="9989285" cy="60815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Résultat </a:t>
            </a:r>
            <a:r>
              <a:rPr lang="fr-FR" sz="2800" dirty="0">
                <a:sym typeface="Wingdings" panose="05000000000000000000" pitchFamily="2" charset="2"/>
              </a:rPr>
              <a:t>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MASQUER DES ÉLÉMENTS A L'IMPRESSION</a:t>
            </a:r>
            <a:endParaRPr lang="fr-FR" sz="3800" dirty="0">
              <a:latin typeface="Franklin Gothic Medium Cond" panose="020B0606030402020204" pitchFamily="34" charset="0"/>
            </a:endParaRP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57B12A-07ED-3BA2-CA28-77B8F68CD7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6032" y="1804153"/>
            <a:ext cx="8279936" cy="45810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2389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2445</TotalTime>
  <Words>425</Words>
  <Application>Microsoft Office PowerPoint</Application>
  <PresentationFormat>Grand écran</PresentationFormat>
  <Paragraphs>96</Paragraphs>
  <Slides>20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292</cp:revision>
  <dcterms:created xsi:type="dcterms:W3CDTF">2022-09-28T14:03:26Z</dcterms:created>
  <dcterms:modified xsi:type="dcterms:W3CDTF">2023-03-01T08:10:39Z</dcterms:modified>
</cp:coreProperties>
</file>