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3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26/01/2023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26/01/2023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9529448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MAJUSCULE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315" y="2882363"/>
            <a:ext cx="11132976" cy="1093275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MAJUSCULE</a:t>
            </a:r>
            <a:r>
              <a:rPr lang="fr-FR" sz="3600" dirty="0"/>
              <a:t> convertit une chaîne de caractères en majuscules.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MAJUSCULE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0072339-6917-DA36-D068-28AA213C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392" y="3118178"/>
            <a:ext cx="7538934" cy="30925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776708"/>
            <a:ext cx="11132976" cy="55961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MAJUSCULE</a:t>
            </a:r>
            <a:r>
              <a:rPr lang="fr-FR" sz="3200" dirty="0"/>
              <a:t> comporte un argument obligatoire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MAJUSCULE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76EC065-D971-2984-DC51-DB3B70027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47" y="2058896"/>
            <a:ext cx="10735231" cy="39138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MAJUSCULE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4734127" y="3657469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2119</TotalTime>
  <Words>50</Words>
  <Application>Microsoft Office PowerPoint</Application>
  <PresentationFormat>Grand écran</PresentationFormat>
  <Paragraphs>21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206</cp:revision>
  <dcterms:created xsi:type="dcterms:W3CDTF">2022-09-28T14:03:26Z</dcterms:created>
  <dcterms:modified xsi:type="dcterms:W3CDTF">2023-01-26T07:26:07Z</dcterms:modified>
</cp:coreProperties>
</file>