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266" r:id="rId2"/>
    <p:sldId id="273" r:id="rId3"/>
    <p:sldId id="282" r:id="rId4"/>
    <p:sldId id="284" r:id="rId5"/>
    <p:sldId id="283" r:id="rId6"/>
  </p:sldIdLst>
  <p:sldSz cx="12192000" cy="6858000"/>
  <p:notesSz cx="6858000" cy="9144000"/>
  <p:defaultTextStyle>
    <a:defPPr rtl="0"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Style moyen 1 - Accentuatio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1E171933-4619-4E11-9A3F-F7608DF75F80}" styleName="Style moyen 1 - Accentuation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712" autoAdjust="0"/>
  </p:normalViewPr>
  <p:slideViewPr>
    <p:cSldViewPr snapToGrid="0">
      <p:cViewPr varScale="1">
        <p:scale>
          <a:sx n="103" d="100"/>
          <a:sy n="103" d="100"/>
        </p:scale>
        <p:origin x="828" y="1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93" d="100"/>
          <a:sy n="93" d="100"/>
        </p:scale>
        <p:origin x="28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svg"/><Relationship Id="rId7" Type="http://schemas.openxmlformats.org/officeDocument/2006/relationships/slide" Target="../slides/slide4.xml"/><Relationship Id="rId12" Type="http://schemas.openxmlformats.org/officeDocument/2006/relationships/image" Target="../media/image9.svg"/><Relationship Id="rId2" Type="http://schemas.openxmlformats.org/officeDocument/2006/relationships/image" Target="../media/image2.png"/><Relationship Id="rId1" Type="http://schemas.openxmlformats.org/officeDocument/2006/relationships/slide" Target="../slides/slide2.xml"/><Relationship Id="rId6" Type="http://schemas.openxmlformats.org/officeDocument/2006/relationships/image" Target="../media/image5.svg"/><Relationship Id="rId11" Type="http://schemas.openxmlformats.org/officeDocument/2006/relationships/image" Target="../media/image8.png"/><Relationship Id="rId5" Type="http://schemas.openxmlformats.org/officeDocument/2006/relationships/image" Target="../media/image4.png"/><Relationship Id="rId10" Type="http://schemas.openxmlformats.org/officeDocument/2006/relationships/slide" Target="../slides/slide5.xml"/><Relationship Id="rId4" Type="http://schemas.openxmlformats.org/officeDocument/2006/relationships/slide" Target="../slides/slide3.xml"/><Relationship Id="rId9" Type="http://schemas.openxmlformats.org/officeDocument/2006/relationships/image" Target="../media/image7.svg"/></Relationships>
</file>

<file path=ppt/diagrams/_rels/drawing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svg"/><Relationship Id="rId1" Type="http://schemas.openxmlformats.org/officeDocument/2006/relationships/image" Target="../media/image2.png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2F69A6-0780-49EA-A6A8-3965C12489B2}" type="doc">
      <dgm:prSet loTypeId="urn:microsoft.com/office/officeart/2018/2/layout/IconVerticalSolidList#1" loCatId="icon" qsTypeId="urn:microsoft.com/office/officeart/2005/8/quickstyle/simple1" qsCatId="simple" csTypeId="urn:microsoft.com/office/officeart/2018/5/colors/Iconchunking_neutralbg_colorful5" csCatId="colorful" phldr="1"/>
      <dgm:spPr/>
      <dgm:t>
        <a:bodyPr rtlCol="0"/>
        <a:lstStyle/>
        <a:p>
          <a:pPr rtl="0"/>
          <a:endParaRPr lang="en-US"/>
        </a:p>
      </dgm:t>
    </dgm:pt>
    <dgm:pt modelId="{30269CC2-8DD6-4402-82F3-18F164A732FF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4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Insérer une feuille à l’aide de la souris</a:t>
          </a:r>
        </a:p>
      </dgm:t>
    </dgm:pt>
    <dgm:pt modelId="{4A8A3B18-A3DE-475C-8BF1-FB4B84DDA43B}" type="par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DAA2C1D-14F6-4BCA-B047-0B53ADD46F43}" type="sibTrans" cxnId="{813C1BD6-5A4A-43F4-8BF7-0645F72381AA}">
      <dgm:prSet/>
      <dgm:spPr/>
      <dgm:t>
        <a:bodyPr rtlCol="0"/>
        <a:lstStyle/>
        <a:p>
          <a:pPr rtl="0"/>
          <a:endParaRPr lang="fr-FR" noProof="0" dirty="0"/>
        </a:p>
      </dgm:t>
    </dgm:pt>
    <dgm:pt modelId="{2B87ECDB-C552-42F6-9B52-6548A18B206B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4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Insérer une feuille par menu</a:t>
          </a:r>
        </a:p>
      </dgm:t>
    </dgm:pt>
    <dgm:pt modelId="{0DC560D9-C62C-41BA-8D68-CB78933BFF0C}" type="par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80EFB54F-1AC8-40D9-981D-4C85160A5799}" type="sibTrans" cxnId="{91AFA996-5E3B-401C-B400-E70DBD4A4AB6}">
      <dgm:prSet/>
      <dgm:spPr/>
      <dgm:t>
        <a:bodyPr rtlCol="0"/>
        <a:lstStyle/>
        <a:p>
          <a:pPr rtl="0"/>
          <a:endParaRPr lang="fr-FR" noProof="0" dirty="0"/>
        </a:p>
      </dgm:t>
    </dgm:pt>
    <dgm:pt modelId="{E96C987E-1F76-476F-BBE3-7C5A2D35F131}">
      <dgm:prSet custT="1"/>
      <dgm:spPr/>
      <dgm:t>
        <a:bodyPr rtlCol="0"/>
        <a:lstStyle/>
        <a:p>
          <a:pPr>
            <a:lnSpc>
              <a:spcPct val="100000"/>
            </a:lnSpc>
          </a:pPr>
          <a:r>
            <a:rPr lang="fr-FR" sz="24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Insérer une feuille par un clic droit</a:t>
          </a:r>
        </a:p>
      </dgm:t>
    </dgm:pt>
    <dgm:pt modelId="{42893605-1FC1-48B8-ADF4-15693BEA806E}" type="parTrans" cxnId="{54D29BAF-4EB6-40F3-A86B-72F845E1CDC9}">
      <dgm:prSet/>
      <dgm:spPr/>
      <dgm:t>
        <a:bodyPr/>
        <a:lstStyle/>
        <a:p>
          <a:endParaRPr lang="fr-FR"/>
        </a:p>
      </dgm:t>
    </dgm:pt>
    <dgm:pt modelId="{268EBEF8-B627-463B-83FC-1E9527284A0A}" type="sibTrans" cxnId="{54D29BAF-4EB6-40F3-A86B-72F845E1CDC9}">
      <dgm:prSet/>
      <dgm:spPr/>
      <dgm:t>
        <a:bodyPr/>
        <a:lstStyle/>
        <a:p>
          <a:endParaRPr lang="fr-FR"/>
        </a:p>
      </dgm:t>
    </dgm:pt>
    <dgm:pt modelId="{3D55D3DB-ED6A-4AA2-834A-D2727A52CB65}">
      <dgm:prSet custT="1"/>
      <dgm:spPr>
        <a:noFill/>
        <a:ln>
          <a:noFill/>
        </a:ln>
        <a:effectLst/>
      </dgm:spPr>
      <dgm:t>
        <a:bodyPr spcFirstLastPara="0" vert="horz" wrap="square" lIns="133237" tIns="133237" rIns="133237" bIns="133237" numCol="1" spcCol="1270" rtlCol="0" anchor="ctr" anchorCtr="0"/>
        <a:lstStyle/>
        <a:p>
          <a:pPr>
            <a:lnSpc>
              <a:spcPct val="100000"/>
            </a:lnSpc>
          </a:pPr>
          <a:r>
            <a:rPr lang="fr-FR" sz="24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Insérer une feuille par un raccourci clavier</a:t>
          </a:r>
        </a:p>
      </dgm:t>
    </dgm:pt>
    <dgm:pt modelId="{C3582107-095E-478A-A9A9-26258858ECE8}" type="parTrans" cxnId="{324146E8-CF83-4B02-85C8-0297482B9503}">
      <dgm:prSet/>
      <dgm:spPr/>
      <dgm:t>
        <a:bodyPr/>
        <a:lstStyle/>
        <a:p>
          <a:endParaRPr lang="fr-FR"/>
        </a:p>
      </dgm:t>
    </dgm:pt>
    <dgm:pt modelId="{8F5417B5-0941-49BC-9911-669A11D1DBC5}" type="sibTrans" cxnId="{324146E8-CF83-4B02-85C8-0297482B9503}">
      <dgm:prSet/>
      <dgm:spPr/>
      <dgm:t>
        <a:bodyPr/>
        <a:lstStyle/>
        <a:p>
          <a:endParaRPr lang="fr-FR"/>
        </a:p>
      </dgm:t>
    </dgm:pt>
    <dgm:pt modelId="{05261D3E-3CC7-4C85-9E09-D67FC777908C}" type="pres">
      <dgm:prSet presAssocID="{162F69A6-0780-49EA-A6A8-3965C12489B2}" presName="root" presStyleCnt="0">
        <dgm:presLayoutVars>
          <dgm:dir/>
          <dgm:resizeHandles val="exact"/>
        </dgm:presLayoutVars>
      </dgm:prSet>
      <dgm:spPr/>
    </dgm:pt>
    <dgm:pt modelId="{25C6FE9B-AED9-47D9-807F-76A517615FC1}" type="pres">
      <dgm:prSet presAssocID="{30269CC2-8DD6-4402-82F3-18F164A732FF}" presName="compNode" presStyleCnt="0"/>
      <dgm:spPr/>
    </dgm:pt>
    <dgm:pt modelId="{99698387-9DF3-4127-A7DE-FCE3F05A3470}" type="pres">
      <dgm:prSet presAssocID="{30269CC2-8DD6-4402-82F3-18F164A732FF}" presName="bgRect" presStyleLbl="bgShp" presStyleIdx="0" presStyleCnt="4" custLinFactNeighborX="137" custLinFactNeighborY="-43"/>
      <dgm:spPr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B52E1101-E263-4511-8D8F-5A215C912C41}" type="pres">
      <dgm:prSet presAssocID="{30269CC2-8DD6-4402-82F3-18F164A732FF}" presName="iconRect" presStyleLbl="node1" presStyleIdx="0" presStyleCnt="4"/>
      <dgm:spPr>
        <a:blipFill>
          <a:blip xmlns:r="http://schemas.openxmlformats.org/officeDocument/2006/relationships"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 1 avec un remplissage uni"/>
        </a:ext>
      </dgm:extLst>
    </dgm:pt>
    <dgm:pt modelId="{18EFBBAF-BD9F-4030-B8A4-57CCEB350921}" type="pres">
      <dgm:prSet presAssocID="{30269CC2-8DD6-4402-82F3-18F164A732FF}" presName="spaceRect" presStyleCnt="0"/>
      <dgm:spPr/>
    </dgm:pt>
    <dgm:pt modelId="{F113ED77-1650-49A8-987A-A13C2A50CEA5}" type="pres">
      <dgm:prSet presAssocID="{30269CC2-8DD6-4402-82F3-18F164A732FF}" presName="parTx" presStyleLbl="revTx" presStyleIdx="0" presStyleCnt="4">
        <dgm:presLayoutVars>
          <dgm:chMax val="0"/>
          <dgm:chPref val="0"/>
        </dgm:presLayoutVars>
      </dgm:prSet>
      <dgm:spPr/>
    </dgm:pt>
    <dgm:pt modelId="{084D1940-F8FF-48AA-A0CA-908C7645C951}" type="pres">
      <dgm:prSet presAssocID="{2DAA2C1D-14F6-4BCA-B047-0B53ADD46F43}" presName="sibTrans" presStyleCnt="0"/>
      <dgm:spPr/>
    </dgm:pt>
    <dgm:pt modelId="{922A9066-91F0-4494-8CF8-01F8511B6028}" type="pres">
      <dgm:prSet presAssocID="{2B87ECDB-C552-42F6-9B52-6548A18B206B}" presName="compNode" presStyleCnt="0"/>
      <dgm:spPr/>
    </dgm:pt>
    <dgm:pt modelId="{FA3369E0-5B38-4FDD-A9F5-22B9810A03F7}" type="pres">
      <dgm:prSet presAssocID="{2B87ECDB-C552-42F6-9B52-6548A18B206B}" presName="bgRect" presStyleLbl="bgShp" presStyleIdx="1" presStyleCnt="4"/>
      <dgm:spPr>
        <a:xfrm>
          <a:off x="0" y="1249576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4" action="ppaction://hlinksldjump"/>
          </dgm14:cNvPr>
        </a:ext>
      </dgm:extLst>
    </dgm:pt>
    <dgm:pt modelId="{FADE9C4E-BFE3-4374-BE2C-676ED238ACF2}" type="pres">
      <dgm:prSet presAssocID="{2B87ECDB-C552-42F6-9B52-6548A18B206B}" presName="iconRect" presStyleLbl="node1" presStyleIdx="1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 avec un remplissage uni"/>
        </a:ext>
      </dgm:extLst>
    </dgm:pt>
    <dgm:pt modelId="{7000F0F2-143F-4CAE-BA6B-E9C401E5437A}" type="pres">
      <dgm:prSet presAssocID="{2B87ECDB-C552-42F6-9B52-6548A18B206B}" presName="spaceRect" presStyleCnt="0"/>
      <dgm:spPr/>
    </dgm:pt>
    <dgm:pt modelId="{AC018808-9CEA-4C61-8875-3E922AA167D7}" type="pres">
      <dgm:prSet presAssocID="{2B87ECDB-C552-42F6-9B52-6548A18B206B}" presName="parTx" presStyleLbl="revTx" presStyleIdx="1" presStyleCnt="4">
        <dgm:presLayoutVars>
          <dgm:chMax val="0"/>
          <dgm:chPref val="0"/>
        </dgm:presLayoutVars>
      </dgm:prSet>
      <dgm:spPr/>
    </dgm:pt>
    <dgm:pt modelId="{79540230-743E-4FC1-BD60-C5C71C9578E1}" type="pres">
      <dgm:prSet presAssocID="{80EFB54F-1AC8-40D9-981D-4C85160A5799}" presName="sibTrans" presStyleCnt="0"/>
      <dgm:spPr/>
    </dgm:pt>
    <dgm:pt modelId="{F8034A5A-E997-4C46-B498-225BBF30C80D}" type="pres">
      <dgm:prSet presAssocID="{E96C987E-1F76-476F-BBE3-7C5A2D35F131}" presName="compNode" presStyleCnt="0"/>
      <dgm:spPr/>
    </dgm:pt>
    <dgm:pt modelId="{C99E6739-B8D0-4435-82C4-C47B3E1F2EBD}" type="pres">
      <dgm:prSet presAssocID="{E96C987E-1F76-476F-BBE3-7C5A2D35F131}" presName="bgRect" presStyleLbl="bgShp" presStyleIdx="2" presStyleCnt="4"/>
      <dgm:spPr>
        <a:xfrm>
          <a:off x="0" y="2494477"/>
          <a:ext cx="6791323" cy="995920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7" action="ppaction://hlinksldjump"/>
          </dgm14:cNvPr>
        </a:ext>
      </dgm:extLst>
    </dgm:pt>
    <dgm:pt modelId="{F97FD1D2-0CEF-4127-9424-8BADBAF15B46}" type="pres">
      <dgm:prSet presAssocID="{E96C987E-1F76-476F-BBE3-7C5A2D35F131}" presName="iconRect" presStyleLbl="node1" presStyleIdx="2" presStyleCnt="4"/>
      <dgm:spPr>
        <a:blipFill>
          <a:blip xmlns:r="http://schemas.openxmlformats.org/officeDocument/2006/relationships"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adge 3 avec un remplissage uni"/>
        </a:ext>
      </dgm:extLst>
    </dgm:pt>
    <dgm:pt modelId="{D32E6671-5BEF-489C-9517-8F1A4F8B74D3}" type="pres">
      <dgm:prSet presAssocID="{E96C987E-1F76-476F-BBE3-7C5A2D35F131}" presName="spaceRect" presStyleCnt="0"/>
      <dgm:spPr/>
    </dgm:pt>
    <dgm:pt modelId="{A29590BA-F7AD-4A30-9101-49D5C9E9CB3C}" type="pres">
      <dgm:prSet presAssocID="{E96C987E-1F76-476F-BBE3-7C5A2D35F131}" presName="parTx" presStyleLbl="revTx" presStyleIdx="2" presStyleCnt="4">
        <dgm:presLayoutVars>
          <dgm:chMax val="0"/>
          <dgm:chPref val="0"/>
        </dgm:presLayoutVars>
      </dgm:prSet>
      <dgm:spPr/>
    </dgm:pt>
    <dgm:pt modelId="{A3B13060-DF5D-4E02-B216-9974F47C6923}" type="pres">
      <dgm:prSet presAssocID="{268EBEF8-B627-463B-83FC-1E9527284A0A}" presName="sibTrans" presStyleCnt="0"/>
      <dgm:spPr/>
    </dgm:pt>
    <dgm:pt modelId="{AF95AEDB-71F8-41DE-BC24-F053BA9B6DA3}" type="pres">
      <dgm:prSet presAssocID="{3D55D3DB-ED6A-4AA2-834A-D2727A52CB65}" presName="compNode" presStyleCnt="0"/>
      <dgm:spPr/>
    </dgm:pt>
    <dgm:pt modelId="{68FAFDB9-8007-4361-B566-EC86A381123E}" type="pres">
      <dgm:prSet presAssocID="{3D55D3DB-ED6A-4AA2-834A-D2727A52CB65}" presName="bgRect" presStyleLbl="bgShp" presStyleIdx="3" presStyleCnt="4"/>
      <dgm:spPr>
        <a:xfrm>
          <a:off x="0" y="4723463"/>
          <a:ext cx="6791323" cy="1258927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gm:spPr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0" action="ppaction://hlinksldjump"/>
          </dgm14:cNvPr>
        </a:ext>
      </dgm:extLst>
    </dgm:pt>
    <dgm:pt modelId="{23A7D2C0-CB49-4FD9-9A05-D784917EF99B}" type="pres">
      <dgm:prSet presAssocID="{3D55D3DB-ED6A-4AA2-834A-D2727A52CB65}" presName="iconRect" presStyleLbl="node1" presStyleIdx="3" presStyleCnt="4"/>
      <dgm:spPr>
        <a:blipFill>
          <a:blip xmlns:r="http://schemas.openxmlformats.org/officeDocument/2006/relationships"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>
            <a:fillRect/>
          </a:stretch>
        </a:blipFill>
      </dgm:spPr>
      <dgm:extLst>
        <a:ext uri="{E40237B7-FDA0-4F09-8148-C483321AD2D9}">
          <dgm14:cNvPr xmlns:dgm14="http://schemas.microsoft.com/office/drawing/2010/diagram" id="0" name="" descr="Badge 4 avec un remplissage uni"/>
        </a:ext>
      </dgm:extLst>
    </dgm:pt>
    <dgm:pt modelId="{8DBFA708-C89A-4267-823C-C0DC1108D570}" type="pres">
      <dgm:prSet presAssocID="{3D55D3DB-ED6A-4AA2-834A-D2727A52CB65}" presName="spaceRect" presStyleCnt="0"/>
      <dgm:spPr/>
    </dgm:pt>
    <dgm:pt modelId="{4BBF862A-1D73-47D9-8C8B-0B1BCC8A47BD}" type="pres">
      <dgm:prSet presAssocID="{3D55D3DB-ED6A-4AA2-834A-D2727A52CB65}" presName="parTx" presStyleLbl="revTx" presStyleIdx="3" presStyleCnt="4">
        <dgm:presLayoutVars>
          <dgm:chMax val="0"/>
          <dgm:chPref val="0"/>
        </dgm:presLayoutVars>
      </dgm:prSet>
      <dgm:spPr>
        <a:xfrm>
          <a:off x="1454061" y="4723463"/>
          <a:ext cx="5337261" cy="1258927"/>
        </a:xfrm>
        <a:prstGeom prst="rect">
          <a:avLst/>
        </a:prstGeom>
      </dgm:spPr>
    </dgm:pt>
  </dgm:ptLst>
  <dgm:cxnLst>
    <dgm:cxn modelId="{AC7A5D28-4BB8-4945-9029-0557489EA310}" type="presOf" srcId="{3D55D3DB-ED6A-4AA2-834A-D2727A52CB65}" destId="{4BBF862A-1D73-47D9-8C8B-0B1BCC8A47BD}" srcOrd="0" destOrd="0" presId="urn:microsoft.com/office/officeart/2018/2/layout/IconVerticalSolidList#1"/>
    <dgm:cxn modelId="{C9B7BD43-67DC-4CD4-86B0-92B8BFA59068}" type="presOf" srcId="{2B87ECDB-C552-42F6-9B52-6548A18B206B}" destId="{AC018808-9CEA-4C61-8875-3E922AA167D7}" srcOrd="0" destOrd="0" presId="urn:microsoft.com/office/officeart/2018/2/layout/IconVerticalSolidList#1"/>
    <dgm:cxn modelId="{91AFA996-5E3B-401C-B400-E70DBD4A4AB6}" srcId="{162F69A6-0780-49EA-A6A8-3965C12489B2}" destId="{2B87ECDB-C552-42F6-9B52-6548A18B206B}" srcOrd="1" destOrd="0" parTransId="{0DC560D9-C62C-41BA-8D68-CB78933BFF0C}" sibTransId="{80EFB54F-1AC8-40D9-981D-4C85160A5799}"/>
    <dgm:cxn modelId="{54D29BAF-4EB6-40F3-A86B-72F845E1CDC9}" srcId="{162F69A6-0780-49EA-A6A8-3965C12489B2}" destId="{E96C987E-1F76-476F-BBE3-7C5A2D35F131}" srcOrd="2" destOrd="0" parTransId="{42893605-1FC1-48B8-ADF4-15693BEA806E}" sibTransId="{268EBEF8-B627-463B-83FC-1E9527284A0A}"/>
    <dgm:cxn modelId="{813C1BD6-5A4A-43F4-8BF7-0645F72381AA}" srcId="{162F69A6-0780-49EA-A6A8-3965C12489B2}" destId="{30269CC2-8DD6-4402-82F3-18F164A732FF}" srcOrd="0" destOrd="0" parTransId="{4A8A3B18-A3DE-475C-8BF1-FB4B84DDA43B}" sibTransId="{2DAA2C1D-14F6-4BCA-B047-0B53ADD46F43}"/>
    <dgm:cxn modelId="{3200C7DD-D1E4-457C-BAC7-D82F06CEEF6B}" type="presOf" srcId="{E96C987E-1F76-476F-BBE3-7C5A2D35F131}" destId="{A29590BA-F7AD-4A30-9101-49D5C9E9CB3C}" srcOrd="0" destOrd="0" presId="urn:microsoft.com/office/officeart/2018/2/layout/IconVerticalSolidList#1"/>
    <dgm:cxn modelId="{324146E8-CF83-4B02-85C8-0297482B9503}" srcId="{162F69A6-0780-49EA-A6A8-3965C12489B2}" destId="{3D55D3DB-ED6A-4AA2-834A-D2727A52CB65}" srcOrd="3" destOrd="0" parTransId="{C3582107-095E-478A-A9A9-26258858ECE8}" sibTransId="{8F5417B5-0941-49BC-9911-669A11D1DBC5}"/>
    <dgm:cxn modelId="{7F77D1ED-2343-4635-9FDF-CF5C9D2B3315}" type="presOf" srcId="{162F69A6-0780-49EA-A6A8-3965C12489B2}" destId="{05261D3E-3CC7-4C85-9E09-D67FC777908C}" srcOrd="0" destOrd="0" presId="urn:microsoft.com/office/officeart/2018/2/layout/IconVerticalSolidList#1"/>
    <dgm:cxn modelId="{175EB5FF-CD0E-4495-8FA8-F19D1233730A}" type="presOf" srcId="{30269CC2-8DD6-4402-82F3-18F164A732FF}" destId="{F113ED77-1650-49A8-987A-A13C2A50CEA5}" srcOrd="0" destOrd="0" presId="urn:microsoft.com/office/officeart/2018/2/layout/IconVerticalSolidList#1"/>
    <dgm:cxn modelId="{B6784D09-C55E-4568-A257-9A4C076E72A2}" type="presParOf" srcId="{05261D3E-3CC7-4C85-9E09-D67FC777908C}" destId="{25C6FE9B-AED9-47D9-807F-76A517615FC1}" srcOrd="0" destOrd="0" presId="urn:microsoft.com/office/officeart/2018/2/layout/IconVerticalSolidList#1"/>
    <dgm:cxn modelId="{918FF3CA-876D-40FA-841A-AB5A28A77ED2}" type="presParOf" srcId="{25C6FE9B-AED9-47D9-807F-76A517615FC1}" destId="{99698387-9DF3-4127-A7DE-FCE3F05A3470}" srcOrd="0" destOrd="0" presId="urn:microsoft.com/office/officeart/2018/2/layout/IconVerticalSolidList#1"/>
    <dgm:cxn modelId="{9E8C0B32-A7B3-460A-83CF-493652F6403A}" type="presParOf" srcId="{25C6FE9B-AED9-47D9-807F-76A517615FC1}" destId="{B52E1101-E263-4511-8D8F-5A215C912C41}" srcOrd="1" destOrd="0" presId="urn:microsoft.com/office/officeart/2018/2/layout/IconVerticalSolidList#1"/>
    <dgm:cxn modelId="{BF3562AE-51B6-4827-AC2A-02A6C7EE6F5E}" type="presParOf" srcId="{25C6FE9B-AED9-47D9-807F-76A517615FC1}" destId="{18EFBBAF-BD9F-4030-B8A4-57CCEB350921}" srcOrd="2" destOrd="0" presId="urn:microsoft.com/office/officeart/2018/2/layout/IconVerticalSolidList#1"/>
    <dgm:cxn modelId="{04E3ADEA-CCED-42DB-834F-C02041D4F81B}" type="presParOf" srcId="{25C6FE9B-AED9-47D9-807F-76A517615FC1}" destId="{F113ED77-1650-49A8-987A-A13C2A50CEA5}" srcOrd="3" destOrd="0" presId="urn:microsoft.com/office/officeart/2018/2/layout/IconVerticalSolidList#1"/>
    <dgm:cxn modelId="{F6438E6C-D016-4A64-9005-13CAA2685ADD}" type="presParOf" srcId="{05261D3E-3CC7-4C85-9E09-D67FC777908C}" destId="{084D1940-F8FF-48AA-A0CA-908C7645C951}" srcOrd="1" destOrd="0" presId="urn:microsoft.com/office/officeart/2018/2/layout/IconVerticalSolidList#1"/>
    <dgm:cxn modelId="{CEB88A46-381C-4FB3-B5C2-36F0205865FC}" type="presParOf" srcId="{05261D3E-3CC7-4C85-9E09-D67FC777908C}" destId="{922A9066-91F0-4494-8CF8-01F8511B6028}" srcOrd="2" destOrd="0" presId="urn:microsoft.com/office/officeart/2018/2/layout/IconVerticalSolidList#1"/>
    <dgm:cxn modelId="{D1B45BFC-BE7D-41A5-ACF1-DDC855C4E453}" type="presParOf" srcId="{922A9066-91F0-4494-8CF8-01F8511B6028}" destId="{FA3369E0-5B38-4FDD-A9F5-22B9810A03F7}" srcOrd="0" destOrd="0" presId="urn:microsoft.com/office/officeart/2018/2/layout/IconVerticalSolidList#1"/>
    <dgm:cxn modelId="{4643A976-3E27-4CAA-B7FC-B0B83CAF8B1F}" type="presParOf" srcId="{922A9066-91F0-4494-8CF8-01F8511B6028}" destId="{FADE9C4E-BFE3-4374-BE2C-676ED238ACF2}" srcOrd="1" destOrd="0" presId="urn:microsoft.com/office/officeart/2018/2/layout/IconVerticalSolidList#1"/>
    <dgm:cxn modelId="{D766C06F-7B8D-459C-9FB9-C58229C29760}" type="presParOf" srcId="{922A9066-91F0-4494-8CF8-01F8511B6028}" destId="{7000F0F2-143F-4CAE-BA6B-E9C401E5437A}" srcOrd="2" destOrd="0" presId="urn:microsoft.com/office/officeart/2018/2/layout/IconVerticalSolidList#1"/>
    <dgm:cxn modelId="{150742EF-413B-4B94-8C6E-7E0DC782FB81}" type="presParOf" srcId="{922A9066-91F0-4494-8CF8-01F8511B6028}" destId="{AC018808-9CEA-4C61-8875-3E922AA167D7}" srcOrd="3" destOrd="0" presId="urn:microsoft.com/office/officeart/2018/2/layout/IconVerticalSolidList#1"/>
    <dgm:cxn modelId="{74DFD97C-B32F-4216-AD3E-A06D0B9AF62B}" type="presParOf" srcId="{05261D3E-3CC7-4C85-9E09-D67FC777908C}" destId="{79540230-743E-4FC1-BD60-C5C71C9578E1}" srcOrd="3" destOrd="0" presId="urn:microsoft.com/office/officeart/2018/2/layout/IconVerticalSolidList#1"/>
    <dgm:cxn modelId="{2B7061EA-4C75-43B7-BA4A-39EC5D3F5062}" type="presParOf" srcId="{05261D3E-3CC7-4C85-9E09-D67FC777908C}" destId="{F8034A5A-E997-4C46-B498-225BBF30C80D}" srcOrd="4" destOrd="0" presId="urn:microsoft.com/office/officeart/2018/2/layout/IconVerticalSolidList#1"/>
    <dgm:cxn modelId="{A80C8400-6BC2-42C6-A9A9-6C680FA41742}" type="presParOf" srcId="{F8034A5A-E997-4C46-B498-225BBF30C80D}" destId="{C99E6739-B8D0-4435-82C4-C47B3E1F2EBD}" srcOrd="0" destOrd="0" presId="urn:microsoft.com/office/officeart/2018/2/layout/IconVerticalSolidList#1"/>
    <dgm:cxn modelId="{587A14E9-6F05-40B3-A6DE-0DBA10BEBBC4}" type="presParOf" srcId="{F8034A5A-E997-4C46-B498-225BBF30C80D}" destId="{F97FD1D2-0CEF-4127-9424-8BADBAF15B46}" srcOrd="1" destOrd="0" presId="urn:microsoft.com/office/officeart/2018/2/layout/IconVerticalSolidList#1"/>
    <dgm:cxn modelId="{F8AACD00-D556-41E9-8A7D-F328D10B2CBC}" type="presParOf" srcId="{F8034A5A-E997-4C46-B498-225BBF30C80D}" destId="{D32E6671-5BEF-489C-9517-8F1A4F8B74D3}" srcOrd="2" destOrd="0" presId="urn:microsoft.com/office/officeart/2018/2/layout/IconVerticalSolidList#1"/>
    <dgm:cxn modelId="{E2C84DFB-C03D-4950-8421-62163D61B37F}" type="presParOf" srcId="{F8034A5A-E997-4C46-B498-225BBF30C80D}" destId="{A29590BA-F7AD-4A30-9101-49D5C9E9CB3C}" srcOrd="3" destOrd="0" presId="urn:microsoft.com/office/officeart/2018/2/layout/IconVerticalSolidList#1"/>
    <dgm:cxn modelId="{6CFBAF55-6560-4FD1-9CAF-17C3D399E341}" type="presParOf" srcId="{05261D3E-3CC7-4C85-9E09-D67FC777908C}" destId="{A3B13060-DF5D-4E02-B216-9974F47C6923}" srcOrd="5" destOrd="0" presId="urn:microsoft.com/office/officeart/2018/2/layout/IconVerticalSolidList#1"/>
    <dgm:cxn modelId="{C17C87F5-473E-44B9-9A33-C91010CFDD39}" type="presParOf" srcId="{05261D3E-3CC7-4C85-9E09-D67FC777908C}" destId="{AF95AEDB-71F8-41DE-BC24-F053BA9B6DA3}" srcOrd="6" destOrd="0" presId="urn:microsoft.com/office/officeart/2018/2/layout/IconVerticalSolidList#1"/>
    <dgm:cxn modelId="{51E21C71-DB15-4033-B5BD-7F292767EF58}" type="presParOf" srcId="{AF95AEDB-71F8-41DE-BC24-F053BA9B6DA3}" destId="{68FAFDB9-8007-4361-B566-EC86A381123E}" srcOrd="0" destOrd="0" presId="urn:microsoft.com/office/officeart/2018/2/layout/IconVerticalSolidList#1"/>
    <dgm:cxn modelId="{9F45718C-F48E-48E2-A34A-8695FCBE42E1}" type="presParOf" srcId="{AF95AEDB-71F8-41DE-BC24-F053BA9B6DA3}" destId="{23A7D2C0-CB49-4FD9-9A05-D784917EF99B}" srcOrd="1" destOrd="0" presId="urn:microsoft.com/office/officeart/2018/2/layout/IconVerticalSolidList#1"/>
    <dgm:cxn modelId="{03DEA866-2B3C-49CB-86F9-6EB340DF9EC8}" type="presParOf" srcId="{AF95AEDB-71F8-41DE-BC24-F053BA9B6DA3}" destId="{8DBFA708-C89A-4267-823C-C0DC1108D570}" srcOrd="2" destOrd="0" presId="urn:microsoft.com/office/officeart/2018/2/layout/IconVerticalSolidList#1"/>
    <dgm:cxn modelId="{F675865A-A60C-4D82-987F-66F9A6AEA73E}" type="presParOf" srcId="{AF95AEDB-71F8-41DE-BC24-F053BA9B6DA3}" destId="{4BBF862A-1D73-47D9-8C8B-0B1BCC8A47BD}" srcOrd="3" destOrd="0" presId="urn:microsoft.com/office/officeart/2018/2/layout/IconVerticalSolidList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698387-9DF3-4127-A7DE-FCE3F05A3470}">
      <dsp:nvSpPr>
        <dsp:cNvPr id="0" name=""/>
        <dsp:cNvSpPr/>
      </dsp:nvSpPr>
      <dsp:spPr>
        <a:xfrm>
          <a:off x="0" y="1942"/>
          <a:ext cx="6791323" cy="1258927"/>
        </a:xfrm>
        <a:prstGeom prst="rect">
          <a:avLst/>
        </a:prstGeom>
        <a:gradFill rotWithShape="0">
          <a:gsLst>
            <a:gs pos="0">
              <a:schemeClr val="tx1">
                <a:lumMod val="75000"/>
                <a:lumOff val="25000"/>
              </a:schemeClr>
            </a:gs>
            <a:gs pos="15929">
              <a:schemeClr val="tx1">
                <a:lumMod val="85000"/>
                <a:lumOff val="15000"/>
              </a:schemeClr>
            </a:gs>
            <a:gs pos="97000">
              <a:schemeClr val="tx1">
                <a:lumMod val="85000"/>
                <a:lumOff val="15000"/>
              </a:schemeClr>
            </a:gs>
            <a:gs pos="100000">
              <a:schemeClr val="accent2">
                <a:lumMod val="75000"/>
              </a:scheme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2E1101-E263-4511-8D8F-5A215C912C41}">
      <dsp:nvSpPr>
        <dsp:cNvPr id="0" name=""/>
        <dsp:cNvSpPr/>
      </dsp:nvSpPr>
      <dsp:spPr>
        <a:xfrm>
          <a:off x="380825" y="285742"/>
          <a:ext cx="692410" cy="69241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113ED77-1650-49A8-987A-A13C2A50CEA5}">
      <dsp:nvSpPr>
        <dsp:cNvPr id="0" name=""/>
        <dsp:cNvSpPr/>
      </dsp:nvSpPr>
      <dsp:spPr>
        <a:xfrm>
          <a:off x="1454061" y="2483"/>
          <a:ext cx="5337261" cy="12589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237" tIns="133237" rIns="133237" bIns="133237" numCol="1" spcCol="1270" rtlCol="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Insérer une feuille à l’aide de la souris</a:t>
          </a:r>
        </a:p>
      </dsp:txBody>
      <dsp:txXfrm>
        <a:off x="1454061" y="2483"/>
        <a:ext cx="5337261" cy="1258927"/>
      </dsp:txXfrm>
    </dsp:sp>
    <dsp:sp modelId="{FA3369E0-5B38-4FDD-A9F5-22B9810A03F7}">
      <dsp:nvSpPr>
        <dsp:cNvPr id="0" name=""/>
        <dsp:cNvSpPr/>
      </dsp:nvSpPr>
      <dsp:spPr>
        <a:xfrm>
          <a:off x="0" y="1576143"/>
          <a:ext cx="6791323" cy="1258927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DE9C4E-BFE3-4374-BE2C-676ED238ACF2}">
      <dsp:nvSpPr>
        <dsp:cNvPr id="0" name=""/>
        <dsp:cNvSpPr/>
      </dsp:nvSpPr>
      <dsp:spPr>
        <a:xfrm>
          <a:off x="380825" y="1859402"/>
          <a:ext cx="692410" cy="69241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018808-9CEA-4C61-8875-3E922AA167D7}">
      <dsp:nvSpPr>
        <dsp:cNvPr id="0" name=""/>
        <dsp:cNvSpPr/>
      </dsp:nvSpPr>
      <dsp:spPr>
        <a:xfrm>
          <a:off x="1454061" y="1576143"/>
          <a:ext cx="5337261" cy="12589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237" tIns="133237" rIns="133237" bIns="133237" numCol="1" spcCol="1270" rtlCol="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Insérer une feuille par menu</a:t>
          </a:r>
        </a:p>
      </dsp:txBody>
      <dsp:txXfrm>
        <a:off x="1454061" y="1576143"/>
        <a:ext cx="5337261" cy="1258927"/>
      </dsp:txXfrm>
    </dsp:sp>
    <dsp:sp modelId="{C99E6739-B8D0-4435-82C4-C47B3E1F2EBD}">
      <dsp:nvSpPr>
        <dsp:cNvPr id="0" name=""/>
        <dsp:cNvSpPr/>
      </dsp:nvSpPr>
      <dsp:spPr>
        <a:xfrm>
          <a:off x="0" y="3149803"/>
          <a:ext cx="6791323" cy="1258927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97FD1D2-0CEF-4127-9424-8BADBAF15B46}">
      <dsp:nvSpPr>
        <dsp:cNvPr id="0" name=""/>
        <dsp:cNvSpPr/>
      </dsp:nvSpPr>
      <dsp:spPr>
        <a:xfrm>
          <a:off x="380825" y="3433062"/>
          <a:ext cx="692410" cy="692410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29590BA-F7AD-4A30-9101-49D5C9E9CB3C}">
      <dsp:nvSpPr>
        <dsp:cNvPr id="0" name=""/>
        <dsp:cNvSpPr/>
      </dsp:nvSpPr>
      <dsp:spPr>
        <a:xfrm>
          <a:off x="1454061" y="3149803"/>
          <a:ext cx="5337261" cy="12589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237" tIns="133237" rIns="133237" bIns="133237" numCol="1" spcCol="1270" rtlCol="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Insérer une feuille par un clic droit</a:t>
          </a:r>
        </a:p>
      </dsp:txBody>
      <dsp:txXfrm>
        <a:off x="1454061" y="3149803"/>
        <a:ext cx="5337261" cy="1258927"/>
      </dsp:txXfrm>
    </dsp:sp>
    <dsp:sp modelId="{68FAFDB9-8007-4361-B566-EC86A381123E}">
      <dsp:nvSpPr>
        <dsp:cNvPr id="0" name=""/>
        <dsp:cNvSpPr/>
      </dsp:nvSpPr>
      <dsp:spPr>
        <a:xfrm>
          <a:off x="0" y="4723463"/>
          <a:ext cx="6791323" cy="1258927"/>
        </a:xfrm>
        <a:prstGeom prst="rect">
          <a:avLst/>
        </a:prstGeom>
        <a:gradFill rotWithShape="0">
          <a:gsLst>
            <a:gs pos="0">
              <a:srgbClr val="000000">
                <a:lumMod val="75000"/>
                <a:lumOff val="25000"/>
              </a:srgbClr>
            </a:gs>
            <a:gs pos="15929">
              <a:srgbClr val="000000">
                <a:lumMod val="85000"/>
                <a:lumOff val="15000"/>
              </a:srgbClr>
            </a:gs>
            <a:gs pos="97000">
              <a:srgbClr val="000000">
                <a:lumMod val="85000"/>
                <a:lumOff val="15000"/>
              </a:srgbClr>
            </a:gs>
            <a:gs pos="100000">
              <a:srgbClr val="17B2D1">
                <a:lumMod val="75000"/>
              </a:srgbClr>
            </a:gs>
          </a:gsLst>
          <a:lin ang="10800000" scaled="0"/>
        </a:gra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3A7D2C0-CB49-4FD9-9A05-D784917EF99B}">
      <dsp:nvSpPr>
        <dsp:cNvPr id="0" name=""/>
        <dsp:cNvSpPr/>
      </dsp:nvSpPr>
      <dsp:spPr>
        <a:xfrm>
          <a:off x="380825" y="5006721"/>
          <a:ext cx="692410" cy="692410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a:blip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BF862A-1D73-47D9-8C8B-0B1BCC8A47BD}">
      <dsp:nvSpPr>
        <dsp:cNvPr id="0" name=""/>
        <dsp:cNvSpPr/>
      </dsp:nvSpPr>
      <dsp:spPr>
        <a:xfrm>
          <a:off x="1454061" y="4723463"/>
          <a:ext cx="5337261" cy="125892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3237" tIns="133237" rIns="133237" bIns="133237" numCol="1" spcCol="1270" rtlCol="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FR" sz="2400" i="1" kern="1200" noProof="0" dirty="0">
              <a:solidFill>
                <a:srgbClr val="FF9933"/>
              </a:solidFill>
              <a:latin typeface="Calibri"/>
              <a:ea typeface="+mn-ea"/>
              <a:cs typeface="+mn-cs"/>
            </a:rPr>
            <a:t>Insérer une feuille par un raccourci clavier</a:t>
          </a:r>
        </a:p>
      </dsp:txBody>
      <dsp:txXfrm>
        <a:off x="1454061" y="4723463"/>
        <a:ext cx="5337261" cy="125892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#1">
  <dgm:title val="Liste verticale d’icônes à éléments pleins"/>
  <dgm:desc val="Permet de représenter une série d’éléments visuels de haut en bas avec du texte de Niveau 1 ou de Niveau 1 et de Niveau 2 groupé dans une forme. Fonctionne de manière optimale avec des icônes ou de petites images avec de plus longues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>
            <a:extLst>
              <a:ext uri="{FF2B5EF4-FFF2-40B4-BE49-F238E27FC236}">
                <a16:creationId xmlns:a16="http://schemas.microsoft.com/office/drawing/2014/main" id="{2BC10188-DC2C-458D-AB41-143A0BE9A31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9634E15-7196-43FC-B912-C4D8B4A2CE7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68416927-5E9C-4E77-85FE-EE4C81C1DE39}" type="datetimeFigureOut">
              <a:rPr lang="fr-FR" smtClean="0"/>
              <a:t>03/04/2023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9EA2570-D5B6-41CB-96C2-FFC9944668E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5C31B37-7A69-4C30-9B63-29F8242FC24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89B6C8-888A-401B-9F9B-D41D36B6C3E9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1310006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FA798B7E-6604-4F74-86DB-B30627D56244}" type="datetimeFigureOut">
              <a:rPr lang="fr-FR" noProof="0" smtClean="0"/>
              <a:t>03/04/2023</a:t>
            </a:fld>
            <a:endParaRPr lang="fr-FR" noProof="0" dirty="0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r-FR" noProof="0" dirty="0"/>
          </a:p>
        </p:txBody>
      </p:sp>
      <p:sp>
        <p:nvSpPr>
          <p:cNvPr id="5" name="Espace réservé des commentaires 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 noProof="0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D3F28A1F-3E69-47E5-AE93-E7F2155A242D}" type="slidenum">
              <a:rPr lang="fr-FR" noProof="0" smtClean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075933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2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123751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3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966739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4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9103381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3F28A1F-3E69-47E5-AE93-E7F2155A242D}" type="slidenum">
              <a:rPr lang="fr-FR" noProof="0" smtClean="0"/>
              <a:t>5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4924300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2653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798B13-3B32-4354-B2B5-3165F2F6E6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3611" y="1676409"/>
            <a:ext cx="3923999" cy="2436592"/>
          </a:xfrm>
        </p:spPr>
        <p:txBody>
          <a:bodyPr lIns="0" tIns="0" rIns="0" bIns="0" rtlCol="0" anchor="b">
            <a:noAutofit/>
          </a:bodyPr>
          <a:lstStyle>
            <a:lvl1pPr>
              <a:lnSpc>
                <a:spcPct val="70000"/>
              </a:lnSpc>
              <a:defRPr sz="7200" spc="-3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6BB88CF-DF4F-4857-8602-72BCF5DDCDA1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7873612" y="4611901"/>
            <a:ext cx="3924000" cy="684000"/>
          </a:xfrm>
        </p:spPr>
        <p:txBody>
          <a:bodyPr lIns="0" tIns="0" rIns="0" bIns="0"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CLIQUEZ POUR MODIFIER LE STYLE DU TEXTE DU MASQUE</a:t>
            </a:r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A7EEBB7C-1679-4665-8688-1FA973E73DC1}"/>
              </a:ext>
            </a:extLst>
          </p:cNvPr>
          <p:cNvCxnSpPr/>
          <p:nvPr userDrawn="1"/>
        </p:nvCxnSpPr>
        <p:spPr>
          <a:xfrm>
            <a:off x="7874732" y="4373775"/>
            <a:ext cx="3924000" cy="0"/>
          </a:xfrm>
          <a:prstGeom prst="line">
            <a:avLst/>
          </a:prstGeom>
          <a:ln w="63500">
            <a:gradFill>
              <a:gsLst>
                <a:gs pos="0">
                  <a:schemeClr val="accent2"/>
                </a:gs>
                <a:gs pos="100000">
                  <a:schemeClr val="accent2">
                    <a:lumMod val="50000"/>
                  </a:schemeClr>
                </a:gs>
              </a:gsLst>
              <a:lin ang="0" scaled="0"/>
            </a:gradFill>
            <a:round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>
            <a:extLst>
              <a:ext uri="{FF2B5EF4-FFF2-40B4-BE49-F238E27FC236}">
                <a16:creationId xmlns:a16="http://schemas.microsoft.com/office/drawing/2014/main" id="{F1E3214F-3A93-4A1C-920D-D86BE35A58FB}"/>
              </a:ext>
            </a:extLst>
          </p:cNvPr>
          <p:cNvSpPr/>
          <p:nvPr userDrawn="1"/>
        </p:nvSpPr>
        <p:spPr>
          <a:xfrm>
            <a:off x="0" y="1"/>
            <a:ext cx="7512000" cy="6721472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13E97E5-C83B-444A-8C07-35D699E7C3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8" name="Espace réservé d’image 2">
            <a:extLst>
              <a:ext uri="{FF2B5EF4-FFF2-40B4-BE49-F238E27FC236}">
                <a16:creationId xmlns:a16="http://schemas.microsoft.com/office/drawing/2014/main" id="{2641ECAC-0557-4843-8433-067E4414E2F5}"/>
              </a:ext>
            </a:extLst>
          </p:cNvPr>
          <p:cNvSpPr>
            <a:spLocks noGrp="1"/>
          </p:cNvSpPr>
          <p:nvPr>
            <p:ph type="pic" idx="1" hasCustomPrompt="1"/>
          </p:nvPr>
        </p:nvSpPr>
        <p:spPr>
          <a:xfrm>
            <a:off x="-1" y="0"/>
            <a:ext cx="7512001" cy="6727855"/>
          </a:xfrm>
          <a:solidFill>
            <a:schemeClr val="tx1">
              <a:lumMod val="85000"/>
              <a:lumOff val="15000"/>
            </a:schemeClr>
          </a:solidFill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</p:spTree>
    <p:extLst>
      <p:ext uri="{BB962C8B-B14F-4D97-AF65-F5344CB8AC3E}">
        <p14:creationId xmlns:p14="http://schemas.microsoft.com/office/powerpoint/2010/main" val="3394383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62738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3923665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larges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7"/>
            <a:ext cx="6273800" cy="833663"/>
          </a:xfrm>
          <a:solidFill>
            <a:schemeClr val="accent2">
              <a:lumMod val="50000"/>
            </a:schemeClr>
          </a:solidFill>
        </p:spPr>
        <p:txBody>
          <a:bodyPr vert="horz" lIns="91440" tIns="108000" rIns="91440" bIns="108000" rtlCol="0" anchor="ctr">
            <a:spAutoFit/>
          </a:bodyPr>
          <a:lstStyle>
            <a:lvl1pPr>
              <a:defRPr lang="en-US" sz="4000"/>
            </a:lvl1pPr>
          </a:lstStyle>
          <a:p>
            <a:pPr lvl="0" rtl="0">
              <a:lnSpc>
                <a:spcPct val="100000"/>
              </a:lnSpc>
            </a:pPr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825625"/>
            <a:ext cx="10515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59457105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à dro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’image 2">
            <a:extLst>
              <a:ext uri="{FF2B5EF4-FFF2-40B4-BE49-F238E27FC236}">
                <a16:creationId xmlns:a16="http://schemas.microsoft.com/office/drawing/2014/main" id="{6D3C5ED2-B01D-4104-B193-BC78D76A4646}"/>
              </a:ext>
            </a:extLst>
          </p:cNvPr>
          <p:cNvSpPr>
            <a:spLocks noGrp="1"/>
          </p:cNvSpPr>
          <p:nvPr>
            <p:ph type="pic" idx="11" hasCustomPrompt="1"/>
          </p:nvPr>
        </p:nvSpPr>
        <p:spPr>
          <a:xfrm>
            <a:off x="0" y="0"/>
            <a:ext cx="6305550" cy="6721475"/>
          </a:xfrm>
          <a:noFill/>
        </p:spPr>
        <p:txBody>
          <a:bodyPr rtlCol="0" anchor="ctr">
            <a:normAutofit/>
          </a:bodyPr>
          <a:lstStyle>
            <a:lvl1pPr marL="0" indent="0" algn="ctr">
              <a:buNone/>
              <a:defRPr sz="1400" i="1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fr-FR" noProof="0" dirty="0"/>
              <a:t>Insérez votre image ici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657974" y="303301"/>
            <a:ext cx="4695825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 de masque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657974" y="1825625"/>
            <a:ext cx="4695826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797904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 horizontaux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E91AD08-4E28-4191-9B62-EAD61608E5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"/>
            <a:ext cx="4305300" cy="6721472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vert="horz" lIns="396000" tIns="0" rIns="396000" bIns="0" rtlCol="0" anchor="ctr">
            <a:noAutofit/>
          </a:bodyPr>
          <a:lstStyle>
            <a:lvl1pPr algn="r">
              <a:lnSpc>
                <a:spcPct val="70000"/>
              </a:lnSpc>
              <a:defRPr lang="en-US" sz="5200" b="0" spc="-150" dirty="0"/>
            </a:lvl1pPr>
          </a:lstStyle>
          <a:p>
            <a:pPr lvl="0" algn="r"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365124"/>
            <a:ext cx="6648448" cy="5984875"/>
          </a:xfrm>
        </p:spPr>
        <p:txBody>
          <a:bodyPr lIns="108000" tIns="108000" rIns="108000" bIns="108000" rtlCol="0"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1160496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re 16">
            <a:extLst>
              <a:ext uri="{FF2B5EF4-FFF2-40B4-BE49-F238E27FC236}">
                <a16:creationId xmlns:a16="http://schemas.microsoft.com/office/drawing/2014/main" id="{65237DA4-112F-40B2-8C8C-EB23506D9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12000" y="0"/>
            <a:ext cx="4680000" cy="6721473"/>
          </a:xfrm>
          <a:gradFill>
            <a:gsLst>
              <a:gs pos="1000">
                <a:schemeClr val="tx1">
                  <a:lumMod val="85000"/>
                  <a:lumOff val="15000"/>
                </a:schemeClr>
              </a:gs>
              <a:gs pos="100000">
                <a:schemeClr val="accent2">
                  <a:lumMod val="50000"/>
                </a:schemeClr>
              </a:gs>
            </a:gsLst>
            <a:lin ang="12600000" scaled="0"/>
          </a:gradFill>
        </p:spPr>
        <p:txBody>
          <a:bodyPr lIns="396000" rIns="396000" rtlCol="0">
            <a:normAutofit/>
          </a:bodyPr>
          <a:lstStyle>
            <a:lvl1pPr>
              <a:lnSpc>
                <a:spcPct val="70000"/>
              </a:lnSpc>
              <a:defRPr sz="5200" spc="-15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0BF853D-76DB-46F3-AF6C-1E77C8E06A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365124"/>
            <a:ext cx="6156323" cy="5984875"/>
          </a:xfrm>
        </p:spPr>
        <p:txBody>
          <a:bodyPr lIns="108000" tIns="108000" rIns="108000" bIns="108000" rtlCol="0" anchor="ctr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7746CAFB-2B99-470B-B55B-9BF378E3A04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solidFill>
            <a:schemeClr val="bg1">
              <a:lumMod val="85000"/>
            </a:schemeClr>
          </a:solidFill>
        </p:spPr>
        <p:txBody>
          <a:bodyPr rtlCol="0"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44986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 horizontaux 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660D61A-B9FD-4DFF-AC42-4069DAFE238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5" name="Espace réservé du contenu 2">
            <a:extLst>
              <a:ext uri="{FF2B5EF4-FFF2-40B4-BE49-F238E27FC236}">
                <a16:creationId xmlns:a16="http://schemas.microsoft.com/office/drawing/2014/main" id="{D68E6EF2-4B2F-4D0D-9505-CE92872972F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705350" y="611076"/>
            <a:ext cx="6648448" cy="5738923"/>
          </a:xfrm>
        </p:spPr>
        <p:txBody>
          <a:bodyPr lIns="108000" tIns="108000" rIns="108000" bIns="10800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Titre 1">
            <a:extLst>
              <a:ext uri="{FF2B5EF4-FFF2-40B4-BE49-F238E27FC236}">
                <a16:creationId xmlns:a16="http://schemas.microsoft.com/office/drawing/2014/main" id="{D91A21B9-BA54-413B-940E-027C32E4D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11076"/>
            <a:ext cx="3440502" cy="1449216"/>
          </a:xfrm>
          <a:solidFill>
            <a:schemeClr val="accent2">
              <a:lumMod val="50000"/>
            </a:schemeClr>
          </a:solidFill>
        </p:spPr>
        <p:txBody>
          <a:bodyPr wrap="square" tIns="108000" bIns="108000" rtlCol="0" anchor="t">
            <a:spAutoFit/>
          </a:bodyPr>
          <a:lstStyle>
            <a:lvl1pPr>
              <a:lnSpc>
                <a:spcPct val="100000"/>
              </a:lnSpc>
              <a:defRPr sz="4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610051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22BDA7-8BE9-42D5-ACF1-0F51423A20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rtlCol="0" anchor="b"/>
          <a:lstStyle>
            <a:lvl1pPr>
              <a:defRPr sz="60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1CEF73F-3CCA-4312-8E9C-2B4629DA1F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 rtlCol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93BF716-502C-4821-A3A0-19C2C508EED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6659831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D1AB651-5612-4E6A-9B35-A555D082EC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81389A2-D77B-40CA-AD1E-0178AEFAD15A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1DCA993-CBEA-48C5-BD35-50ABDFF64065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88ED8E0-95EC-469F-9B7E-562FBDFDE6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646344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F776F88-2A37-410D-A685-E455AF3D0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C764B46-B015-44F7-8DC0-AFB8D275E48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D3C8232-2077-497A-9142-B787E2B03A73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AAF6077C-D913-4FD0-B6E0-6D70BEFD40E6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rtlCol="0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43905DBB-3AA9-4435-AC97-732293FDE7EF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954C901-FCAF-4DFB-A621-6A969641CA7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2292145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9AF2623-2255-4BBA-9577-B3A3FD2AE8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259F0F0-5E7C-4FC9-8E90-6ADCD7A714B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1055322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numéro de diapositive 1">
            <a:extLst>
              <a:ext uri="{FF2B5EF4-FFF2-40B4-BE49-F238E27FC236}">
                <a16:creationId xmlns:a16="http://schemas.microsoft.com/office/drawing/2014/main" id="{0A9D3FFB-BE14-4D90-A515-10EDD1BEE6F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627673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2451E51-BE82-4B1B-9CB6-89C26464DB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rtlCol="0" anchor="b"/>
          <a:lstStyle>
            <a:lvl1pPr>
              <a:defRPr sz="320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4CCBF8C-3CF7-47E6-9AB0-15584178B44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 rtlCol="0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3D07DA3C-0298-45CF-AFC3-41031C0763E3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 rtlCol="0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fr-FR" noProof="0"/>
              <a:t>Modifiez les styles du texte du masque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7C4FF87-D01E-416B-9EF8-E107C4EDDC4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 rtlCol="0"/>
          <a:lstStyle/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98533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448E4AFE-E166-4B84-B0C8-9205038D8033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V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C617517-B672-49BA-AC6E-AB66D0639A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6EC92C27-7843-4B22-9200-B7304E6AE4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59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2DB4F10-F75B-41A8-B994-BFF68949E5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6361475"/>
            <a:ext cx="838200" cy="360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 dirty="0"/>
              <a:t>PAGE </a:t>
            </a:r>
            <a:fld id="{4A9B5881-4007-4345-955A-79C2656F0C49}" type="slidenum">
              <a:rPr lang="fr-FR" noProof="0" smtClean="0"/>
              <a:pPr rtl="0"/>
              <a:t>‹N°›</a:t>
            </a:fld>
            <a:endParaRPr lang="fr-FR" noProof="0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12D21E2-8DEB-4F43-A26E-B8DA900A9230}"/>
              </a:ext>
            </a:extLst>
          </p:cNvPr>
          <p:cNvSpPr/>
          <p:nvPr userDrawn="1"/>
        </p:nvSpPr>
        <p:spPr>
          <a:xfrm>
            <a:off x="0" y="6721475"/>
            <a:ext cx="12192000" cy="136525"/>
          </a:xfrm>
          <a:prstGeom prst="rect">
            <a:avLst/>
          </a:prstGeom>
          <a:gradFill>
            <a:gsLst>
              <a:gs pos="0">
                <a:schemeClr val="accent2"/>
              </a:gs>
              <a:gs pos="100000">
                <a:schemeClr val="tx1">
                  <a:lumMod val="75000"/>
                  <a:lumOff val="25000"/>
                </a:scheme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5CD3143-7FD1-40EA-AA4A-47C72380AEC2}"/>
              </a:ext>
            </a:extLst>
          </p:cNvPr>
          <p:cNvSpPr/>
          <p:nvPr userDrawn="1"/>
        </p:nvSpPr>
        <p:spPr>
          <a:xfrm>
            <a:off x="11353798" y="6721474"/>
            <a:ext cx="838201" cy="1365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noProof="0" dirty="0"/>
          </a:p>
        </p:txBody>
      </p:sp>
    </p:spTree>
    <p:extLst>
      <p:ext uri="{BB962C8B-B14F-4D97-AF65-F5344CB8AC3E}">
        <p14:creationId xmlns:p14="http://schemas.microsoft.com/office/powerpoint/2010/main" val="3853920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9" r:id="rId2"/>
    <p:sldLayoutId id="2147483660" r:id="rId3"/>
    <p:sldLayoutId id="2147483665" r:id="rId4"/>
    <p:sldLayoutId id="2147483666" r:id="rId5"/>
    <p:sldLayoutId id="2147483650" r:id="rId6"/>
    <p:sldLayoutId id="2147483663" r:id="rId7"/>
    <p:sldLayoutId id="2147483664" r:id="rId8"/>
    <p:sldLayoutId id="2147483651" r:id="rId9"/>
    <p:sldLayoutId id="2147483652" r:id="rId10"/>
    <p:sldLayoutId id="2147483653" r:id="rId11"/>
    <p:sldLayoutId id="2147483654" r:id="rId12"/>
    <p:sldLayoutId id="2147483655" r:id="rId13"/>
    <p:sldLayoutId id="2147483656" r:id="rId14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Wingdings" panose="05000000000000000000" pitchFamily="2" charset="2"/>
        <a:buChar char="§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0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9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4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slide" Target="slide1.xml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14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slide" Target="slide1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14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slide" Target="slide1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br>
              <a:rPr lang="fr-FR" sz="2800" dirty="0"/>
            </a:br>
            <a:endParaRPr lang="fr-FR" sz="2800" dirty="0"/>
          </a:p>
        </p:txBody>
      </p:sp>
      <p:graphicFrame>
        <p:nvGraphicFramePr>
          <p:cNvPr id="9" name="Espace réservé du contenu 2" descr="Espace réservé du contenu de liste">
            <a:extLst>
              <a:ext uri="{FF2B5EF4-FFF2-40B4-BE49-F238E27FC236}">
                <a16:creationId xmlns:a16="http://schemas.microsoft.com/office/drawing/2014/main" id="{F6CA07A8-8AB7-A8A1-7DBD-791CDFE70AA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23525797"/>
              </p:ext>
            </p:extLst>
          </p:nvPr>
        </p:nvGraphicFramePr>
        <p:xfrm>
          <a:off x="5419332" y="233474"/>
          <a:ext cx="6791323" cy="59848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Titre 1">
            <a:extLst>
              <a:ext uri="{FF2B5EF4-FFF2-40B4-BE49-F238E27FC236}">
                <a16:creationId xmlns:a16="http://schemas.microsoft.com/office/drawing/2014/main" id="{228A74FD-B6B3-9507-F1DE-D57392AF340A}"/>
              </a:ext>
            </a:extLst>
          </p:cNvPr>
          <p:cNvSpPr txBox="1">
            <a:spLocks/>
          </p:cNvSpPr>
          <p:nvPr/>
        </p:nvSpPr>
        <p:spPr>
          <a:xfrm>
            <a:off x="908549" y="1966960"/>
            <a:ext cx="3396750" cy="1977416"/>
          </a:xfrm>
          <a:prstGeom prst="rect">
            <a:avLst/>
          </a:prstGeom>
          <a:noFill/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fr-FR" sz="5400" dirty="0"/>
              <a:t>Programme de cours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CDD1D0EC-F5B3-6ECC-BE75-CDCF97D0DF18}"/>
              </a:ext>
            </a:extLst>
          </p:cNvPr>
          <p:cNvSpPr txBox="1"/>
          <p:nvPr/>
        </p:nvSpPr>
        <p:spPr>
          <a:xfrm>
            <a:off x="0" y="4389667"/>
            <a:ext cx="5399055" cy="1171378"/>
          </a:xfrm>
          <a:prstGeom prst="rect">
            <a:avLst/>
          </a:prstGeom>
          <a:noFill/>
        </p:spPr>
        <p:txBody>
          <a:bodyPr vert="horz" lIns="0" tIns="0" rIns="0" bIns="0" rtlCol="0">
            <a:noAutofit/>
          </a:bodyPr>
          <a:lstStyle>
            <a:lvl1pPr indent="0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None/>
              <a:defRPr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400">
                <a:solidFill>
                  <a:schemeClr val="bg1"/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200">
                <a:solidFill>
                  <a:schemeClr val="bg1"/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None/>
              <a:defRPr sz="1000">
                <a:solidFill>
                  <a:schemeClr val="bg1"/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00"/>
            </a:lvl9pPr>
          </a:lstStyle>
          <a:p>
            <a:pPr algn="ctr"/>
            <a:r>
              <a:rPr lang="fr-FR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aytona Condensed" panose="020B0506030503040204" pitchFamily="34" charset="0"/>
              </a:rPr>
              <a:t>Insérer une feuille dans un classeur</a:t>
            </a:r>
          </a:p>
        </p:txBody>
      </p:sp>
      <p:cxnSp>
        <p:nvCxnSpPr>
          <p:cNvPr id="7" name="Connecteur droit 6">
            <a:extLst>
              <a:ext uri="{FF2B5EF4-FFF2-40B4-BE49-F238E27FC236}">
                <a16:creationId xmlns:a16="http://schemas.microsoft.com/office/drawing/2014/main" id="{47D328CE-51F2-BE6C-3F28-A917BA529E1A}"/>
              </a:ext>
            </a:extLst>
          </p:cNvPr>
          <p:cNvCxnSpPr>
            <a:cxnSpLocks/>
          </p:cNvCxnSpPr>
          <p:nvPr/>
        </p:nvCxnSpPr>
        <p:spPr>
          <a:xfrm>
            <a:off x="0" y="4295775"/>
            <a:ext cx="5420895" cy="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Picture 2">
            <a:extLst>
              <a:ext uri="{FF2B5EF4-FFF2-40B4-BE49-F238E27FC236}">
                <a16:creationId xmlns:a16="http://schemas.microsoft.com/office/drawing/2014/main" id="{076BA232-9A87-4AC6-0B24-35E75B99B3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9135" y="240211"/>
            <a:ext cx="1756456" cy="1632858"/>
          </a:xfrm>
          <a:prstGeom prst="rect">
            <a:avLst/>
          </a:prstGeom>
          <a:noFill/>
          <a:effectLst>
            <a:glow rad="101600">
              <a:schemeClr val="bg1">
                <a:lumMod val="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0303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  <p:bldP spid="2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2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Insérer une feuille dans un classeur</a:t>
            </a:r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96240917-7180-9E4F-3CD0-3CAF30E0CDB8}"/>
              </a:ext>
            </a:extLst>
          </p:cNvPr>
          <p:cNvSpPr txBox="1">
            <a:spLocks/>
          </p:cNvSpPr>
          <p:nvPr/>
        </p:nvSpPr>
        <p:spPr>
          <a:xfrm>
            <a:off x="388721" y="1537953"/>
            <a:ext cx="10806404" cy="494269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dirty="0"/>
              <a:t>Cliquer sur l’outil </a:t>
            </a:r>
            <a:r>
              <a:rPr lang="fr-FR" sz="3200" dirty="0">
                <a:solidFill>
                  <a:srgbClr val="FFFF00"/>
                </a:solidFill>
              </a:rPr>
              <a:t>Nouvelle feuille </a:t>
            </a:r>
            <a:r>
              <a:rPr lang="fr-FR" sz="3200" dirty="0"/>
              <a:t>situé en bas de l’écran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29C5CCAE-210F-5AEF-3FDE-CE29B0E58D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47600" y="2548810"/>
            <a:ext cx="3471616" cy="1044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pic>
        <p:nvPicPr>
          <p:cNvPr id="15" name="Image 14">
            <a:extLst>
              <a:ext uri="{FF2B5EF4-FFF2-40B4-BE49-F238E27FC236}">
                <a16:creationId xmlns:a16="http://schemas.microsoft.com/office/drawing/2014/main" id="{2A137338-AF4B-2AF2-6BB2-8333307E41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47600" y="4322690"/>
            <a:ext cx="3496799" cy="111600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</p:spPr>
      </p:pic>
      <p:sp>
        <p:nvSpPr>
          <p:cNvPr id="17" name="Flèche : courbe vers la droite 16">
            <a:extLst>
              <a:ext uri="{FF2B5EF4-FFF2-40B4-BE49-F238E27FC236}">
                <a16:creationId xmlns:a16="http://schemas.microsoft.com/office/drawing/2014/main" id="{4A01C7B1-F569-5514-48DB-44CF018FB660}"/>
              </a:ext>
            </a:extLst>
          </p:cNvPr>
          <p:cNvSpPr/>
          <p:nvPr/>
        </p:nvSpPr>
        <p:spPr>
          <a:xfrm>
            <a:off x="3351094" y="3596874"/>
            <a:ext cx="662474" cy="997061"/>
          </a:xfrm>
          <a:prstGeom prst="curvedRightArrow">
            <a:avLst/>
          </a:prstGeom>
          <a:solidFill>
            <a:srgbClr val="00B050"/>
          </a:solidFill>
          <a:ln w="28575">
            <a:solidFill>
              <a:schemeClr val="bg1">
                <a:lumMod val="75000"/>
              </a:schemeClr>
            </a:solidFill>
          </a:ln>
          <a:effectLst>
            <a:glow rad="101600">
              <a:schemeClr val="bg1">
                <a:lumMod val="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2" name="Espace réservé du contenu 2">
            <a:extLst>
              <a:ext uri="{FF2B5EF4-FFF2-40B4-BE49-F238E27FC236}">
                <a16:creationId xmlns:a16="http://schemas.microsoft.com/office/drawing/2014/main" id="{C86CF465-519B-3967-B0C9-12369686924B}"/>
              </a:ext>
            </a:extLst>
          </p:cNvPr>
          <p:cNvSpPr txBox="1">
            <a:spLocks/>
          </p:cNvSpPr>
          <p:nvPr/>
        </p:nvSpPr>
        <p:spPr>
          <a:xfrm>
            <a:off x="0" y="792000"/>
            <a:ext cx="10806404" cy="4942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Insérer une feuille à l’aide de la souris...</a:t>
            </a:r>
          </a:p>
        </p:txBody>
      </p:sp>
      <p:pic>
        <p:nvPicPr>
          <p:cNvPr id="3" name="Graphique 2" descr="Logement avec un remplissage uni">
            <a:hlinkClick r:id="rId5" action="ppaction://hlinksldjump"/>
            <a:extLst>
              <a:ext uri="{FF2B5EF4-FFF2-40B4-BE49-F238E27FC236}">
                <a16:creationId xmlns:a16="http://schemas.microsoft.com/office/drawing/2014/main" id="{3E74DE6F-2C93-0FF7-906C-1E0F6677A48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76348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17" grpId="0" animBg="1"/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3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Insérer une feuille dans un classeur</a:t>
            </a:r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96240917-7180-9E4F-3CD0-3CAF30E0CDB8}"/>
              </a:ext>
            </a:extLst>
          </p:cNvPr>
          <p:cNvSpPr txBox="1">
            <a:spLocks/>
          </p:cNvSpPr>
          <p:nvPr/>
        </p:nvSpPr>
        <p:spPr>
          <a:xfrm>
            <a:off x="0" y="792000"/>
            <a:ext cx="10806404" cy="494269"/>
          </a:xfrm>
          <a:prstGeom prst="rect">
            <a:avLst/>
          </a:prstGeom>
        </p:spPr>
        <p:txBody>
          <a:bodyPr vert="horz" lIns="9000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Insérer une feuille par menu…</a:t>
            </a:r>
          </a:p>
        </p:txBody>
      </p:sp>
      <p:sp>
        <p:nvSpPr>
          <p:cNvPr id="16" name="Espace réservé du contenu 2">
            <a:extLst>
              <a:ext uri="{FF2B5EF4-FFF2-40B4-BE49-F238E27FC236}">
                <a16:creationId xmlns:a16="http://schemas.microsoft.com/office/drawing/2014/main" id="{AB6E04DD-0C9F-76D4-4876-F84258CDE07A}"/>
              </a:ext>
            </a:extLst>
          </p:cNvPr>
          <p:cNvSpPr txBox="1">
            <a:spLocks/>
          </p:cNvSpPr>
          <p:nvPr/>
        </p:nvSpPr>
        <p:spPr>
          <a:xfrm>
            <a:off x="454090" y="1499776"/>
            <a:ext cx="10806404" cy="100082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dirty="0"/>
              <a:t>Sélectionner l’onglet </a:t>
            </a:r>
            <a:r>
              <a:rPr lang="fr-FR" sz="3200" dirty="0">
                <a:solidFill>
                  <a:srgbClr val="FFFF00"/>
                </a:solidFill>
              </a:rPr>
              <a:t>Accueil, </a:t>
            </a:r>
            <a:r>
              <a:rPr lang="fr-FR" sz="3200" dirty="0"/>
              <a:t>dérouler l’outil </a:t>
            </a:r>
            <a:r>
              <a:rPr lang="fr-FR" sz="3200" dirty="0">
                <a:solidFill>
                  <a:srgbClr val="FFFF00"/>
                </a:solidFill>
              </a:rPr>
              <a:t>Insérer </a:t>
            </a:r>
            <a:r>
              <a:rPr lang="fr-FR" sz="3200" dirty="0"/>
              <a:t>puis cliquer sur </a:t>
            </a:r>
            <a:r>
              <a:rPr lang="fr-FR" sz="3200" dirty="0">
                <a:solidFill>
                  <a:srgbClr val="FFFF00"/>
                </a:solidFill>
              </a:rPr>
              <a:t>Insérer une feuille</a:t>
            </a:r>
          </a:p>
        </p:txBody>
      </p:sp>
      <p:pic>
        <p:nvPicPr>
          <p:cNvPr id="2" name="Graphique 1" descr="Logement avec un remplissage uni">
            <a:hlinkClick r:id="rId3" action="ppaction://hlinksldjump"/>
            <a:extLst>
              <a:ext uri="{FF2B5EF4-FFF2-40B4-BE49-F238E27FC236}">
                <a16:creationId xmlns:a16="http://schemas.microsoft.com/office/drawing/2014/main" id="{1EA8FD49-F5E3-DCA2-2F1C-1A733DE66F5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07E71D5A-EA64-B9CC-5B94-6A4D01B30C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825" y="3429000"/>
            <a:ext cx="11182350" cy="1666875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Flèche : droite 7">
            <a:extLst>
              <a:ext uri="{FF2B5EF4-FFF2-40B4-BE49-F238E27FC236}">
                <a16:creationId xmlns:a16="http://schemas.microsoft.com/office/drawing/2014/main" id="{C3AA8CE7-C5F8-9C63-F242-623D1F131A83}"/>
              </a:ext>
            </a:extLst>
          </p:cNvPr>
          <p:cNvSpPr/>
          <p:nvPr/>
        </p:nvSpPr>
        <p:spPr>
          <a:xfrm rot="5400000">
            <a:off x="1134780" y="3024231"/>
            <a:ext cx="418432" cy="391106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A4ACECC-35AC-BAEB-B499-C8FF53EA261D}"/>
              </a:ext>
            </a:extLst>
          </p:cNvPr>
          <p:cNvSpPr/>
          <p:nvPr/>
        </p:nvSpPr>
        <p:spPr>
          <a:xfrm>
            <a:off x="9358604" y="4791345"/>
            <a:ext cx="2328571" cy="304530"/>
          </a:xfrm>
          <a:prstGeom prst="rect">
            <a:avLst/>
          </a:prstGeom>
          <a:noFill/>
          <a:ln w="1270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0" name="Espace réservé du contenu 2">
            <a:extLst>
              <a:ext uri="{FF2B5EF4-FFF2-40B4-BE49-F238E27FC236}">
                <a16:creationId xmlns:a16="http://schemas.microsoft.com/office/drawing/2014/main" id="{1D708D75-C5FB-96B7-0B32-0BE472577614}"/>
              </a:ext>
            </a:extLst>
          </p:cNvPr>
          <p:cNvSpPr txBox="1">
            <a:spLocks/>
          </p:cNvSpPr>
          <p:nvPr/>
        </p:nvSpPr>
        <p:spPr>
          <a:xfrm>
            <a:off x="454090" y="5451173"/>
            <a:ext cx="10806404" cy="61482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dirty="0"/>
              <a:t>La feuille sera insérée avant la feuille active</a:t>
            </a:r>
            <a:endParaRPr lang="fr-FR" sz="3200" dirty="0">
              <a:solidFill>
                <a:srgbClr val="FFFF00"/>
              </a:solidFill>
            </a:endParaRP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86928015-643B-C773-42DA-67FC5968DA12}"/>
              </a:ext>
            </a:extLst>
          </p:cNvPr>
          <p:cNvSpPr>
            <a:spLocks noChangeAspect="1"/>
          </p:cNvSpPr>
          <p:nvPr/>
        </p:nvSpPr>
        <p:spPr>
          <a:xfrm>
            <a:off x="9958297" y="3673373"/>
            <a:ext cx="288000" cy="288000"/>
          </a:xfrm>
          <a:prstGeom prst="ellipse">
            <a:avLst/>
          </a:prstGeom>
          <a:noFill/>
          <a:ln w="1270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14054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1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16" grpId="0"/>
      <p:bldP spid="8" grpId="0" animBg="1"/>
      <p:bldP spid="9" grpId="0" animBg="1"/>
      <p:bldP spid="10" grpId="0"/>
      <p:bldP spid="1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0E4ABEAE-1E5C-720D-EA45-AA9E69BD72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4675" y="2906413"/>
            <a:ext cx="3341137" cy="3144136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4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Insérer une feuille dans un classeur</a:t>
            </a:r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96240917-7180-9E4F-3CD0-3CAF30E0CDB8}"/>
              </a:ext>
            </a:extLst>
          </p:cNvPr>
          <p:cNvSpPr txBox="1">
            <a:spLocks/>
          </p:cNvSpPr>
          <p:nvPr/>
        </p:nvSpPr>
        <p:spPr>
          <a:xfrm>
            <a:off x="0" y="792000"/>
            <a:ext cx="10806404" cy="4942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Insérer une feuille par un clic droit (menu contextuel)…</a:t>
            </a:r>
          </a:p>
        </p:txBody>
      </p:sp>
      <p:sp>
        <p:nvSpPr>
          <p:cNvPr id="16" name="Espace réservé du contenu 2">
            <a:extLst>
              <a:ext uri="{FF2B5EF4-FFF2-40B4-BE49-F238E27FC236}">
                <a16:creationId xmlns:a16="http://schemas.microsoft.com/office/drawing/2014/main" id="{AB6E04DD-0C9F-76D4-4876-F84258CDE07A}"/>
              </a:ext>
            </a:extLst>
          </p:cNvPr>
          <p:cNvSpPr txBox="1">
            <a:spLocks/>
          </p:cNvSpPr>
          <p:nvPr/>
        </p:nvSpPr>
        <p:spPr>
          <a:xfrm>
            <a:off x="358200" y="1307019"/>
            <a:ext cx="10806404" cy="720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None/>
            </a:pPr>
            <a:r>
              <a:rPr lang="fr-FR" sz="3200" dirty="0"/>
              <a:t>Cliquer </a:t>
            </a:r>
            <a:r>
              <a:rPr lang="fr-FR" sz="3200" dirty="0">
                <a:solidFill>
                  <a:srgbClr val="FFFF00"/>
                </a:solidFill>
              </a:rPr>
              <a:t>droit</a:t>
            </a:r>
            <a:r>
              <a:rPr lang="fr-FR" sz="3200" dirty="0"/>
              <a:t> sur l’une des feuilles puis sur </a:t>
            </a:r>
            <a:r>
              <a:rPr lang="fr-FR" sz="3200" dirty="0">
                <a:solidFill>
                  <a:srgbClr val="FFFF00"/>
                </a:solidFill>
              </a:rPr>
              <a:t>Insérer…</a:t>
            </a: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913DC6B1-4C9B-3B20-3AFC-C27EE2CBF9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6964" y="2922121"/>
            <a:ext cx="4694139" cy="2970080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  <a:effectLst>
            <a:glow rad="101600">
              <a:schemeClr val="bg1">
                <a:lumMod val="50000"/>
                <a:alpha val="6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Espace réservé du contenu 2">
            <a:extLst>
              <a:ext uri="{FF2B5EF4-FFF2-40B4-BE49-F238E27FC236}">
                <a16:creationId xmlns:a16="http://schemas.microsoft.com/office/drawing/2014/main" id="{60803D93-0552-3A59-F759-5C7187119275}"/>
              </a:ext>
            </a:extLst>
          </p:cNvPr>
          <p:cNvSpPr txBox="1">
            <a:spLocks/>
          </p:cNvSpPr>
          <p:nvPr/>
        </p:nvSpPr>
        <p:spPr>
          <a:xfrm>
            <a:off x="358200" y="6227285"/>
            <a:ext cx="10806404" cy="4942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dirty="0"/>
              <a:t>La feuille s’insère avant la feuille active</a:t>
            </a:r>
          </a:p>
        </p:txBody>
      </p:sp>
      <p:pic>
        <p:nvPicPr>
          <p:cNvPr id="2" name="Graphique 1" descr="Logement avec un remplissage uni">
            <a:hlinkClick r:id="rId5" action="ppaction://hlinksldjump"/>
            <a:extLst>
              <a:ext uri="{FF2B5EF4-FFF2-40B4-BE49-F238E27FC236}">
                <a16:creationId xmlns:a16="http://schemas.microsoft.com/office/drawing/2014/main" id="{01B4E5FA-F60D-33AC-B8F5-3D4181616E3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8" name="Espace réservé du contenu 2">
            <a:extLst>
              <a:ext uri="{FF2B5EF4-FFF2-40B4-BE49-F238E27FC236}">
                <a16:creationId xmlns:a16="http://schemas.microsoft.com/office/drawing/2014/main" id="{C2F932E7-35DC-E726-BE03-827D3389F160}"/>
              </a:ext>
            </a:extLst>
          </p:cNvPr>
          <p:cNvSpPr txBox="1">
            <a:spLocks/>
          </p:cNvSpPr>
          <p:nvPr/>
        </p:nvSpPr>
        <p:spPr>
          <a:xfrm>
            <a:off x="358200" y="1936122"/>
            <a:ext cx="11702700" cy="7200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00000"/>
              </a:lnSpc>
              <a:spcBef>
                <a:spcPts val="300"/>
              </a:spcBef>
              <a:spcAft>
                <a:spcPts val="300"/>
              </a:spcAft>
              <a:buFont typeface="Wingdings" panose="05000000000000000000" pitchFamily="2" charset="2"/>
              <a:buNone/>
            </a:pPr>
            <a:r>
              <a:rPr lang="fr-FR" sz="3200" dirty="0"/>
              <a:t>Dans la boîte de dialogue qui apparaît, cliquer sur </a:t>
            </a:r>
            <a:r>
              <a:rPr lang="fr-FR" sz="3200" dirty="0">
                <a:solidFill>
                  <a:srgbClr val="FFFF00"/>
                </a:solidFill>
              </a:rPr>
              <a:t>Feuille </a:t>
            </a:r>
            <a:r>
              <a:rPr lang="fr-FR" sz="3200" dirty="0"/>
              <a:t>puis valider par </a:t>
            </a:r>
            <a:r>
              <a:rPr lang="fr-FR" sz="3200" dirty="0">
                <a:solidFill>
                  <a:srgbClr val="FFFF00"/>
                </a:solidFill>
              </a:rPr>
              <a:t>OK</a:t>
            </a:r>
          </a:p>
        </p:txBody>
      </p:sp>
      <p:sp>
        <p:nvSpPr>
          <p:cNvPr id="10" name="Flèche : droite 9">
            <a:extLst>
              <a:ext uri="{FF2B5EF4-FFF2-40B4-BE49-F238E27FC236}">
                <a16:creationId xmlns:a16="http://schemas.microsoft.com/office/drawing/2014/main" id="{CF367DA5-8469-7FB5-5B5C-59D77CA52EA8}"/>
              </a:ext>
            </a:extLst>
          </p:cNvPr>
          <p:cNvSpPr/>
          <p:nvPr/>
        </p:nvSpPr>
        <p:spPr>
          <a:xfrm>
            <a:off x="5638467" y="4131826"/>
            <a:ext cx="734341" cy="595481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5173199-D974-4E22-7CE5-5B5406ED59D0}"/>
              </a:ext>
            </a:extLst>
          </p:cNvPr>
          <p:cNvSpPr/>
          <p:nvPr/>
        </p:nvSpPr>
        <p:spPr>
          <a:xfrm>
            <a:off x="3432831" y="3229572"/>
            <a:ext cx="1717667" cy="260935"/>
          </a:xfrm>
          <a:prstGeom prst="rect">
            <a:avLst/>
          </a:prstGeom>
          <a:noFill/>
          <a:ln w="12700">
            <a:solidFill>
              <a:srgbClr val="FFFF00"/>
            </a:solidFill>
          </a:ln>
          <a:effectLst>
            <a:glow rad="63500">
              <a:schemeClr val="bg1">
                <a:lumMod val="9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2" name="Flèche : droite 11">
            <a:extLst>
              <a:ext uri="{FF2B5EF4-FFF2-40B4-BE49-F238E27FC236}">
                <a16:creationId xmlns:a16="http://schemas.microsoft.com/office/drawing/2014/main" id="{6FAF7848-7230-E637-E7B7-6B52BCACC9A4}"/>
              </a:ext>
            </a:extLst>
          </p:cNvPr>
          <p:cNvSpPr/>
          <p:nvPr/>
        </p:nvSpPr>
        <p:spPr>
          <a:xfrm>
            <a:off x="2949085" y="3196488"/>
            <a:ext cx="418432" cy="391106"/>
          </a:xfrm>
          <a:prstGeom prst="rightArrow">
            <a:avLst/>
          </a:prstGeom>
          <a:solidFill>
            <a:srgbClr val="C00000"/>
          </a:solidFill>
          <a:ln>
            <a:solidFill>
              <a:schemeClr val="bg1"/>
            </a:solidFill>
          </a:ln>
          <a:effectLst>
            <a:glow rad="63500">
              <a:schemeClr val="tx1">
                <a:lumMod val="65000"/>
                <a:lumOff val="3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0825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875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4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16" grpId="0"/>
      <p:bldP spid="13" grpId="0"/>
      <p:bldP spid="8" grpId="0"/>
      <p:bldP spid="10" grpId="0" animBg="1"/>
      <p:bldP spid="11" grpId="0" animBg="1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2B4CE3A-8C88-45AA-A849-57E5A7AC22C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53800" y="6361475"/>
            <a:ext cx="838200" cy="360000"/>
          </a:xfrm>
        </p:spPr>
        <p:txBody>
          <a:bodyPr rtlCol="0"/>
          <a:lstStyle/>
          <a:p>
            <a:pPr rtl="0"/>
            <a:r>
              <a:rPr lang="fr-FR" dirty="0"/>
              <a:t>PAGE </a:t>
            </a:r>
            <a:fld id="{4A9B5881-4007-4345-955A-79C2656F0C49}" type="slidenum">
              <a:rPr lang="fr-FR" smtClean="0"/>
              <a:pPr rtl="0"/>
              <a:t>5</a:t>
            </a:fld>
            <a:endParaRPr lang="fr-FR" dirty="0"/>
          </a:p>
        </p:txBody>
      </p:sp>
      <p:sp>
        <p:nvSpPr>
          <p:cNvPr id="5" name="Titre 1">
            <a:extLst>
              <a:ext uri="{FF2B5EF4-FFF2-40B4-BE49-F238E27FC236}">
                <a16:creationId xmlns:a16="http://schemas.microsoft.com/office/drawing/2014/main" id="{C0AF89E8-B08C-5A74-99DF-9BAA81C160F3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0000"/>
          </a:xfrm>
          <a:prstGeom prst="snip2DiagRect">
            <a:avLst/>
          </a:prstGeom>
          <a:solidFill>
            <a:schemeClr val="accent2">
              <a:lumMod val="50000"/>
            </a:schemeClr>
          </a:solidFill>
          <a:ln>
            <a:solidFill>
              <a:schemeClr val="bg1">
                <a:lumMod val="95000"/>
              </a:schemeClr>
            </a:solidFill>
          </a:ln>
          <a:effectLst>
            <a:glow rad="63500">
              <a:schemeClr val="bg1">
                <a:lumMod val="50000"/>
                <a:alpha val="40000"/>
              </a:schemeClr>
            </a:glow>
          </a:effectLst>
        </p:spPr>
        <p:txBody>
          <a:bodyPr vert="horz" wrap="square" lIns="91440" tIns="108000" rIns="91440" bIns="108000" rtlCol="0" anchor="ctr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0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r-FR" dirty="0">
                <a:latin typeface="Franklin Gothic Medium Cond" panose="020B0606030402020204" pitchFamily="34" charset="0"/>
              </a:rPr>
              <a:t>Insérer une feuille dans un classeur</a:t>
            </a:r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96240917-7180-9E4F-3CD0-3CAF30E0CDB8}"/>
              </a:ext>
            </a:extLst>
          </p:cNvPr>
          <p:cNvSpPr txBox="1">
            <a:spLocks/>
          </p:cNvSpPr>
          <p:nvPr/>
        </p:nvSpPr>
        <p:spPr>
          <a:xfrm>
            <a:off x="0" y="792000"/>
            <a:ext cx="10806404" cy="49426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3200" i="1" dirty="0">
                <a:solidFill>
                  <a:srgbClr val="FF9933"/>
                </a:solidFill>
              </a:rPr>
              <a:t>Insérer une feuille par un raccourci clavier…</a:t>
            </a:r>
          </a:p>
        </p:txBody>
      </p:sp>
      <p:sp>
        <p:nvSpPr>
          <p:cNvPr id="16" name="Espace réservé du contenu 2">
            <a:extLst>
              <a:ext uri="{FF2B5EF4-FFF2-40B4-BE49-F238E27FC236}">
                <a16:creationId xmlns:a16="http://schemas.microsoft.com/office/drawing/2014/main" id="{AB6E04DD-0C9F-76D4-4876-F84258CDE07A}"/>
              </a:ext>
            </a:extLst>
          </p:cNvPr>
          <p:cNvSpPr txBox="1">
            <a:spLocks/>
          </p:cNvSpPr>
          <p:nvPr/>
        </p:nvSpPr>
        <p:spPr>
          <a:xfrm>
            <a:off x="585496" y="1383601"/>
            <a:ext cx="10806404" cy="70225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</a:pPr>
            <a:r>
              <a:rPr lang="fr-FR" sz="3200" dirty="0"/>
              <a:t>Composer le raccourci suivant : </a:t>
            </a:r>
            <a:r>
              <a:rPr lang="fr-FR" sz="3200" dirty="0">
                <a:solidFill>
                  <a:srgbClr val="FFFF00"/>
                </a:solidFill>
              </a:rPr>
              <a:t>MAJ</a:t>
            </a:r>
            <a:r>
              <a:rPr lang="fr-FR" sz="3200" dirty="0"/>
              <a:t> + </a:t>
            </a:r>
            <a:r>
              <a:rPr lang="fr-FR" sz="3200" dirty="0">
                <a:solidFill>
                  <a:srgbClr val="FFFF00"/>
                </a:solidFill>
              </a:rPr>
              <a:t>F11</a:t>
            </a:r>
          </a:p>
        </p:txBody>
      </p:sp>
      <p:grpSp>
        <p:nvGrpSpPr>
          <p:cNvPr id="2" name="Groupe 1">
            <a:extLst>
              <a:ext uri="{FF2B5EF4-FFF2-40B4-BE49-F238E27FC236}">
                <a16:creationId xmlns:a16="http://schemas.microsoft.com/office/drawing/2014/main" id="{DC257CCB-4A1A-C336-8086-F7950E4CF3C0}"/>
              </a:ext>
            </a:extLst>
          </p:cNvPr>
          <p:cNvGrpSpPr/>
          <p:nvPr/>
        </p:nvGrpSpPr>
        <p:grpSpPr>
          <a:xfrm>
            <a:off x="1299555" y="2017246"/>
            <a:ext cx="9900000" cy="4104000"/>
            <a:chOff x="1525985" y="1557002"/>
            <a:chExt cx="9900000" cy="4104000"/>
          </a:xfrm>
        </p:grpSpPr>
        <p:sp>
          <p:nvSpPr>
            <p:cNvPr id="3" name="Rectangle : coins arrondis 2">
              <a:extLst>
                <a:ext uri="{FF2B5EF4-FFF2-40B4-BE49-F238E27FC236}">
                  <a16:creationId xmlns:a16="http://schemas.microsoft.com/office/drawing/2014/main" id="{D2ABDCB7-C42B-29DB-6D09-5507152F7255}"/>
                </a:ext>
              </a:extLst>
            </p:cNvPr>
            <p:cNvSpPr/>
            <p:nvPr/>
          </p:nvSpPr>
          <p:spPr>
            <a:xfrm>
              <a:off x="1525985" y="1557002"/>
              <a:ext cx="9900000" cy="4104000"/>
            </a:xfrm>
            <a:prstGeom prst="roundRect">
              <a:avLst>
                <a:gd name="adj" fmla="val 6429"/>
              </a:avLst>
            </a:prstGeom>
            <a:solidFill>
              <a:schemeClr val="bg2"/>
            </a:solidFill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/>
            </a:p>
          </p:txBody>
        </p:sp>
        <p:pic>
          <p:nvPicPr>
            <p:cNvPr id="7" name="Image 6">
              <a:extLst>
                <a:ext uri="{FF2B5EF4-FFF2-40B4-BE49-F238E27FC236}">
                  <a16:creationId xmlns:a16="http://schemas.microsoft.com/office/drawing/2014/main" id="{5CDBF206-7300-E320-3921-2C7AE67C050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rightnessContrast bright="40000"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62551" y="1699723"/>
              <a:ext cx="9647292" cy="3833794"/>
            </a:xfrm>
            <a:prstGeom prst="rect">
              <a:avLst/>
            </a:prstGeom>
          </p:spPr>
        </p:pic>
      </p:grp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521BBCF2-65C9-8AD8-C4C9-E8B0A018B275}"/>
              </a:ext>
            </a:extLst>
          </p:cNvPr>
          <p:cNvSpPr/>
          <p:nvPr/>
        </p:nvSpPr>
        <p:spPr>
          <a:xfrm>
            <a:off x="1678102" y="4168735"/>
            <a:ext cx="512648" cy="396000"/>
          </a:xfrm>
          <a:prstGeom prst="roundRect">
            <a:avLst/>
          </a:prstGeom>
          <a:noFill/>
          <a:ln w="19050">
            <a:solidFill>
              <a:srgbClr val="FFFF00"/>
            </a:solidFill>
          </a:ln>
          <a:effectLst>
            <a:glow rad="101600">
              <a:schemeClr val="bg1">
                <a:lumMod val="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A1A66924-2450-B4A9-F2CA-EAD9B7DBDB3F}"/>
              </a:ext>
            </a:extLst>
          </p:cNvPr>
          <p:cNvSpPr/>
          <p:nvPr/>
        </p:nvSpPr>
        <p:spPr>
          <a:xfrm>
            <a:off x="6796202" y="2407958"/>
            <a:ext cx="411048" cy="324000"/>
          </a:xfrm>
          <a:prstGeom prst="roundRect">
            <a:avLst/>
          </a:prstGeom>
          <a:noFill/>
          <a:ln w="19050">
            <a:solidFill>
              <a:srgbClr val="FFFF00"/>
            </a:solidFill>
          </a:ln>
          <a:effectLst>
            <a:glow rad="101600">
              <a:schemeClr val="bg1">
                <a:lumMod val="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pic>
        <p:nvPicPr>
          <p:cNvPr id="8" name="Graphique 7" descr="Logement avec un remplissage uni">
            <a:hlinkClick r:id="rId5" action="ppaction://hlinksldjump"/>
            <a:extLst>
              <a:ext uri="{FF2B5EF4-FFF2-40B4-BE49-F238E27FC236}">
                <a16:creationId xmlns:a16="http://schemas.microsoft.com/office/drawing/2014/main" id="{A57837E7-3146-56A2-2261-BE8F18B0CAE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484900" y="63882"/>
            <a:ext cx="576000" cy="576000"/>
          </a:xfrm>
          <a:prstGeom prst="rect">
            <a:avLst/>
          </a:prstGeom>
        </p:spPr>
      </p:pic>
      <p:sp>
        <p:nvSpPr>
          <p:cNvPr id="10" name="Espace réservé du contenu 2">
            <a:extLst>
              <a:ext uri="{FF2B5EF4-FFF2-40B4-BE49-F238E27FC236}">
                <a16:creationId xmlns:a16="http://schemas.microsoft.com/office/drawing/2014/main" id="{1C52BBCB-2AFB-122C-07F7-61C6737F86B4}"/>
              </a:ext>
            </a:extLst>
          </p:cNvPr>
          <p:cNvSpPr txBox="1">
            <a:spLocks/>
          </p:cNvSpPr>
          <p:nvPr/>
        </p:nvSpPr>
        <p:spPr>
          <a:xfrm>
            <a:off x="358200" y="6227285"/>
            <a:ext cx="10806404" cy="4942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6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4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Aft>
                <a:spcPts val="1200"/>
              </a:spcAft>
              <a:buFont typeface="Wingdings" panose="05000000000000000000" pitchFamily="2" charset="2"/>
              <a:buNone/>
            </a:pPr>
            <a:r>
              <a:rPr lang="fr-FR" sz="2800" dirty="0"/>
              <a:t>La feuille s’insère avant la feuille active</a:t>
            </a:r>
          </a:p>
        </p:txBody>
      </p:sp>
    </p:spTree>
    <p:extLst>
      <p:ext uri="{BB962C8B-B14F-4D97-AF65-F5344CB8AC3E}">
        <p14:creationId xmlns:p14="http://schemas.microsoft.com/office/powerpoint/2010/main" val="4144628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7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16" grpId="0"/>
      <p:bldP spid="9" grpId="0" animBg="1"/>
      <p:bldP spid="13" grpId="0" animBg="1"/>
      <p:bldP spid="10" grpId="0"/>
    </p:bldLst>
  </p:timing>
</p:sld>
</file>

<file path=ppt/theme/theme1.xml><?xml version="1.0" encoding="utf-8"?>
<a:theme xmlns:a="http://schemas.openxmlformats.org/drawingml/2006/main" name="Thème Office">
  <a:themeElements>
    <a:clrScheme name="Custom 254">
      <a:dk1>
        <a:srgbClr val="000000"/>
      </a:dk1>
      <a:lt1>
        <a:srgbClr val="FFFFFF"/>
      </a:lt1>
      <a:dk2>
        <a:srgbClr val="242A41"/>
      </a:dk2>
      <a:lt2>
        <a:srgbClr val="E2E8E3"/>
      </a:lt2>
      <a:accent1>
        <a:srgbClr val="5370C5"/>
      </a:accent1>
      <a:accent2>
        <a:srgbClr val="17B2D1"/>
      </a:accent2>
      <a:accent3>
        <a:srgbClr val="2978E7"/>
      </a:accent3>
      <a:accent4>
        <a:srgbClr val="7829E7"/>
      </a:accent4>
      <a:accent5>
        <a:srgbClr val="B517D5"/>
      </a:accent5>
      <a:accent6>
        <a:srgbClr val="E729B7"/>
      </a:accent6>
      <a:hlink>
        <a:srgbClr val="5370C5"/>
      </a:hlink>
      <a:folHlink>
        <a:srgbClr val="7F7F7F"/>
      </a:folHlink>
    </a:clrScheme>
    <a:fontScheme name="MS Surge Teach Light and Dark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60959019_TF67543618_Win32" id="{B85E8FAF-C91C-4DAC-9A7C-AA8D17CC8157}" vid="{CD744272-D770-45A8-87FB-D52E1996D68C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ppt/theme/themeOverride2.xml><?xml version="1.0" encoding="utf-8"?>
<a:themeOverride xmlns:a="http://schemas.openxmlformats.org/drawingml/2006/main">
  <a:clrScheme name="Custom 254">
    <a:dk1>
      <a:srgbClr val="000000"/>
    </a:dk1>
    <a:lt1>
      <a:srgbClr val="FFFFFF"/>
    </a:lt1>
    <a:dk2>
      <a:srgbClr val="242A41"/>
    </a:dk2>
    <a:lt2>
      <a:srgbClr val="E2E8E3"/>
    </a:lt2>
    <a:accent1>
      <a:srgbClr val="5370C5"/>
    </a:accent1>
    <a:accent2>
      <a:srgbClr val="17B2D1"/>
    </a:accent2>
    <a:accent3>
      <a:srgbClr val="2978E7"/>
    </a:accent3>
    <a:accent4>
      <a:srgbClr val="7829E7"/>
    </a:accent4>
    <a:accent5>
      <a:srgbClr val="B517D5"/>
    </a:accent5>
    <a:accent6>
      <a:srgbClr val="E729B7"/>
    </a:accent6>
    <a:hlink>
      <a:srgbClr val="5370C5"/>
    </a:hlink>
    <a:folHlink>
      <a:srgbClr val="7F7F7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Formation au sein de l'entreprise</Template>
  <TotalTime>2424</TotalTime>
  <Words>185</Words>
  <Application>Microsoft Office PowerPoint</Application>
  <PresentationFormat>Grand écran</PresentationFormat>
  <Paragraphs>31</Paragraphs>
  <Slides>5</Slides>
  <Notes>4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12" baseType="lpstr">
      <vt:lpstr>Arial</vt:lpstr>
      <vt:lpstr>Calibri</vt:lpstr>
      <vt:lpstr>Calibri Light</vt:lpstr>
      <vt:lpstr>Daytona Condensed</vt:lpstr>
      <vt:lpstr>Franklin Gothic Medium Cond</vt:lpstr>
      <vt:lpstr>Wingdings</vt:lpstr>
      <vt:lpstr>Thème Office</vt:lpstr>
      <vt:lpstr> 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Microsoft Excel</dc:title>
  <dc:creator>Lionel ZANITTI</dc:creator>
  <cp:lastModifiedBy>Lionel ZANITTI</cp:lastModifiedBy>
  <cp:revision>270</cp:revision>
  <dcterms:created xsi:type="dcterms:W3CDTF">2022-09-28T14:03:26Z</dcterms:created>
  <dcterms:modified xsi:type="dcterms:W3CDTF">2023-04-03T08:53:48Z</dcterms:modified>
</cp:coreProperties>
</file>