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6" r:id="rId2"/>
    <p:sldId id="327" r:id="rId3"/>
    <p:sldId id="336" r:id="rId4"/>
    <p:sldId id="337" r:id="rId5"/>
    <p:sldId id="338" r:id="rId6"/>
    <p:sldId id="339" r:id="rId7"/>
    <p:sldId id="340" r:id="rId8"/>
    <p:sldId id="341" r:id="rId9"/>
    <p:sldId id="342" r:id="rId10"/>
    <p:sldId id="343" r:id="rId11"/>
    <p:sldId id="344" r:id="rId12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743" autoAdjust="0"/>
  </p:normalViewPr>
  <p:slideViewPr>
    <p:cSldViewPr snapToGrid="0">
      <p:cViewPr varScale="1">
        <p:scale>
          <a:sx n="98" d="100"/>
          <a:sy n="98" d="100"/>
        </p:scale>
        <p:origin x="43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9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8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Bouton Charger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Bouton Transformer les données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19AD47D9-7C65-4462-BC9D-716329AC9D2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Importer un fichier CSV</a:t>
          </a:r>
        </a:p>
      </dgm:t>
    </dgm:pt>
    <dgm:pt modelId="{5218E401-4CD0-448B-B317-DFE2C0867246}" type="parTrans" cxnId="{15BE31F2-0D72-464F-9563-8D73890EDF07}">
      <dgm:prSet/>
      <dgm:spPr/>
      <dgm:t>
        <a:bodyPr/>
        <a:lstStyle/>
        <a:p>
          <a:endParaRPr lang="fr-FR"/>
        </a:p>
      </dgm:t>
    </dgm:pt>
    <dgm:pt modelId="{6BEF7E85-D0E3-4CD2-B059-75650898A52E}" type="sibTrans" cxnId="{15BE31F2-0D72-464F-9563-8D73890EDF07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400FFE65-D6FA-43A9-912D-74A3761169FA}" type="pres">
      <dgm:prSet presAssocID="{19AD47D9-7C65-4462-BC9D-716329AC9D2F}" presName="compNode" presStyleCnt="0"/>
      <dgm:spPr/>
    </dgm:pt>
    <dgm:pt modelId="{738DC341-3DC3-4668-B34C-67F1439BCF36}" type="pres">
      <dgm:prSet presAssocID="{19AD47D9-7C65-4462-BC9D-716329AC9D2F}" presName="bgRect" presStyleLbl="bgShp" presStyleIdx="0" presStyleCnt="3"/>
      <dgm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A650638-8C05-4AAF-98BB-AB53E19CCE8A}" type="pres">
      <dgm:prSet presAssocID="{19AD47D9-7C65-4462-BC9D-716329AC9D2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B22B1447-617F-4A96-808B-4053242B1224}" type="pres">
      <dgm:prSet presAssocID="{19AD47D9-7C65-4462-BC9D-716329AC9D2F}" presName="spaceRect" presStyleCnt="0"/>
      <dgm:spPr/>
    </dgm:pt>
    <dgm:pt modelId="{67D02C5A-F616-46E1-9797-D5A8E5B369DC}" type="pres">
      <dgm:prSet presAssocID="{19AD47D9-7C65-4462-BC9D-716329AC9D2F}" presName="parTx" presStyleLbl="revTx" presStyleIdx="0" presStyleCnt="3">
        <dgm:presLayoutVars>
          <dgm:chMax val="0"/>
          <dgm:chPref val="0"/>
        </dgm:presLayoutVars>
      </dgm:prSet>
      <dgm:spPr/>
    </dgm:pt>
    <dgm:pt modelId="{8BA4BE23-096D-4E1B-8258-89ACD4A4D4CA}" type="pres">
      <dgm:prSet presAssocID="{6BEF7E85-D0E3-4CD2-B059-75650898A52E}" presName="sibTrans" presStyleCnt="0"/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1" presStyleCnt="3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1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2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0A33A096-60ED-45D3-89E6-27B57EA3AD73}" type="presOf" srcId="{19AD47D9-7C65-4462-BC9D-716329AC9D2F}" destId="{67D02C5A-F616-46E1-9797-D5A8E5B369DC}" srcOrd="0" destOrd="0" presId="urn:microsoft.com/office/officeart/2018/2/layout/IconVerticalSolidList#1"/>
    <dgm:cxn modelId="{91AFA996-5E3B-401C-B400-E70DBD4A4AB6}" srcId="{162F69A6-0780-49EA-A6A8-3965C12489B2}" destId="{2B87ECDB-C552-42F6-9B52-6548A18B206B}" srcOrd="2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1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5BE31F2-0D72-464F-9563-8D73890EDF07}" srcId="{162F69A6-0780-49EA-A6A8-3965C12489B2}" destId="{19AD47D9-7C65-4462-BC9D-716329AC9D2F}" srcOrd="0" destOrd="0" parTransId="{5218E401-4CD0-448B-B317-DFE2C0867246}" sibTransId="{6BEF7E85-D0E3-4CD2-B059-75650898A52E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7F72F28-EBAE-4FC0-9EC9-3585B582757A}" type="presParOf" srcId="{05261D3E-3CC7-4C85-9E09-D67FC777908C}" destId="{400FFE65-D6FA-43A9-912D-74A3761169FA}" srcOrd="0" destOrd="0" presId="urn:microsoft.com/office/officeart/2018/2/layout/IconVerticalSolidList#1"/>
    <dgm:cxn modelId="{07E76E8A-4F13-42B8-B482-A883F975BC6A}" type="presParOf" srcId="{400FFE65-D6FA-43A9-912D-74A3761169FA}" destId="{738DC341-3DC3-4668-B34C-67F1439BCF36}" srcOrd="0" destOrd="0" presId="urn:microsoft.com/office/officeart/2018/2/layout/IconVerticalSolidList#1"/>
    <dgm:cxn modelId="{04409B70-7C67-427F-9676-E1B5B42EC464}" type="presParOf" srcId="{400FFE65-D6FA-43A9-912D-74A3761169FA}" destId="{7A650638-8C05-4AAF-98BB-AB53E19CCE8A}" srcOrd="1" destOrd="0" presId="urn:microsoft.com/office/officeart/2018/2/layout/IconVerticalSolidList#1"/>
    <dgm:cxn modelId="{98B4014A-EB6E-4464-8F25-7DC8086EEE71}" type="presParOf" srcId="{400FFE65-D6FA-43A9-912D-74A3761169FA}" destId="{B22B1447-617F-4A96-808B-4053242B1224}" srcOrd="2" destOrd="0" presId="urn:microsoft.com/office/officeart/2018/2/layout/IconVerticalSolidList#1"/>
    <dgm:cxn modelId="{9CDE60D2-0566-4B06-A983-D21DE36968B8}" type="presParOf" srcId="{400FFE65-D6FA-43A9-912D-74A3761169FA}" destId="{67D02C5A-F616-46E1-9797-D5A8E5B369DC}" srcOrd="3" destOrd="0" presId="urn:microsoft.com/office/officeart/2018/2/layout/IconVerticalSolidList#1"/>
    <dgm:cxn modelId="{7709C1A4-FA35-4630-8390-0CECC454F597}" type="presParOf" srcId="{05261D3E-3CC7-4C85-9E09-D67FC777908C}" destId="{8BA4BE23-096D-4E1B-8258-89ACD4A4D4CA}" srcOrd="1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2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3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4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DC341-3DC3-4668-B34C-67F1439BCF36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50638-8C05-4AAF-98BB-AB53E19CCE8A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02C5A-F616-46E1-9797-D5A8E5B369DC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Importer un fichier CSV</a:t>
          </a:r>
        </a:p>
      </dsp:txBody>
      <dsp:txXfrm>
        <a:off x="1974526" y="730"/>
        <a:ext cx="4816796" cy="1709546"/>
      </dsp:txXfrm>
    </dsp:sp>
    <dsp:sp modelId="{99698387-9DF3-4127-A7DE-FCE3F05A3470}">
      <dsp:nvSpPr>
        <dsp:cNvPr id="0" name=""/>
        <dsp:cNvSpPr/>
      </dsp:nvSpPr>
      <dsp:spPr>
        <a:xfrm>
          <a:off x="0" y="2136928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Bouton Charger</a:t>
          </a:r>
        </a:p>
      </dsp:txBody>
      <dsp:txXfrm>
        <a:off x="1974526" y="2137664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Bouton Transformer les données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23/05/2023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23/05/2023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65663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72702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88020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56082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82617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19030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86689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3762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17464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7683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6990460"/>
              </p:ext>
            </p:extLst>
          </p:nvPr>
        </p:nvGraphicFramePr>
        <p:xfrm>
          <a:off x="5419332" y="326780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B8B20CD4-D6FA-83C3-5AC4-4F3B257F34C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100E61-75F6-8267-7470-6AC0ED04BB9F}"/>
              </a:ext>
            </a:extLst>
          </p:cNvPr>
          <p:cNvSpPr txBox="1"/>
          <p:nvPr/>
        </p:nvSpPr>
        <p:spPr>
          <a:xfrm>
            <a:off x="10919" y="4442612"/>
            <a:ext cx="5399055" cy="1671193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IMPORTER UN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FICHIER CSV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Part 2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57BDB7-5DBC-5DFA-7A7D-BA0071B03002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2ED124B-35D8-4F03-C652-D18CE6B5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56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F3ABF20E-CC2D-7841-50B5-B14D7B281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86" y="3730059"/>
            <a:ext cx="9956828" cy="14862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IMPORTER UN FICHIER CSV – Part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Importer un fichier CSV…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2D5EA811-9911-EF25-638A-6BB8D26F4BCA}"/>
              </a:ext>
            </a:extLst>
          </p:cNvPr>
          <p:cNvSpPr txBox="1">
            <a:spLocks/>
          </p:cNvSpPr>
          <p:nvPr/>
        </p:nvSpPr>
        <p:spPr>
          <a:xfrm>
            <a:off x="298843" y="1515665"/>
            <a:ext cx="11594314" cy="6634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u="sng" dirty="0"/>
              <a:t>Cas de figure n° 2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7588962-7646-C5EC-D4D5-1D830712AA58}"/>
              </a:ext>
            </a:extLst>
          </p:cNvPr>
          <p:cNvSpPr txBox="1">
            <a:spLocks/>
          </p:cNvSpPr>
          <p:nvPr/>
        </p:nvSpPr>
        <p:spPr>
          <a:xfrm>
            <a:off x="298842" y="2211682"/>
            <a:ext cx="11186057" cy="9887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A partir d’un </a:t>
            </a:r>
            <a:r>
              <a:rPr lang="fr-FR" sz="2800" dirty="0">
                <a:solidFill>
                  <a:srgbClr val="FFFF00"/>
                </a:solidFill>
              </a:rPr>
              <a:t>nouveau classeur</a:t>
            </a:r>
            <a:r>
              <a:rPr lang="fr-FR" sz="2800" dirty="0"/>
              <a:t>, sélectionner l’onglet </a:t>
            </a:r>
            <a:r>
              <a:rPr lang="fr-FR" sz="2800" dirty="0">
                <a:solidFill>
                  <a:srgbClr val="FFFF00"/>
                </a:solidFill>
              </a:rPr>
              <a:t>Données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À partir d’un fichier texte/CSV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1A08AD74-E1CC-1206-DEB1-8A2A7321C559}"/>
              </a:ext>
            </a:extLst>
          </p:cNvPr>
          <p:cNvSpPr>
            <a:spLocks noChangeAspect="1"/>
          </p:cNvSpPr>
          <p:nvPr/>
        </p:nvSpPr>
        <p:spPr>
          <a:xfrm rot="5400000">
            <a:off x="5339045" y="3451443"/>
            <a:ext cx="393695" cy="34880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EB16C9-81A0-4DA1-B76D-6020FF7E58B6}"/>
              </a:ext>
            </a:extLst>
          </p:cNvPr>
          <p:cNvSpPr/>
          <p:nvPr/>
        </p:nvSpPr>
        <p:spPr>
          <a:xfrm>
            <a:off x="2140085" y="4125826"/>
            <a:ext cx="2169268" cy="29053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771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6" grpId="0"/>
      <p:bldP spid="2" grpId="0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D700803-6BA6-B0B8-2670-41D517A6E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230" y="1897171"/>
            <a:ext cx="8069540" cy="45465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IMPORTER UN FICHIER CSV – Part 2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966777"/>
            <a:ext cx="11594314" cy="638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Sélectionner le dossier puis le fichier </a:t>
            </a:r>
            <a:r>
              <a:rPr lang="fr-FR" sz="2800" dirty="0">
                <a:solidFill>
                  <a:srgbClr val="FFFF00"/>
                </a:solidFill>
              </a:rPr>
              <a:t>CSV</a:t>
            </a:r>
            <a:r>
              <a:rPr lang="fr-FR" sz="2800" dirty="0"/>
              <a:t> à importer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7C2E3C57-8754-170F-6E79-2E6AB686C4C6}"/>
              </a:ext>
            </a:extLst>
          </p:cNvPr>
          <p:cNvSpPr>
            <a:spLocks noChangeAspect="1"/>
          </p:cNvSpPr>
          <p:nvPr/>
        </p:nvSpPr>
        <p:spPr>
          <a:xfrm rot="6935430">
            <a:off x="6975467" y="1759736"/>
            <a:ext cx="460621" cy="40810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12E57A-ED0F-97F6-2C2F-DF47F18356CB}"/>
              </a:ext>
            </a:extLst>
          </p:cNvPr>
          <p:cNvSpPr/>
          <p:nvPr/>
        </p:nvSpPr>
        <p:spPr>
          <a:xfrm>
            <a:off x="3543466" y="3232150"/>
            <a:ext cx="5133606" cy="16827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957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D700803-6BA6-B0B8-2670-41D517A6E3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230" y="1829075"/>
            <a:ext cx="8069540" cy="45465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IMPORTER UN FICHIER CSV – Part 2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966777"/>
            <a:ext cx="11594314" cy="638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Importer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486C6C7A-D5DA-D06D-88E5-4B7CA8362246}"/>
              </a:ext>
            </a:extLst>
          </p:cNvPr>
          <p:cNvSpPr>
            <a:spLocks noChangeAspect="1"/>
          </p:cNvSpPr>
          <p:nvPr/>
        </p:nvSpPr>
        <p:spPr>
          <a:xfrm rot="16200000">
            <a:off x="8551348" y="6337421"/>
            <a:ext cx="460621" cy="408107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064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DA8D0235-F31A-B0DE-74D1-54406CA40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605" y="1639111"/>
            <a:ext cx="6652791" cy="49858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IMPORTER UN FICHIER CSV – Part 2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966777"/>
            <a:ext cx="11594314" cy="638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Une connexion s’établit et la boite de dialogue suivante apparaît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36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A374F3C-8042-F335-E40E-80A5AABBF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1788" y="1978762"/>
            <a:ext cx="6328424" cy="474271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IMPORTER UN FICHIER CSV – Part 2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966776"/>
            <a:ext cx="11594314" cy="9318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Modifier si nécessaire le choix qui apparaît dans la liste </a:t>
            </a:r>
            <a:r>
              <a:rPr lang="fr-FR" sz="2800" dirty="0">
                <a:solidFill>
                  <a:srgbClr val="FFFF00"/>
                </a:solidFill>
              </a:rPr>
              <a:t>Origine du fichier</a:t>
            </a:r>
            <a:r>
              <a:rPr lang="fr-FR" sz="2800" dirty="0"/>
              <a:t>. Cela permet de corriger les éventuels problèmes d’accentués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40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EBAEA7E-E575-0729-C1B3-52548AA3E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4485" y="2162667"/>
            <a:ext cx="6083030" cy="455880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IMPORTER UN FICHIER CSV – Part 2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783882"/>
            <a:ext cx="11594314" cy="14456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Charger</a:t>
            </a:r>
            <a:r>
              <a:rPr lang="fr-FR" sz="2800" dirty="0"/>
              <a:t> pour récupérer directement la liste dans Excel ou sur </a:t>
            </a:r>
            <a:r>
              <a:rPr lang="fr-FR" sz="2800" dirty="0">
                <a:solidFill>
                  <a:srgbClr val="FFFF00"/>
                </a:solidFill>
              </a:rPr>
              <a:t>Transformer les données </a:t>
            </a:r>
            <a:r>
              <a:rPr lang="fr-FR" sz="2800" dirty="0"/>
              <a:t>pour apporter certaines modifications avant l’insertion dans Excel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4B5DE27-0683-5FA5-2E4E-FAF4EFD7F117}"/>
              </a:ext>
            </a:extLst>
          </p:cNvPr>
          <p:cNvSpPr/>
          <p:nvPr/>
        </p:nvSpPr>
        <p:spPr>
          <a:xfrm>
            <a:off x="6803231" y="6215974"/>
            <a:ext cx="1688307" cy="428017"/>
          </a:xfrm>
          <a:prstGeom prst="ellipse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333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7C7CE811-0281-C29E-1090-7E572BC884D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283"/>
          <a:stretch/>
        </p:blipFill>
        <p:spPr>
          <a:xfrm>
            <a:off x="451637" y="3056833"/>
            <a:ext cx="11230358" cy="327181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IMPORTER UN FICHIER CSV – Part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Bouton Charger…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7588962-7646-C5EC-D4D5-1D830712AA58}"/>
              </a:ext>
            </a:extLst>
          </p:cNvPr>
          <p:cNvSpPr txBox="1">
            <a:spLocks/>
          </p:cNvSpPr>
          <p:nvPr/>
        </p:nvSpPr>
        <p:spPr>
          <a:xfrm>
            <a:off x="298842" y="1319094"/>
            <a:ext cx="11186057" cy="13754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Le bouton </a:t>
            </a:r>
            <a:r>
              <a:rPr lang="fr-FR" sz="2800" dirty="0">
                <a:solidFill>
                  <a:srgbClr val="FFFF00"/>
                </a:solidFill>
              </a:rPr>
              <a:t>Charger</a:t>
            </a:r>
            <a:r>
              <a:rPr lang="fr-FR" sz="2800" dirty="0"/>
              <a:t> permet de récupérer directement la liste dans Excel. Il est à noter que la liste est convertie automatiquement en </a:t>
            </a:r>
            <a:r>
              <a:rPr lang="fr-FR" sz="2800" dirty="0">
                <a:solidFill>
                  <a:srgbClr val="FFFF00"/>
                </a:solidFill>
              </a:rPr>
              <a:t>tableau structuré </a:t>
            </a:r>
            <a:r>
              <a:rPr lang="fr-FR" sz="2800" dirty="0"/>
              <a:t>et que le volet </a:t>
            </a:r>
            <a:r>
              <a:rPr lang="fr-FR" sz="2800" dirty="0">
                <a:solidFill>
                  <a:srgbClr val="FFFF00"/>
                </a:solidFill>
              </a:rPr>
              <a:t>Requêtes et connexions </a:t>
            </a:r>
            <a:r>
              <a:rPr lang="fr-FR" sz="2800" dirty="0"/>
              <a:t>apparaît sur le côté droit de l’écran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1A08AD74-E1CC-1206-DEB1-8A2A7321C559}"/>
              </a:ext>
            </a:extLst>
          </p:cNvPr>
          <p:cNvSpPr>
            <a:spLocks noChangeAspect="1"/>
          </p:cNvSpPr>
          <p:nvPr/>
        </p:nvSpPr>
        <p:spPr>
          <a:xfrm rot="5400000">
            <a:off x="6730100" y="3079276"/>
            <a:ext cx="393695" cy="34880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CEB16C9-81A0-4DA1-B76D-6020FF7E58B6}"/>
              </a:ext>
            </a:extLst>
          </p:cNvPr>
          <p:cNvSpPr/>
          <p:nvPr/>
        </p:nvSpPr>
        <p:spPr>
          <a:xfrm>
            <a:off x="9120189" y="4692741"/>
            <a:ext cx="2561806" cy="125085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4998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9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78EC4563-F0E7-F564-2AB1-521DC9501B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3080"/>
          <a:stretch/>
        </p:blipFill>
        <p:spPr>
          <a:xfrm>
            <a:off x="385585" y="2850943"/>
            <a:ext cx="10891285" cy="36860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IMPORTER UN FICHIER CSV – Part 2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Bouton Transformer les données…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7588962-7646-C5EC-D4D5-1D830712AA58}"/>
              </a:ext>
            </a:extLst>
          </p:cNvPr>
          <p:cNvSpPr txBox="1">
            <a:spLocks/>
          </p:cNvSpPr>
          <p:nvPr/>
        </p:nvSpPr>
        <p:spPr>
          <a:xfrm>
            <a:off x="298842" y="1319093"/>
            <a:ext cx="11186057" cy="13526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Le bouton </a:t>
            </a:r>
            <a:r>
              <a:rPr lang="fr-FR" sz="2800" dirty="0">
                <a:solidFill>
                  <a:srgbClr val="FFFF00"/>
                </a:solidFill>
              </a:rPr>
              <a:t>Transformer les données </a:t>
            </a:r>
            <a:r>
              <a:rPr lang="fr-FR" sz="2800" dirty="0"/>
              <a:t>permet d’ouvrir </a:t>
            </a:r>
            <a:r>
              <a:rPr lang="fr-FR" sz="2800" dirty="0">
                <a:solidFill>
                  <a:srgbClr val="FFFF00"/>
                </a:solidFill>
              </a:rPr>
              <a:t>Power Query </a:t>
            </a:r>
            <a:r>
              <a:rPr lang="fr-FR" sz="2800" dirty="0"/>
              <a:t>afin de formater les colonnes et d’apporter certaines modifications avant le chargement dans Excel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36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3AFB325-CD2B-51AF-96AB-1D1E68BF99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3369"/>
          <a:stretch/>
        </p:blipFill>
        <p:spPr>
          <a:xfrm>
            <a:off x="147462" y="2213245"/>
            <a:ext cx="11913438" cy="401154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IMPORTER UN FICHIER CSV – Part 2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994044"/>
            <a:ext cx="11594314" cy="1082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2800" dirty="0"/>
              <a:t>Une fois les modifications apportées sélectionner l’onglet </a:t>
            </a:r>
            <a:r>
              <a:rPr lang="fr-FR" sz="2800" dirty="0">
                <a:solidFill>
                  <a:srgbClr val="FFFF00"/>
                </a:solidFill>
              </a:rPr>
              <a:t>Accueil</a:t>
            </a:r>
            <a:r>
              <a:rPr lang="fr-FR" sz="2800" dirty="0"/>
              <a:t> puis cliquer sur </a:t>
            </a:r>
            <a:r>
              <a:rPr lang="fr-FR" sz="2800" dirty="0">
                <a:solidFill>
                  <a:srgbClr val="FFFF00"/>
                </a:solidFill>
              </a:rPr>
              <a:t>Fermer et charger</a:t>
            </a: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58172B57-6394-DCB2-358C-89E692795A72}"/>
              </a:ext>
            </a:extLst>
          </p:cNvPr>
          <p:cNvSpPr>
            <a:spLocks noChangeAspect="1"/>
          </p:cNvSpPr>
          <p:nvPr/>
        </p:nvSpPr>
        <p:spPr>
          <a:xfrm rot="5400000">
            <a:off x="633770" y="2128571"/>
            <a:ext cx="374252" cy="34880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909247-99A1-9B09-BE71-4096EE7BA0FE}"/>
              </a:ext>
            </a:extLst>
          </p:cNvPr>
          <p:cNvSpPr/>
          <p:nvPr/>
        </p:nvSpPr>
        <p:spPr>
          <a:xfrm>
            <a:off x="147462" y="2653823"/>
            <a:ext cx="499029" cy="721519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020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7BBFE01-B213-AAF5-5F18-447887CF3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87" y="2084611"/>
            <a:ext cx="10548026" cy="45560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IMPORTER UN FICHIER CSV – Part 2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41DF040-E05A-865F-24D0-92529DE6C960}"/>
              </a:ext>
            </a:extLst>
          </p:cNvPr>
          <p:cNvSpPr txBox="1">
            <a:spLocks/>
          </p:cNvSpPr>
          <p:nvPr/>
        </p:nvSpPr>
        <p:spPr>
          <a:xfrm>
            <a:off x="298842" y="783882"/>
            <a:ext cx="11186057" cy="13754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La liste est convertie automatiquement en </a:t>
            </a:r>
            <a:r>
              <a:rPr lang="fr-FR" sz="2800" dirty="0">
                <a:solidFill>
                  <a:srgbClr val="FFFF00"/>
                </a:solidFill>
              </a:rPr>
              <a:t>tableau structuré </a:t>
            </a:r>
            <a:r>
              <a:rPr lang="fr-FR" sz="2800" dirty="0"/>
              <a:t>et le volet </a:t>
            </a:r>
            <a:r>
              <a:rPr lang="fr-FR" sz="2800" dirty="0">
                <a:solidFill>
                  <a:srgbClr val="FFFF00"/>
                </a:solidFill>
              </a:rPr>
              <a:t>Requêtes et connexions </a:t>
            </a:r>
            <a:r>
              <a:rPr lang="fr-FR" sz="2800" dirty="0"/>
              <a:t>apparaît sur le côté droit de l’écran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1DEA7F63-FEC1-D506-CF4F-65591DE0054A}"/>
              </a:ext>
            </a:extLst>
          </p:cNvPr>
          <p:cNvSpPr>
            <a:spLocks noChangeAspect="1"/>
          </p:cNvSpPr>
          <p:nvPr/>
        </p:nvSpPr>
        <p:spPr>
          <a:xfrm rot="5400000">
            <a:off x="6687527" y="1717404"/>
            <a:ext cx="393695" cy="34880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723DC2-5C10-82A1-3C3C-ECA73E368E15}"/>
              </a:ext>
            </a:extLst>
          </p:cNvPr>
          <p:cNvSpPr/>
          <p:nvPr/>
        </p:nvSpPr>
        <p:spPr>
          <a:xfrm>
            <a:off x="8980336" y="3307405"/>
            <a:ext cx="2389677" cy="127432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616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3089</TotalTime>
  <Words>324</Words>
  <Application>Microsoft Office PowerPoint</Application>
  <PresentationFormat>Grand écran</PresentationFormat>
  <Paragraphs>50</Paragraphs>
  <Slides>11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431</cp:revision>
  <dcterms:created xsi:type="dcterms:W3CDTF">2022-09-28T14:03:26Z</dcterms:created>
  <dcterms:modified xsi:type="dcterms:W3CDTF">2023-05-23T06:36:49Z</dcterms:modified>
</cp:coreProperties>
</file>