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6" r:id="rId2"/>
    <p:sldId id="273" r:id="rId3"/>
    <p:sldId id="325" r:id="rId4"/>
    <p:sldId id="326" r:id="rId5"/>
    <p:sldId id="327" r:id="rId6"/>
    <p:sldId id="318" r:id="rId7"/>
    <p:sldId id="328" r:id="rId8"/>
    <p:sldId id="329" r:id="rId9"/>
    <p:sldId id="330" r:id="rId10"/>
    <p:sldId id="331" r:id="rId11"/>
    <p:sldId id="332" r:id="rId12"/>
    <p:sldId id="333" r:id="rId13"/>
    <p:sldId id="334" r:id="rId14"/>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743" autoAdjust="0"/>
  </p:normalViewPr>
  <p:slideViewPr>
    <p:cSldViewPr snapToGrid="0">
      <p:cViewPr varScale="1">
        <p:scale>
          <a:sx n="98" d="100"/>
          <a:sy n="98" d="100"/>
        </p:scale>
        <p:origin x="990"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3" d="100"/>
          <a:sy n="93" d="100"/>
        </p:scale>
        <p:origin x="28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svg"/><Relationship Id="rId7" Type="http://schemas.openxmlformats.org/officeDocument/2006/relationships/slide" Target="../slides/slide5.xml"/><Relationship Id="rId12" Type="http://schemas.openxmlformats.org/officeDocument/2006/relationships/image" Target="../media/image9.svg"/><Relationship Id="rId2" Type="http://schemas.openxmlformats.org/officeDocument/2006/relationships/image" Target="../media/image2.png"/><Relationship Id="rId1" Type="http://schemas.openxmlformats.org/officeDocument/2006/relationships/slide" Target="../slides/slide2.xml"/><Relationship Id="rId6" Type="http://schemas.openxmlformats.org/officeDocument/2006/relationships/image" Target="../media/image5.svg"/><Relationship Id="rId11"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slide" Target="../slides/slide12.xml"/><Relationship Id="rId4" Type="http://schemas.openxmlformats.org/officeDocument/2006/relationships/slide" Target="../slides/slide3.xml"/><Relationship Id="rId9"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2F69A6-0780-49EA-A6A8-3965C12489B2}" type="doc">
      <dgm:prSet loTypeId="urn:microsoft.com/office/officeart/2018/2/layout/IconVerticalSolidList#1" loCatId="icon" qsTypeId="urn:microsoft.com/office/officeart/2005/8/quickstyle/simple1" qsCatId="simple" csTypeId="urn:microsoft.com/office/officeart/2018/5/colors/Iconchunking_neutralbg_colorful5" csCatId="colorful" phldr="1"/>
      <dgm:spPr/>
      <dgm:t>
        <a:bodyPr rtlCol="0"/>
        <a:lstStyle/>
        <a:p>
          <a:pPr rtl="0"/>
          <a:endParaRPr lang="en-US"/>
        </a:p>
      </dgm:t>
    </dgm:pt>
    <dgm:pt modelId="{30269CC2-8DD6-4402-82F3-18F164A732FF}">
      <dgm:prSet custT="1"/>
      <dgm:spPr/>
      <dgm:t>
        <a:bodyPr rtlCol="0"/>
        <a:lstStyle/>
        <a:p>
          <a:pPr>
            <a:lnSpc>
              <a:spcPct val="100000"/>
            </a:lnSpc>
          </a:pPr>
          <a:r>
            <a:rPr lang="fr-FR" sz="2400" i="1" kern="1200" noProof="0" dirty="0">
              <a:solidFill>
                <a:srgbClr val="FF9933"/>
              </a:solidFill>
              <a:latin typeface="Calibri"/>
              <a:ea typeface="+mn-ea"/>
              <a:cs typeface="+mn-cs"/>
            </a:rPr>
            <a:t>Exemple d’un fichier CSV</a:t>
          </a:r>
        </a:p>
      </dgm:t>
    </dgm:pt>
    <dgm:pt modelId="{4A8A3B18-A3DE-475C-8BF1-FB4B84DDA43B}" type="parTrans" cxnId="{813C1BD6-5A4A-43F4-8BF7-0645F72381AA}">
      <dgm:prSet/>
      <dgm:spPr/>
      <dgm:t>
        <a:bodyPr rtlCol="0"/>
        <a:lstStyle/>
        <a:p>
          <a:pPr rtl="0"/>
          <a:endParaRPr lang="fr-FR" noProof="0" dirty="0"/>
        </a:p>
      </dgm:t>
    </dgm:pt>
    <dgm:pt modelId="{2DAA2C1D-14F6-4BCA-B047-0B53ADD46F43}" type="sibTrans" cxnId="{813C1BD6-5A4A-43F4-8BF7-0645F72381AA}">
      <dgm:prSet/>
      <dgm:spPr/>
      <dgm:t>
        <a:bodyPr rtlCol="0"/>
        <a:lstStyle/>
        <a:p>
          <a:pPr rtl="0"/>
          <a:endParaRPr lang="fr-FR" noProof="0" dirty="0"/>
        </a:p>
      </dgm:t>
    </dgm:pt>
    <dgm:pt modelId="{2B87ECDB-C552-42F6-9B52-6548A18B206B}">
      <dgm:prSet custT="1"/>
      <dgm:spPr/>
      <dgm:t>
        <a:bodyPr rtlCol="0"/>
        <a:lstStyle/>
        <a:p>
          <a:pPr>
            <a:lnSpc>
              <a:spcPct val="100000"/>
            </a:lnSpc>
          </a:pPr>
          <a:r>
            <a:rPr lang="fr-FR" sz="2400" i="1" kern="1200" noProof="0" dirty="0">
              <a:solidFill>
                <a:srgbClr val="FF9933"/>
              </a:solidFill>
              <a:latin typeface="Calibri"/>
              <a:ea typeface="+mn-ea"/>
              <a:cs typeface="+mn-cs"/>
            </a:rPr>
            <a:t>Ouvrir un fichier CSV</a:t>
          </a:r>
        </a:p>
      </dgm:t>
    </dgm:pt>
    <dgm:pt modelId="{0DC560D9-C62C-41BA-8D68-CB78933BFF0C}" type="parTrans" cxnId="{91AFA996-5E3B-401C-B400-E70DBD4A4AB6}">
      <dgm:prSet/>
      <dgm:spPr/>
      <dgm:t>
        <a:bodyPr rtlCol="0"/>
        <a:lstStyle/>
        <a:p>
          <a:pPr rtl="0"/>
          <a:endParaRPr lang="fr-FR" noProof="0" dirty="0"/>
        </a:p>
      </dgm:t>
    </dgm:pt>
    <dgm:pt modelId="{80EFB54F-1AC8-40D9-981D-4C85160A5799}" type="sibTrans" cxnId="{91AFA996-5E3B-401C-B400-E70DBD4A4AB6}">
      <dgm:prSet/>
      <dgm:spPr/>
      <dgm:t>
        <a:bodyPr rtlCol="0"/>
        <a:lstStyle/>
        <a:p>
          <a:pPr rtl="0"/>
          <a:endParaRPr lang="fr-FR" noProof="0" dirty="0"/>
        </a:p>
      </dgm:t>
    </dgm:pt>
    <dgm:pt modelId="{E96C987E-1F76-476F-BBE3-7C5A2D35F131}">
      <dgm:prSet custT="1"/>
      <dgm:spPr/>
      <dgm:t>
        <a:bodyPr rtlCol="0"/>
        <a:lstStyle/>
        <a:p>
          <a:pPr>
            <a:lnSpc>
              <a:spcPct val="100000"/>
            </a:lnSpc>
          </a:pPr>
          <a:r>
            <a:rPr lang="fr-FR" sz="2400" i="1" kern="1200" noProof="0" dirty="0">
              <a:solidFill>
                <a:srgbClr val="FF9933"/>
              </a:solidFill>
              <a:latin typeface="Calibri"/>
              <a:ea typeface="+mn-ea"/>
              <a:cs typeface="+mn-cs"/>
            </a:rPr>
            <a:t>Ajuster les largeurs de colonne</a:t>
          </a:r>
        </a:p>
      </dgm:t>
    </dgm:pt>
    <dgm:pt modelId="{42893605-1FC1-48B8-ADF4-15693BEA806E}" type="parTrans" cxnId="{54D29BAF-4EB6-40F3-A86B-72F845E1CDC9}">
      <dgm:prSet/>
      <dgm:spPr/>
      <dgm:t>
        <a:bodyPr/>
        <a:lstStyle/>
        <a:p>
          <a:endParaRPr lang="fr-FR"/>
        </a:p>
      </dgm:t>
    </dgm:pt>
    <dgm:pt modelId="{268EBEF8-B627-463B-83FC-1E9527284A0A}" type="sibTrans" cxnId="{54D29BAF-4EB6-40F3-A86B-72F845E1CDC9}">
      <dgm:prSet/>
      <dgm:spPr/>
      <dgm:t>
        <a:bodyPr/>
        <a:lstStyle/>
        <a:p>
          <a:endParaRPr lang="fr-FR"/>
        </a:p>
      </dgm:t>
    </dgm:pt>
    <dgm:pt modelId="{19AD47D9-7C65-4462-BC9D-716329AC9D2F}">
      <dgm:prSet custT="1"/>
      <dgm:spPr/>
      <dgm:t>
        <a:bodyPr rtlCol="0"/>
        <a:lstStyle/>
        <a:p>
          <a:pPr>
            <a:lnSpc>
              <a:spcPct val="100000"/>
            </a:lnSpc>
          </a:pPr>
          <a:r>
            <a:rPr lang="fr-FR" sz="2400" i="1" kern="1200" noProof="0" dirty="0">
              <a:solidFill>
                <a:srgbClr val="FF9933"/>
              </a:solidFill>
              <a:latin typeface="Calibri"/>
              <a:ea typeface="+mn-ea"/>
              <a:cs typeface="+mn-cs"/>
            </a:rPr>
            <a:t>Importer un fichier CSV</a:t>
          </a:r>
        </a:p>
      </dgm:t>
    </dgm:pt>
    <dgm:pt modelId="{5218E401-4CD0-448B-B317-DFE2C0867246}" type="parTrans" cxnId="{15BE31F2-0D72-464F-9563-8D73890EDF07}">
      <dgm:prSet/>
      <dgm:spPr/>
      <dgm:t>
        <a:bodyPr/>
        <a:lstStyle/>
        <a:p>
          <a:endParaRPr lang="fr-FR"/>
        </a:p>
      </dgm:t>
    </dgm:pt>
    <dgm:pt modelId="{6BEF7E85-D0E3-4CD2-B059-75650898A52E}" type="sibTrans" cxnId="{15BE31F2-0D72-464F-9563-8D73890EDF07}">
      <dgm:prSet/>
      <dgm:spPr/>
      <dgm:t>
        <a:bodyPr/>
        <a:lstStyle/>
        <a:p>
          <a:endParaRPr lang="fr-FR"/>
        </a:p>
      </dgm:t>
    </dgm:pt>
    <dgm:pt modelId="{05261D3E-3CC7-4C85-9E09-D67FC777908C}" type="pres">
      <dgm:prSet presAssocID="{162F69A6-0780-49EA-A6A8-3965C12489B2}" presName="root" presStyleCnt="0">
        <dgm:presLayoutVars>
          <dgm:dir/>
          <dgm:resizeHandles val="exact"/>
        </dgm:presLayoutVars>
      </dgm:prSet>
      <dgm:spPr/>
    </dgm:pt>
    <dgm:pt modelId="{400FFE65-D6FA-43A9-912D-74A3761169FA}" type="pres">
      <dgm:prSet presAssocID="{19AD47D9-7C65-4462-BC9D-716329AC9D2F}" presName="compNode" presStyleCnt="0"/>
      <dgm:spPr/>
    </dgm:pt>
    <dgm:pt modelId="{738DC341-3DC3-4668-B34C-67F1439BCF36}" type="pres">
      <dgm:prSet presAssocID="{19AD47D9-7C65-4462-BC9D-716329AC9D2F}" presName="bgRect" presStyleLbl="bgShp" presStyleIdx="0" presStyleCnt="4"/>
      <dgm:spPr>
        <a:xfrm>
          <a:off x="0" y="2483"/>
          <a:ext cx="6791323" cy="1258927"/>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A650638-8C05-4AAF-98BB-AB53E19CCE8A}" type="pres">
      <dgm:prSet presAssocID="{19AD47D9-7C65-4462-BC9D-716329AC9D2F}"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adge 1 avec un remplissage uni"/>
        </a:ext>
      </dgm:extLst>
    </dgm:pt>
    <dgm:pt modelId="{B22B1447-617F-4A96-808B-4053242B1224}" type="pres">
      <dgm:prSet presAssocID="{19AD47D9-7C65-4462-BC9D-716329AC9D2F}" presName="spaceRect" presStyleCnt="0"/>
      <dgm:spPr/>
    </dgm:pt>
    <dgm:pt modelId="{67D02C5A-F616-46E1-9797-D5A8E5B369DC}" type="pres">
      <dgm:prSet presAssocID="{19AD47D9-7C65-4462-BC9D-716329AC9D2F}" presName="parTx" presStyleLbl="revTx" presStyleIdx="0" presStyleCnt="4">
        <dgm:presLayoutVars>
          <dgm:chMax val="0"/>
          <dgm:chPref val="0"/>
        </dgm:presLayoutVars>
      </dgm:prSet>
      <dgm:spPr/>
    </dgm:pt>
    <dgm:pt modelId="{8BA4BE23-096D-4E1B-8258-89ACD4A4D4CA}" type="pres">
      <dgm:prSet presAssocID="{6BEF7E85-D0E3-4CD2-B059-75650898A52E}" presName="sibTrans" presStyleCnt="0"/>
      <dgm:spPr/>
    </dgm:pt>
    <dgm:pt modelId="{25C6FE9B-AED9-47D9-807F-76A517615FC1}" type="pres">
      <dgm:prSet presAssocID="{30269CC2-8DD6-4402-82F3-18F164A732FF}" presName="compNode" presStyleCnt="0"/>
      <dgm:spPr/>
    </dgm:pt>
    <dgm:pt modelId="{99698387-9DF3-4127-A7DE-FCE3F05A3470}" type="pres">
      <dgm:prSet presAssocID="{30269CC2-8DD6-4402-82F3-18F164A732FF}" presName="bgRect" presStyleLbl="bgShp" presStyleIdx="1" presStyleCnt="4" custLinFactNeighborX="137" custLinFactNeighborY="-43"/>
      <dgm:spPr>
        <a:prstGeom prst="rect">
          <a:avLst/>
        </a:prstGeom>
        <a:gradFill rotWithShape="0">
          <a:gsLst>
            <a:gs pos="0">
              <a:schemeClr val="tx1">
                <a:lumMod val="75000"/>
                <a:lumOff val="25000"/>
              </a:schemeClr>
            </a:gs>
            <a:gs pos="15929">
              <a:schemeClr val="tx1">
                <a:lumMod val="85000"/>
                <a:lumOff val="15000"/>
              </a:schemeClr>
            </a:gs>
            <a:gs pos="97000">
              <a:schemeClr val="tx1">
                <a:lumMod val="85000"/>
                <a:lumOff val="15000"/>
              </a:schemeClr>
            </a:gs>
            <a:gs pos="100000">
              <a:schemeClr val="accent2">
                <a:lumMod val="75000"/>
              </a:schemeClr>
            </a:gs>
          </a:gsLst>
          <a:lin ang="10800000" scaled="0"/>
        </a:gradFill>
      </dgm:spPr>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B52E1101-E263-4511-8D8F-5A215C912C41}" type="pres">
      <dgm:prSet presAssocID="{30269CC2-8DD6-4402-82F3-18F164A732FF}" presName="iconRect" presStyleLbl="node1" presStyleIdx="1"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dge avec un remplissage uni"/>
        </a:ext>
      </dgm:extLst>
    </dgm:pt>
    <dgm:pt modelId="{18EFBBAF-BD9F-4030-B8A4-57CCEB350921}" type="pres">
      <dgm:prSet presAssocID="{30269CC2-8DD6-4402-82F3-18F164A732FF}" presName="spaceRect" presStyleCnt="0"/>
      <dgm:spPr/>
    </dgm:pt>
    <dgm:pt modelId="{F113ED77-1650-49A8-987A-A13C2A50CEA5}" type="pres">
      <dgm:prSet presAssocID="{30269CC2-8DD6-4402-82F3-18F164A732FF}" presName="parTx" presStyleLbl="revTx" presStyleIdx="1" presStyleCnt="4">
        <dgm:presLayoutVars>
          <dgm:chMax val="0"/>
          <dgm:chPref val="0"/>
        </dgm:presLayoutVars>
      </dgm:prSet>
      <dgm:spPr/>
    </dgm:pt>
    <dgm:pt modelId="{084D1940-F8FF-48AA-A0CA-908C7645C951}" type="pres">
      <dgm:prSet presAssocID="{2DAA2C1D-14F6-4BCA-B047-0B53ADD46F43}" presName="sibTrans" presStyleCnt="0"/>
      <dgm:spPr/>
    </dgm:pt>
    <dgm:pt modelId="{922A9066-91F0-4494-8CF8-01F8511B6028}" type="pres">
      <dgm:prSet presAssocID="{2B87ECDB-C552-42F6-9B52-6548A18B206B}" presName="compNode" presStyleCnt="0"/>
      <dgm:spPr/>
    </dgm:pt>
    <dgm:pt modelId="{FA3369E0-5B38-4FDD-A9F5-22B9810A03F7}" type="pres">
      <dgm:prSet presAssocID="{2B87ECDB-C552-42F6-9B52-6548A18B206B}" presName="bgRect" presStyleLbl="bgShp" presStyleIdx="2" presStyleCnt="4"/>
      <dgm:spPr>
        <a:xfrm>
          <a:off x="0" y="1249576"/>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extLst>
        <a:ext uri="{E40237B7-FDA0-4F09-8148-C483321AD2D9}">
          <dgm14:cNvPr xmlns:dgm14="http://schemas.microsoft.com/office/drawing/2010/diagram" id="0" name="">
            <a:hlinkClick xmlns:r="http://schemas.openxmlformats.org/officeDocument/2006/relationships" r:id="rId7" action="ppaction://hlinksldjump"/>
          </dgm14:cNvPr>
        </a:ext>
      </dgm:extLst>
    </dgm:pt>
    <dgm:pt modelId="{FADE9C4E-BFE3-4374-BE2C-676ED238ACF2}" type="pres">
      <dgm:prSet presAssocID="{2B87ECDB-C552-42F6-9B52-6548A18B206B}" presName="iconRect" presStyleLbl="node1" presStyleIdx="2"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a:noFill/>
        </a:ln>
      </dgm:spPr>
      <dgm:extLst>
        <a:ext uri="{E40237B7-FDA0-4F09-8148-C483321AD2D9}">
          <dgm14:cNvPr xmlns:dgm14="http://schemas.microsoft.com/office/drawing/2010/diagram" id="0" name="" descr="Badge 3 avec un remplissage uni"/>
        </a:ext>
      </dgm:extLst>
    </dgm:pt>
    <dgm:pt modelId="{7000F0F2-143F-4CAE-BA6B-E9C401E5437A}" type="pres">
      <dgm:prSet presAssocID="{2B87ECDB-C552-42F6-9B52-6548A18B206B}" presName="spaceRect" presStyleCnt="0"/>
      <dgm:spPr/>
    </dgm:pt>
    <dgm:pt modelId="{AC018808-9CEA-4C61-8875-3E922AA167D7}" type="pres">
      <dgm:prSet presAssocID="{2B87ECDB-C552-42F6-9B52-6548A18B206B}" presName="parTx" presStyleLbl="revTx" presStyleIdx="2" presStyleCnt="4">
        <dgm:presLayoutVars>
          <dgm:chMax val="0"/>
          <dgm:chPref val="0"/>
        </dgm:presLayoutVars>
      </dgm:prSet>
      <dgm:spPr/>
    </dgm:pt>
    <dgm:pt modelId="{79540230-743E-4FC1-BD60-C5C71C9578E1}" type="pres">
      <dgm:prSet presAssocID="{80EFB54F-1AC8-40D9-981D-4C85160A5799}" presName="sibTrans" presStyleCnt="0"/>
      <dgm:spPr/>
    </dgm:pt>
    <dgm:pt modelId="{F8034A5A-E997-4C46-B498-225BBF30C80D}" type="pres">
      <dgm:prSet presAssocID="{E96C987E-1F76-476F-BBE3-7C5A2D35F131}" presName="compNode" presStyleCnt="0"/>
      <dgm:spPr/>
    </dgm:pt>
    <dgm:pt modelId="{C99E6739-B8D0-4435-82C4-C47B3E1F2EBD}" type="pres">
      <dgm:prSet presAssocID="{E96C987E-1F76-476F-BBE3-7C5A2D35F131}" presName="bgRect" presStyleLbl="bgShp" presStyleIdx="3" presStyleCnt="4"/>
      <dgm:spPr>
        <a:xfrm>
          <a:off x="0" y="2494477"/>
          <a:ext cx="6791323" cy="995920"/>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gm:spPr>
      <dgm:extLst>
        <a:ext uri="{E40237B7-FDA0-4F09-8148-C483321AD2D9}">
          <dgm14:cNvPr xmlns:dgm14="http://schemas.microsoft.com/office/drawing/2010/diagram" id="0" name="">
            <a:hlinkClick xmlns:r="http://schemas.openxmlformats.org/officeDocument/2006/relationships" r:id="rId10" action="ppaction://hlinksldjump"/>
          </dgm14:cNvPr>
        </a:ext>
      </dgm:extLst>
    </dgm:pt>
    <dgm:pt modelId="{F97FD1D2-0CEF-4127-9424-8BADBAF15B46}" type="pres">
      <dgm:prSet presAssocID="{E96C987E-1F76-476F-BBE3-7C5A2D35F131}" presName="iconRect" presStyleLbl="node1" presStyleIdx="3" presStyleCnt="4"/>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Badge 4 avec un remplissage uni"/>
        </a:ext>
      </dgm:extLst>
    </dgm:pt>
    <dgm:pt modelId="{D32E6671-5BEF-489C-9517-8F1A4F8B74D3}" type="pres">
      <dgm:prSet presAssocID="{E96C987E-1F76-476F-BBE3-7C5A2D35F131}" presName="spaceRect" presStyleCnt="0"/>
      <dgm:spPr/>
    </dgm:pt>
    <dgm:pt modelId="{A29590BA-F7AD-4A30-9101-49D5C9E9CB3C}" type="pres">
      <dgm:prSet presAssocID="{E96C987E-1F76-476F-BBE3-7C5A2D35F131}" presName="parTx" presStyleLbl="revTx" presStyleIdx="3" presStyleCnt="4">
        <dgm:presLayoutVars>
          <dgm:chMax val="0"/>
          <dgm:chPref val="0"/>
        </dgm:presLayoutVars>
      </dgm:prSet>
      <dgm:spPr/>
    </dgm:pt>
  </dgm:ptLst>
  <dgm:cxnLst>
    <dgm:cxn modelId="{C9B7BD43-67DC-4CD4-86B0-92B8BFA59068}" type="presOf" srcId="{2B87ECDB-C552-42F6-9B52-6548A18B206B}" destId="{AC018808-9CEA-4C61-8875-3E922AA167D7}" srcOrd="0" destOrd="0" presId="urn:microsoft.com/office/officeart/2018/2/layout/IconVerticalSolidList#1"/>
    <dgm:cxn modelId="{0A33A096-60ED-45D3-89E6-27B57EA3AD73}" type="presOf" srcId="{19AD47D9-7C65-4462-BC9D-716329AC9D2F}" destId="{67D02C5A-F616-46E1-9797-D5A8E5B369DC}" srcOrd="0" destOrd="0" presId="urn:microsoft.com/office/officeart/2018/2/layout/IconVerticalSolidList#1"/>
    <dgm:cxn modelId="{91AFA996-5E3B-401C-B400-E70DBD4A4AB6}" srcId="{162F69A6-0780-49EA-A6A8-3965C12489B2}" destId="{2B87ECDB-C552-42F6-9B52-6548A18B206B}" srcOrd="2" destOrd="0" parTransId="{0DC560D9-C62C-41BA-8D68-CB78933BFF0C}" sibTransId="{80EFB54F-1AC8-40D9-981D-4C85160A5799}"/>
    <dgm:cxn modelId="{54D29BAF-4EB6-40F3-A86B-72F845E1CDC9}" srcId="{162F69A6-0780-49EA-A6A8-3965C12489B2}" destId="{E96C987E-1F76-476F-BBE3-7C5A2D35F131}" srcOrd="3" destOrd="0" parTransId="{42893605-1FC1-48B8-ADF4-15693BEA806E}" sibTransId="{268EBEF8-B627-463B-83FC-1E9527284A0A}"/>
    <dgm:cxn modelId="{813C1BD6-5A4A-43F4-8BF7-0645F72381AA}" srcId="{162F69A6-0780-49EA-A6A8-3965C12489B2}" destId="{30269CC2-8DD6-4402-82F3-18F164A732FF}" srcOrd="1" destOrd="0" parTransId="{4A8A3B18-A3DE-475C-8BF1-FB4B84DDA43B}" sibTransId="{2DAA2C1D-14F6-4BCA-B047-0B53ADD46F43}"/>
    <dgm:cxn modelId="{3200C7DD-D1E4-457C-BAC7-D82F06CEEF6B}" type="presOf" srcId="{E96C987E-1F76-476F-BBE3-7C5A2D35F131}" destId="{A29590BA-F7AD-4A30-9101-49D5C9E9CB3C}" srcOrd="0" destOrd="0" presId="urn:microsoft.com/office/officeart/2018/2/layout/IconVerticalSolidList#1"/>
    <dgm:cxn modelId="{7F77D1ED-2343-4635-9FDF-CF5C9D2B3315}" type="presOf" srcId="{162F69A6-0780-49EA-A6A8-3965C12489B2}" destId="{05261D3E-3CC7-4C85-9E09-D67FC777908C}" srcOrd="0" destOrd="0" presId="urn:microsoft.com/office/officeart/2018/2/layout/IconVerticalSolidList#1"/>
    <dgm:cxn modelId="{15BE31F2-0D72-464F-9563-8D73890EDF07}" srcId="{162F69A6-0780-49EA-A6A8-3965C12489B2}" destId="{19AD47D9-7C65-4462-BC9D-716329AC9D2F}" srcOrd="0" destOrd="0" parTransId="{5218E401-4CD0-448B-B317-DFE2C0867246}" sibTransId="{6BEF7E85-D0E3-4CD2-B059-75650898A52E}"/>
    <dgm:cxn modelId="{175EB5FF-CD0E-4495-8FA8-F19D1233730A}" type="presOf" srcId="{30269CC2-8DD6-4402-82F3-18F164A732FF}" destId="{F113ED77-1650-49A8-987A-A13C2A50CEA5}" srcOrd="0" destOrd="0" presId="urn:microsoft.com/office/officeart/2018/2/layout/IconVerticalSolidList#1"/>
    <dgm:cxn modelId="{B7F72F28-EBAE-4FC0-9EC9-3585B582757A}" type="presParOf" srcId="{05261D3E-3CC7-4C85-9E09-D67FC777908C}" destId="{400FFE65-D6FA-43A9-912D-74A3761169FA}" srcOrd="0" destOrd="0" presId="urn:microsoft.com/office/officeart/2018/2/layout/IconVerticalSolidList#1"/>
    <dgm:cxn modelId="{07E76E8A-4F13-42B8-B482-A883F975BC6A}" type="presParOf" srcId="{400FFE65-D6FA-43A9-912D-74A3761169FA}" destId="{738DC341-3DC3-4668-B34C-67F1439BCF36}" srcOrd="0" destOrd="0" presId="urn:microsoft.com/office/officeart/2018/2/layout/IconVerticalSolidList#1"/>
    <dgm:cxn modelId="{04409B70-7C67-427F-9676-E1B5B42EC464}" type="presParOf" srcId="{400FFE65-D6FA-43A9-912D-74A3761169FA}" destId="{7A650638-8C05-4AAF-98BB-AB53E19CCE8A}" srcOrd="1" destOrd="0" presId="urn:microsoft.com/office/officeart/2018/2/layout/IconVerticalSolidList#1"/>
    <dgm:cxn modelId="{98B4014A-EB6E-4464-8F25-7DC8086EEE71}" type="presParOf" srcId="{400FFE65-D6FA-43A9-912D-74A3761169FA}" destId="{B22B1447-617F-4A96-808B-4053242B1224}" srcOrd="2" destOrd="0" presId="urn:microsoft.com/office/officeart/2018/2/layout/IconVerticalSolidList#1"/>
    <dgm:cxn modelId="{9CDE60D2-0566-4B06-A983-D21DE36968B8}" type="presParOf" srcId="{400FFE65-D6FA-43A9-912D-74A3761169FA}" destId="{67D02C5A-F616-46E1-9797-D5A8E5B369DC}" srcOrd="3" destOrd="0" presId="urn:microsoft.com/office/officeart/2018/2/layout/IconVerticalSolidList#1"/>
    <dgm:cxn modelId="{7709C1A4-FA35-4630-8390-0CECC454F597}" type="presParOf" srcId="{05261D3E-3CC7-4C85-9E09-D67FC777908C}" destId="{8BA4BE23-096D-4E1B-8258-89ACD4A4D4CA}" srcOrd="1" destOrd="0" presId="urn:microsoft.com/office/officeart/2018/2/layout/IconVerticalSolidList#1"/>
    <dgm:cxn modelId="{B6784D09-C55E-4568-A257-9A4C076E72A2}" type="presParOf" srcId="{05261D3E-3CC7-4C85-9E09-D67FC777908C}" destId="{25C6FE9B-AED9-47D9-807F-76A517615FC1}" srcOrd="2" destOrd="0" presId="urn:microsoft.com/office/officeart/2018/2/layout/IconVerticalSolidList#1"/>
    <dgm:cxn modelId="{918FF3CA-876D-40FA-841A-AB5A28A77ED2}" type="presParOf" srcId="{25C6FE9B-AED9-47D9-807F-76A517615FC1}" destId="{99698387-9DF3-4127-A7DE-FCE3F05A3470}" srcOrd="0" destOrd="0" presId="urn:microsoft.com/office/officeart/2018/2/layout/IconVerticalSolidList#1"/>
    <dgm:cxn modelId="{9E8C0B32-A7B3-460A-83CF-493652F6403A}" type="presParOf" srcId="{25C6FE9B-AED9-47D9-807F-76A517615FC1}" destId="{B52E1101-E263-4511-8D8F-5A215C912C41}" srcOrd="1" destOrd="0" presId="urn:microsoft.com/office/officeart/2018/2/layout/IconVerticalSolidList#1"/>
    <dgm:cxn modelId="{BF3562AE-51B6-4827-AC2A-02A6C7EE6F5E}" type="presParOf" srcId="{25C6FE9B-AED9-47D9-807F-76A517615FC1}" destId="{18EFBBAF-BD9F-4030-B8A4-57CCEB350921}" srcOrd="2" destOrd="0" presId="urn:microsoft.com/office/officeart/2018/2/layout/IconVerticalSolidList#1"/>
    <dgm:cxn modelId="{04E3ADEA-CCED-42DB-834F-C02041D4F81B}" type="presParOf" srcId="{25C6FE9B-AED9-47D9-807F-76A517615FC1}" destId="{F113ED77-1650-49A8-987A-A13C2A50CEA5}" srcOrd="3" destOrd="0" presId="urn:microsoft.com/office/officeart/2018/2/layout/IconVerticalSolidList#1"/>
    <dgm:cxn modelId="{F6438E6C-D016-4A64-9005-13CAA2685ADD}" type="presParOf" srcId="{05261D3E-3CC7-4C85-9E09-D67FC777908C}" destId="{084D1940-F8FF-48AA-A0CA-908C7645C951}" srcOrd="3" destOrd="0" presId="urn:microsoft.com/office/officeart/2018/2/layout/IconVerticalSolidList#1"/>
    <dgm:cxn modelId="{CEB88A46-381C-4FB3-B5C2-36F0205865FC}" type="presParOf" srcId="{05261D3E-3CC7-4C85-9E09-D67FC777908C}" destId="{922A9066-91F0-4494-8CF8-01F8511B6028}" srcOrd="4" destOrd="0" presId="urn:microsoft.com/office/officeart/2018/2/layout/IconVerticalSolidList#1"/>
    <dgm:cxn modelId="{D1B45BFC-BE7D-41A5-ACF1-DDC855C4E453}" type="presParOf" srcId="{922A9066-91F0-4494-8CF8-01F8511B6028}" destId="{FA3369E0-5B38-4FDD-A9F5-22B9810A03F7}" srcOrd="0" destOrd="0" presId="urn:microsoft.com/office/officeart/2018/2/layout/IconVerticalSolidList#1"/>
    <dgm:cxn modelId="{4643A976-3E27-4CAA-B7FC-B0B83CAF8B1F}" type="presParOf" srcId="{922A9066-91F0-4494-8CF8-01F8511B6028}" destId="{FADE9C4E-BFE3-4374-BE2C-676ED238ACF2}" srcOrd="1" destOrd="0" presId="urn:microsoft.com/office/officeart/2018/2/layout/IconVerticalSolidList#1"/>
    <dgm:cxn modelId="{D766C06F-7B8D-459C-9FB9-C58229C29760}" type="presParOf" srcId="{922A9066-91F0-4494-8CF8-01F8511B6028}" destId="{7000F0F2-143F-4CAE-BA6B-E9C401E5437A}" srcOrd="2" destOrd="0" presId="urn:microsoft.com/office/officeart/2018/2/layout/IconVerticalSolidList#1"/>
    <dgm:cxn modelId="{150742EF-413B-4B94-8C6E-7E0DC782FB81}" type="presParOf" srcId="{922A9066-91F0-4494-8CF8-01F8511B6028}" destId="{AC018808-9CEA-4C61-8875-3E922AA167D7}" srcOrd="3" destOrd="0" presId="urn:microsoft.com/office/officeart/2018/2/layout/IconVerticalSolidList#1"/>
    <dgm:cxn modelId="{74DFD97C-B32F-4216-AD3E-A06D0B9AF62B}" type="presParOf" srcId="{05261D3E-3CC7-4C85-9E09-D67FC777908C}" destId="{79540230-743E-4FC1-BD60-C5C71C9578E1}" srcOrd="5" destOrd="0" presId="urn:microsoft.com/office/officeart/2018/2/layout/IconVerticalSolidList#1"/>
    <dgm:cxn modelId="{2B7061EA-4C75-43B7-BA4A-39EC5D3F5062}" type="presParOf" srcId="{05261D3E-3CC7-4C85-9E09-D67FC777908C}" destId="{F8034A5A-E997-4C46-B498-225BBF30C80D}" srcOrd="6" destOrd="0" presId="urn:microsoft.com/office/officeart/2018/2/layout/IconVerticalSolidList#1"/>
    <dgm:cxn modelId="{A80C8400-6BC2-42C6-A9A9-6C680FA41742}" type="presParOf" srcId="{F8034A5A-E997-4C46-B498-225BBF30C80D}" destId="{C99E6739-B8D0-4435-82C4-C47B3E1F2EBD}" srcOrd="0" destOrd="0" presId="urn:microsoft.com/office/officeart/2018/2/layout/IconVerticalSolidList#1"/>
    <dgm:cxn modelId="{587A14E9-6F05-40B3-A6DE-0DBA10BEBBC4}" type="presParOf" srcId="{F8034A5A-E997-4C46-B498-225BBF30C80D}" destId="{F97FD1D2-0CEF-4127-9424-8BADBAF15B46}" srcOrd="1" destOrd="0" presId="urn:microsoft.com/office/officeart/2018/2/layout/IconVerticalSolidList#1"/>
    <dgm:cxn modelId="{F8AACD00-D556-41E9-8A7D-F328D10B2CBC}" type="presParOf" srcId="{F8034A5A-E997-4C46-B498-225BBF30C80D}" destId="{D32E6671-5BEF-489C-9517-8F1A4F8B74D3}" srcOrd="2" destOrd="0" presId="urn:microsoft.com/office/officeart/2018/2/layout/IconVerticalSolidList#1"/>
    <dgm:cxn modelId="{E2C84DFB-C03D-4950-8421-62163D61B37F}" type="presParOf" srcId="{F8034A5A-E997-4C46-B498-225BBF30C80D}" destId="{A29590BA-F7AD-4A30-9101-49D5C9E9CB3C}" srcOrd="3" destOrd="0" presId="urn:microsoft.com/office/officeart/2018/2/layout/IconVerticalSolid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8DC341-3DC3-4668-B34C-67F1439BCF36}">
      <dsp:nvSpPr>
        <dsp:cNvPr id="0" name=""/>
        <dsp:cNvSpPr/>
      </dsp:nvSpPr>
      <dsp:spPr>
        <a:xfrm>
          <a:off x="0" y="2483"/>
          <a:ext cx="6791323" cy="1258927"/>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7A650638-8C05-4AAF-98BB-AB53E19CCE8A}">
      <dsp:nvSpPr>
        <dsp:cNvPr id="0" name=""/>
        <dsp:cNvSpPr/>
      </dsp:nvSpPr>
      <dsp:spPr>
        <a:xfrm>
          <a:off x="380825" y="285742"/>
          <a:ext cx="692410" cy="6924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02C5A-F616-46E1-9797-D5A8E5B369DC}">
      <dsp:nvSpPr>
        <dsp:cNvPr id="0" name=""/>
        <dsp:cNvSpPr/>
      </dsp:nvSpPr>
      <dsp:spPr>
        <a:xfrm>
          <a:off x="1454061" y="2483"/>
          <a:ext cx="5337261" cy="1258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37" tIns="133237" rIns="133237" bIns="133237" numCol="1" spcCol="1270" rtlCol="0" anchor="ctr" anchorCtr="0">
          <a:noAutofit/>
        </a:bodyPr>
        <a:lstStyle/>
        <a:p>
          <a:pPr marL="0" lvl="0" indent="0" algn="l" defTabSz="1066800">
            <a:lnSpc>
              <a:spcPct val="100000"/>
            </a:lnSpc>
            <a:spcBef>
              <a:spcPct val="0"/>
            </a:spcBef>
            <a:spcAft>
              <a:spcPct val="35000"/>
            </a:spcAft>
            <a:buNone/>
          </a:pPr>
          <a:r>
            <a:rPr lang="fr-FR" sz="2400" i="1" kern="1200" noProof="0" dirty="0">
              <a:solidFill>
                <a:srgbClr val="FF9933"/>
              </a:solidFill>
              <a:latin typeface="Calibri"/>
              <a:ea typeface="+mn-ea"/>
              <a:cs typeface="+mn-cs"/>
            </a:rPr>
            <a:t>Importer un fichier CSV</a:t>
          </a:r>
        </a:p>
      </dsp:txBody>
      <dsp:txXfrm>
        <a:off x="1454061" y="2483"/>
        <a:ext cx="5337261" cy="1258927"/>
      </dsp:txXfrm>
    </dsp:sp>
    <dsp:sp modelId="{99698387-9DF3-4127-A7DE-FCE3F05A3470}">
      <dsp:nvSpPr>
        <dsp:cNvPr id="0" name=""/>
        <dsp:cNvSpPr/>
      </dsp:nvSpPr>
      <dsp:spPr>
        <a:xfrm>
          <a:off x="0" y="1575602"/>
          <a:ext cx="6791323" cy="1258927"/>
        </a:xfrm>
        <a:prstGeom prst="rect">
          <a:avLst/>
        </a:prstGeom>
        <a:gradFill rotWithShape="0">
          <a:gsLst>
            <a:gs pos="0">
              <a:schemeClr val="tx1">
                <a:lumMod val="75000"/>
                <a:lumOff val="25000"/>
              </a:schemeClr>
            </a:gs>
            <a:gs pos="15929">
              <a:schemeClr val="tx1">
                <a:lumMod val="85000"/>
                <a:lumOff val="15000"/>
              </a:schemeClr>
            </a:gs>
            <a:gs pos="97000">
              <a:schemeClr val="tx1">
                <a:lumMod val="85000"/>
                <a:lumOff val="15000"/>
              </a:schemeClr>
            </a:gs>
            <a:gs pos="100000">
              <a:schemeClr val="accent2">
                <a:lumMod val="75000"/>
              </a:schemeClr>
            </a:gs>
          </a:gsLst>
          <a:lin ang="10800000" scaled="0"/>
        </a:gradFill>
        <a:ln>
          <a:noFill/>
        </a:ln>
        <a:effectLst/>
      </dsp:spPr>
      <dsp:style>
        <a:lnRef idx="0">
          <a:scrgbClr r="0" g="0" b="0"/>
        </a:lnRef>
        <a:fillRef idx="1">
          <a:scrgbClr r="0" g="0" b="0"/>
        </a:fillRef>
        <a:effectRef idx="0">
          <a:scrgbClr r="0" g="0" b="0"/>
        </a:effectRef>
        <a:fontRef idx="minor"/>
      </dsp:style>
    </dsp:sp>
    <dsp:sp modelId="{B52E1101-E263-4511-8D8F-5A215C912C41}">
      <dsp:nvSpPr>
        <dsp:cNvPr id="0" name=""/>
        <dsp:cNvSpPr/>
      </dsp:nvSpPr>
      <dsp:spPr>
        <a:xfrm>
          <a:off x="380825" y="1859402"/>
          <a:ext cx="692410" cy="69241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13ED77-1650-49A8-987A-A13C2A50CEA5}">
      <dsp:nvSpPr>
        <dsp:cNvPr id="0" name=""/>
        <dsp:cNvSpPr/>
      </dsp:nvSpPr>
      <dsp:spPr>
        <a:xfrm>
          <a:off x="1454061" y="1576143"/>
          <a:ext cx="5337261" cy="1258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37" tIns="133237" rIns="133237" bIns="133237" numCol="1" spcCol="1270" rtlCol="0" anchor="ctr" anchorCtr="0">
          <a:noAutofit/>
        </a:bodyPr>
        <a:lstStyle/>
        <a:p>
          <a:pPr marL="0" lvl="0" indent="0" algn="l" defTabSz="1066800">
            <a:lnSpc>
              <a:spcPct val="100000"/>
            </a:lnSpc>
            <a:spcBef>
              <a:spcPct val="0"/>
            </a:spcBef>
            <a:spcAft>
              <a:spcPct val="35000"/>
            </a:spcAft>
            <a:buNone/>
          </a:pPr>
          <a:r>
            <a:rPr lang="fr-FR" sz="2400" i="1" kern="1200" noProof="0" dirty="0">
              <a:solidFill>
                <a:srgbClr val="FF9933"/>
              </a:solidFill>
              <a:latin typeface="Calibri"/>
              <a:ea typeface="+mn-ea"/>
              <a:cs typeface="+mn-cs"/>
            </a:rPr>
            <a:t>Exemple d’un fichier CSV</a:t>
          </a:r>
        </a:p>
      </dsp:txBody>
      <dsp:txXfrm>
        <a:off x="1454061" y="1576143"/>
        <a:ext cx="5337261" cy="1258927"/>
      </dsp:txXfrm>
    </dsp:sp>
    <dsp:sp modelId="{FA3369E0-5B38-4FDD-A9F5-22B9810A03F7}">
      <dsp:nvSpPr>
        <dsp:cNvPr id="0" name=""/>
        <dsp:cNvSpPr/>
      </dsp:nvSpPr>
      <dsp:spPr>
        <a:xfrm>
          <a:off x="0" y="3149803"/>
          <a:ext cx="6791323" cy="1258927"/>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FADE9C4E-BFE3-4374-BE2C-676ED238ACF2}">
      <dsp:nvSpPr>
        <dsp:cNvPr id="0" name=""/>
        <dsp:cNvSpPr/>
      </dsp:nvSpPr>
      <dsp:spPr>
        <a:xfrm>
          <a:off x="380825" y="3433062"/>
          <a:ext cx="692410" cy="6924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018808-9CEA-4C61-8875-3E922AA167D7}">
      <dsp:nvSpPr>
        <dsp:cNvPr id="0" name=""/>
        <dsp:cNvSpPr/>
      </dsp:nvSpPr>
      <dsp:spPr>
        <a:xfrm>
          <a:off x="1454061" y="3149803"/>
          <a:ext cx="5337261" cy="1258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37" tIns="133237" rIns="133237" bIns="133237" numCol="1" spcCol="1270" rtlCol="0" anchor="ctr" anchorCtr="0">
          <a:noAutofit/>
        </a:bodyPr>
        <a:lstStyle/>
        <a:p>
          <a:pPr marL="0" lvl="0" indent="0" algn="l" defTabSz="1066800">
            <a:lnSpc>
              <a:spcPct val="100000"/>
            </a:lnSpc>
            <a:spcBef>
              <a:spcPct val="0"/>
            </a:spcBef>
            <a:spcAft>
              <a:spcPct val="35000"/>
            </a:spcAft>
            <a:buNone/>
          </a:pPr>
          <a:r>
            <a:rPr lang="fr-FR" sz="2400" i="1" kern="1200" noProof="0" dirty="0">
              <a:solidFill>
                <a:srgbClr val="FF9933"/>
              </a:solidFill>
              <a:latin typeface="Calibri"/>
              <a:ea typeface="+mn-ea"/>
              <a:cs typeface="+mn-cs"/>
            </a:rPr>
            <a:t>Ouvrir un fichier CSV</a:t>
          </a:r>
        </a:p>
      </dsp:txBody>
      <dsp:txXfrm>
        <a:off x="1454061" y="3149803"/>
        <a:ext cx="5337261" cy="1258927"/>
      </dsp:txXfrm>
    </dsp:sp>
    <dsp:sp modelId="{C99E6739-B8D0-4435-82C4-C47B3E1F2EBD}">
      <dsp:nvSpPr>
        <dsp:cNvPr id="0" name=""/>
        <dsp:cNvSpPr/>
      </dsp:nvSpPr>
      <dsp:spPr>
        <a:xfrm>
          <a:off x="0" y="4723463"/>
          <a:ext cx="6791323" cy="1258927"/>
        </a:xfrm>
        <a:prstGeom prst="rect">
          <a:avLst/>
        </a:prstGeom>
        <a:gradFill rotWithShape="0">
          <a:gsLst>
            <a:gs pos="0">
              <a:srgbClr val="000000">
                <a:lumMod val="75000"/>
                <a:lumOff val="25000"/>
              </a:srgbClr>
            </a:gs>
            <a:gs pos="15929">
              <a:srgbClr val="000000">
                <a:lumMod val="85000"/>
                <a:lumOff val="15000"/>
              </a:srgbClr>
            </a:gs>
            <a:gs pos="97000">
              <a:srgbClr val="000000">
                <a:lumMod val="85000"/>
                <a:lumOff val="15000"/>
              </a:srgbClr>
            </a:gs>
            <a:gs pos="100000">
              <a:srgbClr val="17B2D1">
                <a:lumMod val="75000"/>
              </a:srgbClr>
            </a:gs>
          </a:gsLst>
          <a:lin ang="10800000" scaled="0"/>
        </a:gradFill>
        <a:ln>
          <a:noFill/>
        </a:ln>
        <a:effectLst/>
      </dsp:spPr>
      <dsp:style>
        <a:lnRef idx="0">
          <a:scrgbClr r="0" g="0" b="0"/>
        </a:lnRef>
        <a:fillRef idx="1">
          <a:scrgbClr r="0" g="0" b="0"/>
        </a:fillRef>
        <a:effectRef idx="0">
          <a:scrgbClr r="0" g="0" b="0"/>
        </a:effectRef>
        <a:fontRef idx="minor"/>
      </dsp:style>
    </dsp:sp>
    <dsp:sp modelId="{F97FD1D2-0CEF-4127-9424-8BADBAF15B46}">
      <dsp:nvSpPr>
        <dsp:cNvPr id="0" name=""/>
        <dsp:cNvSpPr/>
      </dsp:nvSpPr>
      <dsp:spPr>
        <a:xfrm>
          <a:off x="380825" y="5006721"/>
          <a:ext cx="692410" cy="69241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9590BA-F7AD-4A30-9101-49D5C9E9CB3C}">
      <dsp:nvSpPr>
        <dsp:cNvPr id="0" name=""/>
        <dsp:cNvSpPr/>
      </dsp:nvSpPr>
      <dsp:spPr>
        <a:xfrm>
          <a:off x="1454061" y="4723463"/>
          <a:ext cx="5337261" cy="1258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237" tIns="133237" rIns="133237" bIns="133237" numCol="1" spcCol="1270" rtlCol="0" anchor="ctr" anchorCtr="0">
          <a:noAutofit/>
        </a:bodyPr>
        <a:lstStyle/>
        <a:p>
          <a:pPr marL="0" lvl="0" indent="0" algn="l" defTabSz="1066800">
            <a:lnSpc>
              <a:spcPct val="100000"/>
            </a:lnSpc>
            <a:spcBef>
              <a:spcPct val="0"/>
            </a:spcBef>
            <a:spcAft>
              <a:spcPct val="35000"/>
            </a:spcAft>
            <a:buNone/>
          </a:pPr>
          <a:r>
            <a:rPr lang="fr-FR" sz="2400" i="1" kern="1200" noProof="0" dirty="0">
              <a:solidFill>
                <a:srgbClr val="FF9933"/>
              </a:solidFill>
              <a:latin typeface="Calibri"/>
              <a:ea typeface="+mn-ea"/>
              <a:cs typeface="+mn-cs"/>
            </a:rPr>
            <a:t>Ajuster les largeurs de colonne</a:t>
          </a:r>
        </a:p>
      </dsp:txBody>
      <dsp:txXfrm>
        <a:off x="1454061" y="4723463"/>
        <a:ext cx="5337261" cy="125892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1">
  <dgm:title val="Liste verticale d’icônes à éléments pleins"/>
  <dgm:desc val="Permet de représenter une série d’éléments visuels de haut en bas avec du texte de Niveau 1 ou de Niveau 1 et de Niveau 2 groupé dans une forme. Fonctionne de manière optimale avec des icônes ou de petites images avec de plus longues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BC10188-DC2C-458D-AB41-143A0BE9A31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a:extLst>
              <a:ext uri="{FF2B5EF4-FFF2-40B4-BE49-F238E27FC236}">
                <a16:creationId xmlns:a16="http://schemas.microsoft.com/office/drawing/2014/main" id="{C9634E15-7196-43FC-B912-C4D8B4A2CE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8416927-5E9C-4E77-85FE-EE4C81C1DE39}" type="datetimeFigureOut">
              <a:rPr lang="fr-FR" smtClean="0"/>
              <a:t>22/05/2023</a:t>
            </a:fld>
            <a:endParaRPr lang="fr-FR" dirty="0"/>
          </a:p>
        </p:txBody>
      </p:sp>
      <p:sp>
        <p:nvSpPr>
          <p:cNvPr id="4" name="Espace réservé du pied de page 3">
            <a:extLst>
              <a:ext uri="{FF2B5EF4-FFF2-40B4-BE49-F238E27FC236}">
                <a16:creationId xmlns:a16="http://schemas.microsoft.com/office/drawing/2014/main" id="{89EA2570-D5B6-41CB-96C2-FFC9944668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a:extLst>
              <a:ext uri="{FF2B5EF4-FFF2-40B4-BE49-F238E27FC236}">
                <a16:creationId xmlns:a16="http://schemas.microsoft.com/office/drawing/2014/main" id="{15C31B37-7A69-4C30-9B63-29F8242FC2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389B6C8-888A-401B-9F9B-D41D36B6C3E9}" type="slidenum">
              <a:rPr lang="fr-FR" smtClean="0"/>
              <a:t>‹N°›</a:t>
            </a:fld>
            <a:endParaRPr lang="fr-FR" dirty="0"/>
          </a:p>
        </p:txBody>
      </p:sp>
    </p:spTree>
    <p:extLst>
      <p:ext uri="{BB962C8B-B14F-4D97-AF65-F5344CB8AC3E}">
        <p14:creationId xmlns:p14="http://schemas.microsoft.com/office/powerpoint/2010/main" val="24131000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A798B7E-6604-4F74-86DB-B30627D56244}" type="datetimeFigureOut">
              <a:rPr lang="fr-FR" noProof="0" smtClean="0"/>
              <a:t>22/05/2023</a:t>
            </a:fld>
            <a:endParaRPr lang="fr-FR" noProof="0"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3F28A1F-3E69-47E5-AE93-E7F2155A242D}" type="slidenum">
              <a:rPr lang="fr-FR" noProof="0" smtClean="0"/>
              <a:t>‹N°›</a:t>
            </a:fld>
            <a:endParaRPr lang="fr-FR" noProof="0" dirty="0"/>
          </a:p>
        </p:txBody>
      </p:sp>
    </p:spTree>
    <p:extLst>
      <p:ext uri="{BB962C8B-B14F-4D97-AF65-F5344CB8AC3E}">
        <p14:creationId xmlns:p14="http://schemas.microsoft.com/office/powerpoint/2010/main" val="2075933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2</a:t>
            </a:fld>
            <a:endParaRPr lang="fr-FR" noProof="0" dirty="0"/>
          </a:p>
        </p:txBody>
      </p:sp>
    </p:spTree>
    <p:extLst>
      <p:ext uri="{BB962C8B-B14F-4D97-AF65-F5344CB8AC3E}">
        <p14:creationId xmlns:p14="http://schemas.microsoft.com/office/powerpoint/2010/main" val="3112375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3</a:t>
            </a:fld>
            <a:endParaRPr lang="fr-FR" noProof="0" dirty="0"/>
          </a:p>
        </p:txBody>
      </p:sp>
    </p:spTree>
    <p:extLst>
      <p:ext uri="{BB962C8B-B14F-4D97-AF65-F5344CB8AC3E}">
        <p14:creationId xmlns:p14="http://schemas.microsoft.com/office/powerpoint/2010/main" val="418928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4</a:t>
            </a:fld>
            <a:endParaRPr lang="fr-FR" noProof="0" dirty="0"/>
          </a:p>
        </p:txBody>
      </p:sp>
    </p:spTree>
    <p:extLst>
      <p:ext uri="{BB962C8B-B14F-4D97-AF65-F5344CB8AC3E}">
        <p14:creationId xmlns:p14="http://schemas.microsoft.com/office/powerpoint/2010/main" val="1224643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5</a:t>
            </a:fld>
            <a:endParaRPr lang="fr-FR" noProof="0" dirty="0"/>
          </a:p>
        </p:txBody>
      </p:sp>
    </p:spTree>
    <p:extLst>
      <p:ext uri="{BB962C8B-B14F-4D97-AF65-F5344CB8AC3E}">
        <p14:creationId xmlns:p14="http://schemas.microsoft.com/office/powerpoint/2010/main" val="865663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6</a:t>
            </a:fld>
            <a:endParaRPr lang="fr-FR" noProof="0" dirty="0"/>
          </a:p>
        </p:txBody>
      </p:sp>
    </p:spTree>
    <p:extLst>
      <p:ext uri="{BB962C8B-B14F-4D97-AF65-F5344CB8AC3E}">
        <p14:creationId xmlns:p14="http://schemas.microsoft.com/office/powerpoint/2010/main" val="192709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7</a:t>
            </a:fld>
            <a:endParaRPr lang="fr-FR" noProof="0" dirty="0"/>
          </a:p>
        </p:txBody>
      </p:sp>
    </p:spTree>
    <p:extLst>
      <p:ext uri="{BB962C8B-B14F-4D97-AF65-F5344CB8AC3E}">
        <p14:creationId xmlns:p14="http://schemas.microsoft.com/office/powerpoint/2010/main" val="3146525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8</a:t>
            </a:fld>
            <a:endParaRPr lang="fr-FR" noProof="0" dirty="0"/>
          </a:p>
        </p:txBody>
      </p:sp>
    </p:spTree>
    <p:extLst>
      <p:ext uri="{BB962C8B-B14F-4D97-AF65-F5344CB8AC3E}">
        <p14:creationId xmlns:p14="http://schemas.microsoft.com/office/powerpoint/2010/main" val="3809800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9</a:t>
            </a:fld>
            <a:endParaRPr lang="fr-FR" noProof="0" dirty="0"/>
          </a:p>
        </p:txBody>
      </p:sp>
    </p:spTree>
    <p:extLst>
      <p:ext uri="{BB962C8B-B14F-4D97-AF65-F5344CB8AC3E}">
        <p14:creationId xmlns:p14="http://schemas.microsoft.com/office/powerpoint/2010/main" val="139436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10</a:t>
            </a:fld>
            <a:endParaRPr lang="fr-FR" noProof="0" dirty="0"/>
          </a:p>
        </p:txBody>
      </p:sp>
    </p:spTree>
    <p:extLst>
      <p:ext uri="{BB962C8B-B14F-4D97-AF65-F5344CB8AC3E}">
        <p14:creationId xmlns:p14="http://schemas.microsoft.com/office/powerpoint/2010/main" val="2297229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11</a:t>
            </a:fld>
            <a:endParaRPr lang="fr-FR" noProof="0" dirty="0"/>
          </a:p>
        </p:txBody>
      </p:sp>
    </p:spTree>
    <p:extLst>
      <p:ext uri="{BB962C8B-B14F-4D97-AF65-F5344CB8AC3E}">
        <p14:creationId xmlns:p14="http://schemas.microsoft.com/office/powerpoint/2010/main" val="3664905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12</a:t>
            </a:fld>
            <a:endParaRPr lang="fr-FR" noProof="0" dirty="0"/>
          </a:p>
        </p:txBody>
      </p:sp>
    </p:spTree>
    <p:extLst>
      <p:ext uri="{BB962C8B-B14F-4D97-AF65-F5344CB8AC3E}">
        <p14:creationId xmlns:p14="http://schemas.microsoft.com/office/powerpoint/2010/main" val="3019210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D3F28A1F-3E69-47E5-AE93-E7F2155A242D}" type="slidenum">
              <a:rPr lang="fr-FR" noProof="0" smtClean="0"/>
              <a:t>13</a:t>
            </a:fld>
            <a:endParaRPr lang="fr-FR" noProof="0" dirty="0"/>
          </a:p>
        </p:txBody>
      </p:sp>
    </p:spTree>
    <p:extLst>
      <p:ext uri="{BB962C8B-B14F-4D97-AF65-F5344CB8AC3E}">
        <p14:creationId xmlns:p14="http://schemas.microsoft.com/office/powerpoint/2010/main" val="1771888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rtlCol="0" anchor="b">
            <a:noAutofit/>
          </a:bodyPr>
          <a:lstStyle>
            <a:lvl1pPr>
              <a:lnSpc>
                <a:spcPct val="70000"/>
              </a:lnSpc>
              <a:defRPr sz="7200" spc="-300"/>
            </a:lvl1pPr>
          </a:lstStyle>
          <a:p>
            <a:pPr rtl="0"/>
            <a:r>
              <a:rPr lang="fr-FR" noProof="0"/>
              <a:t>Modifiez le style du titre</a:t>
            </a:r>
          </a:p>
        </p:txBody>
      </p:sp>
      <p:sp>
        <p:nvSpPr>
          <p:cNvPr id="4" name="Espace réservé du texte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 STYLE DU TEXTE DU MASQUE</a:t>
            </a:r>
          </a:p>
        </p:txBody>
      </p:sp>
      <p:cxnSp>
        <p:nvCxnSpPr>
          <p:cNvPr id="12" name="Connecteur droit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 name="Espace réservé du numéro de diapositive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22265322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798B13-3B32-4354-B2B5-3165F2F6E65F}"/>
              </a:ext>
            </a:extLst>
          </p:cNvPr>
          <p:cNvSpPr>
            <a:spLocks noGrp="1"/>
          </p:cNvSpPr>
          <p:nvPr>
            <p:ph type="title"/>
          </p:nvPr>
        </p:nvSpPr>
        <p:spPr>
          <a:xfrm>
            <a:off x="7873611" y="1676409"/>
            <a:ext cx="3923999" cy="2436592"/>
          </a:xfrm>
        </p:spPr>
        <p:txBody>
          <a:bodyPr lIns="0" tIns="0" rIns="0" bIns="0" rtlCol="0" anchor="b">
            <a:noAutofit/>
          </a:bodyPr>
          <a:lstStyle>
            <a:lvl1pPr>
              <a:lnSpc>
                <a:spcPct val="70000"/>
              </a:lnSpc>
              <a:defRPr sz="7200" spc="-300"/>
            </a:lvl1pPr>
          </a:lstStyle>
          <a:p>
            <a:pPr rtl="0"/>
            <a:r>
              <a:rPr lang="fr-FR" noProof="0"/>
              <a:t>Modifiez le style du titre</a:t>
            </a:r>
          </a:p>
        </p:txBody>
      </p:sp>
      <p:sp>
        <p:nvSpPr>
          <p:cNvPr id="4" name="Espace réservé du texte 3">
            <a:extLst>
              <a:ext uri="{FF2B5EF4-FFF2-40B4-BE49-F238E27FC236}">
                <a16:creationId xmlns:a16="http://schemas.microsoft.com/office/drawing/2014/main" id="{16BB88CF-DF4F-4857-8602-72BCF5DDCDA1}"/>
              </a:ext>
            </a:extLst>
          </p:cNvPr>
          <p:cNvSpPr>
            <a:spLocks noGrp="1"/>
          </p:cNvSpPr>
          <p:nvPr>
            <p:ph type="body" sz="half" idx="2" hasCustomPrompt="1"/>
          </p:nvPr>
        </p:nvSpPr>
        <p:spPr>
          <a:xfrm>
            <a:off x="7873612" y="4611901"/>
            <a:ext cx="3924000" cy="684000"/>
          </a:xfrm>
        </p:spPr>
        <p:txBody>
          <a:bodyPr lIns="0" tIns="0" rIns="0" bIns="0"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 STYLE DU TEXTE DU MASQUE</a:t>
            </a:r>
          </a:p>
        </p:txBody>
      </p:sp>
      <p:cxnSp>
        <p:nvCxnSpPr>
          <p:cNvPr id="12" name="Connecteur droit 11">
            <a:extLst>
              <a:ext uri="{FF2B5EF4-FFF2-40B4-BE49-F238E27FC236}">
                <a16:creationId xmlns:a16="http://schemas.microsoft.com/office/drawing/2014/main" id="{A7EEBB7C-1679-4665-8688-1FA973E73DC1}"/>
              </a:ext>
            </a:extLst>
          </p:cNvPr>
          <p:cNvCxnSpPr/>
          <p:nvPr userDrawn="1"/>
        </p:nvCxnSpPr>
        <p:spPr>
          <a:xfrm>
            <a:off x="7874732" y="4373775"/>
            <a:ext cx="3924000" cy="0"/>
          </a:xfrm>
          <a:prstGeom prst="line">
            <a:avLst/>
          </a:prstGeom>
          <a:ln w="63500">
            <a:gradFill>
              <a:gsLst>
                <a:gs pos="0">
                  <a:schemeClr val="accent2"/>
                </a:gs>
                <a:gs pos="100000">
                  <a:schemeClr val="accent2">
                    <a:lumMod val="50000"/>
                  </a:schemeClr>
                </a:gs>
              </a:gsLst>
              <a:lin ang="0" scaled="0"/>
            </a:gradFill>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E3214F-3A93-4A1C-920D-D86BE35A58FB}"/>
              </a:ext>
            </a:extLst>
          </p:cNvPr>
          <p:cNvSpPr/>
          <p:nvPr userDrawn="1"/>
        </p:nvSpPr>
        <p:spPr>
          <a:xfrm>
            <a:off x="0" y="1"/>
            <a:ext cx="7512000" cy="67214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3" name="Espace réservé du numéro de diapositive 2">
            <a:extLst>
              <a:ext uri="{FF2B5EF4-FFF2-40B4-BE49-F238E27FC236}">
                <a16:creationId xmlns:a16="http://schemas.microsoft.com/office/drawing/2014/main" id="{213E97E5-C83B-444A-8C07-35D699E7C342}"/>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
        <p:nvSpPr>
          <p:cNvPr id="8" name="Espace réservé d’image 2">
            <a:extLst>
              <a:ext uri="{FF2B5EF4-FFF2-40B4-BE49-F238E27FC236}">
                <a16:creationId xmlns:a16="http://schemas.microsoft.com/office/drawing/2014/main" id="{2641ECAC-0557-4843-8433-067E4414E2F5}"/>
              </a:ext>
            </a:extLst>
          </p:cNvPr>
          <p:cNvSpPr>
            <a:spLocks noGrp="1"/>
          </p:cNvSpPr>
          <p:nvPr>
            <p:ph type="pic" idx="1" hasCustomPrompt="1"/>
          </p:nvPr>
        </p:nvSpPr>
        <p:spPr>
          <a:xfrm>
            <a:off x="-1" y="0"/>
            <a:ext cx="7512001" cy="6727855"/>
          </a:xfrm>
          <a:solidFill>
            <a:schemeClr val="tx1">
              <a:lumMod val="85000"/>
              <a:lumOff val="15000"/>
            </a:schemeClr>
          </a:solidFill>
        </p:spPr>
        <p:txBody>
          <a:bodyPr rtlCol="0"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dirty="0"/>
              <a:t>Insérez votre image ici</a:t>
            </a:r>
          </a:p>
        </p:txBody>
      </p:sp>
    </p:spTree>
    <p:extLst>
      <p:ext uri="{BB962C8B-B14F-4D97-AF65-F5344CB8AC3E}">
        <p14:creationId xmlns:p14="http://schemas.microsoft.com/office/powerpoint/2010/main" val="33943833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D08-4E28-4191-9B62-EAD61608E5CF}"/>
              </a:ext>
            </a:extLst>
          </p:cNvPr>
          <p:cNvSpPr>
            <a:spLocks noGrp="1"/>
          </p:cNvSpPr>
          <p:nvPr>
            <p:ph type="title"/>
          </p:nvPr>
        </p:nvSpPr>
        <p:spPr>
          <a:xfrm>
            <a:off x="838200" y="611076"/>
            <a:ext cx="6273800" cy="833663"/>
          </a:xfrm>
          <a:solidFill>
            <a:schemeClr val="accent2">
              <a:lumMod val="50000"/>
            </a:schemeClr>
          </a:solidFill>
        </p:spPr>
        <p:txBody>
          <a:bodyPr tIns="108000" bIns="108000" rtlCol="0">
            <a:spAutoFit/>
          </a:bodyPr>
          <a:lstStyle>
            <a:lvl1pPr>
              <a:lnSpc>
                <a:spcPct val="100000"/>
              </a:lnSpc>
              <a:defRPr sz="40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90BF853D-76DB-46F3-AF6C-1E77C8E06AA9}"/>
              </a:ext>
            </a:extLst>
          </p:cNvPr>
          <p:cNvSpPr>
            <a:spLocks noGrp="1"/>
          </p:cNvSpPr>
          <p:nvPr>
            <p:ph idx="1" hasCustomPrompt="1"/>
          </p:nvPr>
        </p:nvSpPr>
        <p:spPr>
          <a:xfrm>
            <a:off x="838200" y="1825625"/>
            <a:ext cx="6273800" cy="435133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numéro de diapositive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38392366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larges">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D08-4E28-4191-9B62-EAD61608E5CF}"/>
              </a:ext>
            </a:extLst>
          </p:cNvPr>
          <p:cNvSpPr>
            <a:spLocks noGrp="1"/>
          </p:cNvSpPr>
          <p:nvPr>
            <p:ph type="title"/>
          </p:nvPr>
        </p:nvSpPr>
        <p:spPr>
          <a:xfrm>
            <a:off x="838200" y="611077"/>
            <a:ext cx="6273800" cy="833663"/>
          </a:xfrm>
          <a:solidFill>
            <a:schemeClr val="accent2">
              <a:lumMod val="50000"/>
            </a:schemeClr>
          </a:solidFill>
        </p:spPr>
        <p:txBody>
          <a:bodyPr vert="horz" lIns="91440" tIns="108000" rIns="91440" bIns="108000" rtlCol="0" anchor="ctr">
            <a:spAutoFit/>
          </a:bodyPr>
          <a:lstStyle>
            <a:lvl1pPr>
              <a:defRPr lang="en-US" sz="4000"/>
            </a:lvl1pPr>
          </a:lstStyle>
          <a:p>
            <a:pPr lvl="0" rtl="0">
              <a:lnSpc>
                <a:spcPct val="100000"/>
              </a:lnSpc>
            </a:pPr>
            <a:r>
              <a:rPr lang="fr-FR" noProof="0"/>
              <a:t>Modifiez le style du titre</a:t>
            </a:r>
          </a:p>
        </p:txBody>
      </p:sp>
      <p:sp>
        <p:nvSpPr>
          <p:cNvPr id="3" name="Espace réservé du contenu 2">
            <a:extLst>
              <a:ext uri="{FF2B5EF4-FFF2-40B4-BE49-F238E27FC236}">
                <a16:creationId xmlns:a16="http://schemas.microsoft.com/office/drawing/2014/main" id="{90BF853D-76DB-46F3-AF6C-1E77C8E06AA9}"/>
              </a:ext>
            </a:extLst>
          </p:cNvPr>
          <p:cNvSpPr>
            <a:spLocks noGrp="1"/>
          </p:cNvSpPr>
          <p:nvPr>
            <p:ph idx="1" hasCustomPrompt="1"/>
          </p:nvPr>
        </p:nvSpPr>
        <p:spPr>
          <a:xfrm>
            <a:off x="838200" y="1825625"/>
            <a:ext cx="10515600" cy="435133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numéro de diapositive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15945710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à droite">
    <p:spTree>
      <p:nvGrpSpPr>
        <p:cNvPr id="1" name=""/>
        <p:cNvGrpSpPr/>
        <p:nvPr/>
      </p:nvGrpSpPr>
      <p:grpSpPr>
        <a:xfrm>
          <a:off x="0" y="0"/>
          <a:ext cx="0" cy="0"/>
          <a:chOff x="0" y="0"/>
          <a:chExt cx="0" cy="0"/>
        </a:xfrm>
      </p:grpSpPr>
      <p:sp>
        <p:nvSpPr>
          <p:cNvPr id="7" name="Espace réservé d’image 2">
            <a:extLst>
              <a:ext uri="{FF2B5EF4-FFF2-40B4-BE49-F238E27FC236}">
                <a16:creationId xmlns:a16="http://schemas.microsoft.com/office/drawing/2014/main" id="{6D3C5ED2-B01D-4104-B193-BC78D76A4646}"/>
              </a:ext>
            </a:extLst>
          </p:cNvPr>
          <p:cNvSpPr>
            <a:spLocks noGrp="1"/>
          </p:cNvSpPr>
          <p:nvPr>
            <p:ph type="pic" idx="11" hasCustomPrompt="1"/>
          </p:nvPr>
        </p:nvSpPr>
        <p:spPr>
          <a:xfrm>
            <a:off x="0" y="0"/>
            <a:ext cx="6305550" cy="6721475"/>
          </a:xfrm>
          <a:noFill/>
        </p:spPr>
        <p:txBody>
          <a:bodyPr rtlCol="0" anchor="ctr">
            <a:normAutofit/>
          </a:bodyP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dirty="0"/>
              <a:t>Insérez votre image ici</a:t>
            </a:r>
          </a:p>
        </p:txBody>
      </p:sp>
      <p:sp>
        <p:nvSpPr>
          <p:cNvPr id="2" name="Titre 1">
            <a:extLst>
              <a:ext uri="{FF2B5EF4-FFF2-40B4-BE49-F238E27FC236}">
                <a16:creationId xmlns:a16="http://schemas.microsoft.com/office/drawing/2014/main" id="{FE91AD08-4E28-4191-9B62-EAD61608E5CF}"/>
              </a:ext>
            </a:extLst>
          </p:cNvPr>
          <p:cNvSpPr>
            <a:spLocks noGrp="1"/>
          </p:cNvSpPr>
          <p:nvPr>
            <p:ph type="title" hasCustomPrompt="1"/>
          </p:nvPr>
        </p:nvSpPr>
        <p:spPr>
          <a:xfrm>
            <a:off x="6657974" y="303301"/>
            <a:ext cx="4695825" cy="1449216"/>
          </a:xfrm>
          <a:solidFill>
            <a:schemeClr val="accent2">
              <a:lumMod val="50000"/>
            </a:schemeClr>
          </a:solidFill>
        </p:spPr>
        <p:txBody>
          <a:bodyPr wrap="square" tIns="108000" bIns="108000" rtlCol="0">
            <a:spAutoFit/>
          </a:bodyPr>
          <a:lstStyle>
            <a:lvl1pPr>
              <a:lnSpc>
                <a:spcPct val="100000"/>
              </a:lnSpc>
              <a:defRPr sz="4000"/>
            </a:lvl1pPr>
          </a:lstStyle>
          <a:p>
            <a:pPr rtl="0"/>
            <a:r>
              <a:rPr lang="fr-FR" noProof="0"/>
              <a:t>Modifiez le style du titre de masque</a:t>
            </a:r>
          </a:p>
        </p:txBody>
      </p:sp>
      <p:sp>
        <p:nvSpPr>
          <p:cNvPr id="3" name="Espace réservé du contenu 2">
            <a:extLst>
              <a:ext uri="{FF2B5EF4-FFF2-40B4-BE49-F238E27FC236}">
                <a16:creationId xmlns:a16="http://schemas.microsoft.com/office/drawing/2014/main" id="{90BF853D-76DB-46F3-AF6C-1E77C8E06AA9}"/>
              </a:ext>
            </a:extLst>
          </p:cNvPr>
          <p:cNvSpPr>
            <a:spLocks noGrp="1"/>
          </p:cNvSpPr>
          <p:nvPr>
            <p:ph idx="1" hasCustomPrompt="1"/>
          </p:nvPr>
        </p:nvSpPr>
        <p:spPr>
          <a:xfrm>
            <a:off x="6657974" y="1825625"/>
            <a:ext cx="4695826" cy="435133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numéro de diapositive 3">
            <a:extLst>
              <a:ext uri="{FF2B5EF4-FFF2-40B4-BE49-F238E27FC236}">
                <a16:creationId xmlns:a16="http://schemas.microsoft.com/office/drawing/2014/main" id="{0660D61A-B9FD-4DFF-AC42-4069DAFE238C}"/>
              </a:ext>
            </a:extLst>
          </p:cNvPr>
          <p:cNvSpPr>
            <a:spLocks noGrp="1"/>
          </p:cNvSpPr>
          <p:nvPr>
            <p:ph type="sldNum" sz="quarter" idx="10"/>
          </p:nvPr>
        </p:nvSpPr>
        <p:spPr>
          <a:xfrm>
            <a:off x="11353800" y="6361475"/>
            <a:ext cx="838200" cy="360000"/>
          </a:xfrm>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17979040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horizontaux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1AD08-4E28-4191-9B62-EAD61608E5CF}"/>
              </a:ext>
            </a:extLst>
          </p:cNvPr>
          <p:cNvSpPr>
            <a:spLocks noGrp="1"/>
          </p:cNvSpPr>
          <p:nvPr>
            <p:ph type="title"/>
          </p:nvPr>
        </p:nvSpPr>
        <p:spPr>
          <a:xfrm>
            <a:off x="0" y="1"/>
            <a:ext cx="4305300" cy="6721472"/>
          </a:xfrm>
          <a:gradFill>
            <a:gsLst>
              <a:gs pos="1000">
                <a:schemeClr val="tx1">
                  <a:lumMod val="85000"/>
                  <a:lumOff val="15000"/>
                </a:schemeClr>
              </a:gs>
              <a:gs pos="100000">
                <a:schemeClr val="accent2">
                  <a:lumMod val="50000"/>
                </a:schemeClr>
              </a:gs>
            </a:gsLst>
            <a:lin ang="12600000" scaled="0"/>
          </a:gradFill>
        </p:spPr>
        <p:txBody>
          <a:bodyPr vert="horz" lIns="396000" tIns="0" rIns="396000" bIns="0" rtlCol="0" anchor="ctr">
            <a:noAutofit/>
          </a:bodyPr>
          <a:lstStyle>
            <a:lvl1pPr algn="r">
              <a:lnSpc>
                <a:spcPct val="70000"/>
              </a:lnSpc>
              <a:defRPr lang="en-US" sz="5200" b="0" spc="-150" dirty="0"/>
            </a:lvl1pPr>
          </a:lstStyle>
          <a:p>
            <a:pPr lvl="0" algn="r" rtl="0"/>
            <a:r>
              <a:rPr lang="fr-FR" noProof="0"/>
              <a:t>Modifiez le style du titre</a:t>
            </a:r>
          </a:p>
        </p:txBody>
      </p:sp>
      <p:sp>
        <p:nvSpPr>
          <p:cNvPr id="3" name="Espace réservé du contenu 2">
            <a:extLst>
              <a:ext uri="{FF2B5EF4-FFF2-40B4-BE49-F238E27FC236}">
                <a16:creationId xmlns:a16="http://schemas.microsoft.com/office/drawing/2014/main" id="{90BF853D-76DB-46F3-AF6C-1E77C8E06AA9}"/>
              </a:ext>
            </a:extLst>
          </p:cNvPr>
          <p:cNvSpPr>
            <a:spLocks noGrp="1"/>
          </p:cNvSpPr>
          <p:nvPr>
            <p:ph idx="1" hasCustomPrompt="1"/>
          </p:nvPr>
        </p:nvSpPr>
        <p:spPr>
          <a:xfrm>
            <a:off x="4705350" y="365124"/>
            <a:ext cx="6648448" cy="5984875"/>
          </a:xfrm>
        </p:spPr>
        <p:txBody>
          <a:bodyPr lIns="108000" tIns="108000" rIns="108000" bIns="108000" rtlCol="0" anchor="ctr">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4" name="Espace réservé du numéro de diapositive 13">
            <a:extLst>
              <a:ext uri="{FF2B5EF4-FFF2-40B4-BE49-F238E27FC236}">
                <a16:creationId xmlns:a16="http://schemas.microsoft.com/office/drawing/2014/main" id="{7746CAFB-2B99-470B-B55B-9BF378E3A04B}"/>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11604963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horizontaux 2">
    <p:spTree>
      <p:nvGrpSpPr>
        <p:cNvPr id="1" name=""/>
        <p:cNvGrpSpPr/>
        <p:nvPr/>
      </p:nvGrpSpPr>
      <p:grpSpPr>
        <a:xfrm>
          <a:off x="0" y="0"/>
          <a:ext cx="0" cy="0"/>
          <a:chOff x="0" y="0"/>
          <a:chExt cx="0" cy="0"/>
        </a:xfrm>
      </p:grpSpPr>
      <p:sp>
        <p:nvSpPr>
          <p:cNvPr id="17" name="Titre 16">
            <a:extLst>
              <a:ext uri="{FF2B5EF4-FFF2-40B4-BE49-F238E27FC236}">
                <a16:creationId xmlns:a16="http://schemas.microsoft.com/office/drawing/2014/main" id="{65237DA4-112F-40B2-8C8C-EB23506D9C45}"/>
              </a:ext>
            </a:extLst>
          </p:cNvPr>
          <p:cNvSpPr>
            <a:spLocks noGrp="1"/>
          </p:cNvSpPr>
          <p:nvPr>
            <p:ph type="title"/>
          </p:nvPr>
        </p:nvSpPr>
        <p:spPr>
          <a:xfrm>
            <a:off x="7512000" y="0"/>
            <a:ext cx="4680000" cy="6721473"/>
          </a:xfrm>
          <a:gradFill>
            <a:gsLst>
              <a:gs pos="1000">
                <a:schemeClr val="tx1">
                  <a:lumMod val="85000"/>
                  <a:lumOff val="15000"/>
                </a:schemeClr>
              </a:gs>
              <a:gs pos="100000">
                <a:schemeClr val="accent2">
                  <a:lumMod val="50000"/>
                </a:schemeClr>
              </a:gs>
            </a:gsLst>
            <a:lin ang="12600000" scaled="0"/>
          </a:gradFill>
        </p:spPr>
        <p:txBody>
          <a:bodyPr lIns="396000" rIns="396000" rtlCol="0">
            <a:normAutofit/>
          </a:bodyPr>
          <a:lstStyle>
            <a:lvl1pPr>
              <a:lnSpc>
                <a:spcPct val="70000"/>
              </a:lnSpc>
              <a:defRPr sz="5200" spc="-15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90BF853D-76DB-46F3-AF6C-1E77C8E06AA9}"/>
              </a:ext>
            </a:extLst>
          </p:cNvPr>
          <p:cNvSpPr>
            <a:spLocks noGrp="1"/>
          </p:cNvSpPr>
          <p:nvPr>
            <p:ph idx="1" hasCustomPrompt="1"/>
          </p:nvPr>
        </p:nvSpPr>
        <p:spPr>
          <a:xfrm>
            <a:off x="838200" y="365124"/>
            <a:ext cx="6156323" cy="5984875"/>
          </a:xfrm>
        </p:spPr>
        <p:txBody>
          <a:bodyPr lIns="108000" tIns="108000" rIns="108000" bIns="108000" rtlCol="0" anchor="ct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4" name="Espace réservé du numéro de diapositive 13">
            <a:extLst>
              <a:ext uri="{FF2B5EF4-FFF2-40B4-BE49-F238E27FC236}">
                <a16:creationId xmlns:a16="http://schemas.microsoft.com/office/drawing/2014/main" id="{7746CAFB-2B99-470B-B55B-9BF378E3A04B}"/>
              </a:ext>
            </a:extLst>
          </p:cNvPr>
          <p:cNvSpPr>
            <a:spLocks noGrp="1"/>
          </p:cNvSpPr>
          <p:nvPr>
            <p:ph type="sldNum" sz="quarter" idx="10"/>
          </p:nvPr>
        </p:nvSpPr>
        <p:spPr>
          <a:solidFill>
            <a:schemeClr val="bg1">
              <a:lumMod val="85000"/>
            </a:schemeClr>
          </a:solidFill>
        </p:spPr>
        <p:txBody>
          <a:bodyPr rtlCol="0"/>
          <a:lstStyle>
            <a:lvl1pPr>
              <a:defRPr>
                <a:solidFill>
                  <a:schemeClr val="tx1">
                    <a:lumMod val="85000"/>
                    <a:lumOff val="15000"/>
                  </a:schemeClr>
                </a:solidFill>
              </a:defRPr>
            </a:lvl1pPr>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3644986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horizontaux 3">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0660D61A-B9FD-4DFF-AC42-4069DAFE238C}"/>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
        <p:nvSpPr>
          <p:cNvPr id="5" name="Espace réservé du contenu 2">
            <a:extLst>
              <a:ext uri="{FF2B5EF4-FFF2-40B4-BE49-F238E27FC236}">
                <a16:creationId xmlns:a16="http://schemas.microsoft.com/office/drawing/2014/main" id="{D68E6EF2-4B2F-4D0D-9505-CE92872972F7}"/>
              </a:ext>
            </a:extLst>
          </p:cNvPr>
          <p:cNvSpPr>
            <a:spLocks noGrp="1"/>
          </p:cNvSpPr>
          <p:nvPr>
            <p:ph idx="1" hasCustomPrompt="1"/>
          </p:nvPr>
        </p:nvSpPr>
        <p:spPr>
          <a:xfrm>
            <a:off x="4705350" y="611076"/>
            <a:ext cx="6648448" cy="5738923"/>
          </a:xfrm>
        </p:spPr>
        <p:txBody>
          <a:bodyPr lIns="108000" tIns="108000" rIns="108000" bIns="10800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Titre 1">
            <a:extLst>
              <a:ext uri="{FF2B5EF4-FFF2-40B4-BE49-F238E27FC236}">
                <a16:creationId xmlns:a16="http://schemas.microsoft.com/office/drawing/2014/main" id="{D91A21B9-BA54-413B-940E-027C32E4D429}"/>
              </a:ext>
            </a:extLst>
          </p:cNvPr>
          <p:cNvSpPr>
            <a:spLocks noGrp="1"/>
          </p:cNvSpPr>
          <p:nvPr>
            <p:ph type="title"/>
          </p:nvPr>
        </p:nvSpPr>
        <p:spPr>
          <a:xfrm>
            <a:off x="838200" y="611076"/>
            <a:ext cx="3440502" cy="1449216"/>
          </a:xfrm>
          <a:solidFill>
            <a:schemeClr val="accent2">
              <a:lumMod val="50000"/>
            </a:schemeClr>
          </a:solidFill>
        </p:spPr>
        <p:txBody>
          <a:bodyPr wrap="square" tIns="108000" bIns="108000" rtlCol="0" anchor="t">
            <a:spAutoFit/>
          </a:bodyPr>
          <a:lstStyle>
            <a:lvl1pPr>
              <a:lnSpc>
                <a:spcPct val="100000"/>
              </a:lnSpc>
              <a:defRPr sz="4000"/>
            </a:lvl1pPr>
          </a:lstStyle>
          <a:p>
            <a:pPr rtl="0"/>
            <a:r>
              <a:rPr lang="fr-FR" noProof="0"/>
              <a:t>Modifiez le style du titre</a:t>
            </a:r>
          </a:p>
        </p:txBody>
      </p:sp>
    </p:spTree>
    <p:extLst>
      <p:ext uri="{BB962C8B-B14F-4D97-AF65-F5344CB8AC3E}">
        <p14:creationId xmlns:p14="http://schemas.microsoft.com/office/powerpoint/2010/main" val="36100512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22BDA7-8BE9-42D5-ACF1-0F51423A206E}"/>
              </a:ext>
            </a:extLst>
          </p:cNvPr>
          <p:cNvSpPr>
            <a:spLocks noGrp="1"/>
          </p:cNvSpPr>
          <p:nvPr>
            <p:ph type="title"/>
          </p:nvPr>
        </p:nvSpPr>
        <p:spPr>
          <a:xfrm>
            <a:off x="831850" y="1709738"/>
            <a:ext cx="10515600" cy="2852737"/>
          </a:xfrm>
        </p:spPr>
        <p:txBody>
          <a:bodyPr rtlCol="0" anchor="b"/>
          <a:lstStyle>
            <a:lvl1pPr>
              <a:defRPr sz="60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71CEF73F-3CCA-4312-8E9C-2B4629DA1F66}"/>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4" name="Espace réservé du numéro de diapositive 3">
            <a:extLst>
              <a:ext uri="{FF2B5EF4-FFF2-40B4-BE49-F238E27FC236}">
                <a16:creationId xmlns:a16="http://schemas.microsoft.com/office/drawing/2014/main" id="{293BF716-502C-4821-A3A0-19C2C508EED1}"/>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26659831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1AB651-5612-4E6A-9B35-A555D082EC2F}"/>
              </a:ext>
            </a:extLst>
          </p:cNvPr>
          <p:cNvSpPr>
            <a:spLocks noGrp="1"/>
          </p:cNvSpPr>
          <p:nvPr>
            <p:ph type="title"/>
          </p:nvPr>
        </p:nvSpPr>
        <p:spPr/>
        <p:txBody>
          <a:bodyPr rtlCol="0"/>
          <a:lstStyle/>
          <a:p>
            <a:pPr rtl="0"/>
            <a:r>
              <a:rPr lang="fr-FR" noProof="0"/>
              <a:t>Modifiez le style du titre</a:t>
            </a:r>
          </a:p>
        </p:txBody>
      </p:sp>
      <p:sp>
        <p:nvSpPr>
          <p:cNvPr id="3" name="Espace réservé du contenu 2">
            <a:extLst>
              <a:ext uri="{FF2B5EF4-FFF2-40B4-BE49-F238E27FC236}">
                <a16:creationId xmlns:a16="http://schemas.microsoft.com/office/drawing/2014/main" id="{881389A2-D77B-40CA-AD1E-0178AEFAD15A}"/>
              </a:ext>
            </a:extLst>
          </p:cNvPr>
          <p:cNvSpPr>
            <a:spLocks noGrp="1"/>
          </p:cNvSpPr>
          <p:nvPr>
            <p:ph sz="half" idx="1" hasCustomPrompt="1"/>
          </p:nvPr>
        </p:nvSpPr>
        <p:spPr>
          <a:xfrm>
            <a:off x="838200" y="1825625"/>
            <a:ext cx="5181600" cy="435133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a:extLst>
              <a:ext uri="{FF2B5EF4-FFF2-40B4-BE49-F238E27FC236}">
                <a16:creationId xmlns:a16="http://schemas.microsoft.com/office/drawing/2014/main" id="{A1DCA993-CBEA-48C5-BD35-50ABDFF64065}"/>
              </a:ext>
            </a:extLst>
          </p:cNvPr>
          <p:cNvSpPr>
            <a:spLocks noGrp="1"/>
          </p:cNvSpPr>
          <p:nvPr>
            <p:ph sz="half" idx="2" hasCustomPrompt="1"/>
          </p:nvPr>
        </p:nvSpPr>
        <p:spPr>
          <a:xfrm>
            <a:off x="6172200" y="1825625"/>
            <a:ext cx="5181600" cy="435133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numéro de diapositive 4">
            <a:extLst>
              <a:ext uri="{FF2B5EF4-FFF2-40B4-BE49-F238E27FC236}">
                <a16:creationId xmlns:a16="http://schemas.microsoft.com/office/drawing/2014/main" id="{B88ED8E0-95EC-469F-9B7E-562FBDFDE6CC}"/>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6463448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76F88-2A37-410D-A685-E455AF3D07B4}"/>
              </a:ext>
            </a:extLst>
          </p:cNvPr>
          <p:cNvSpPr>
            <a:spLocks noGrp="1"/>
          </p:cNvSpPr>
          <p:nvPr>
            <p:ph type="title"/>
          </p:nvPr>
        </p:nvSpPr>
        <p:spPr>
          <a:xfrm>
            <a:off x="839788" y="365125"/>
            <a:ext cx="10515600" cy="1325563"/>
          </a:xfrm>
        </p:spPr>
        <p:txBody>
          <a:bodyPr rtlCol="0"/>
          <a:lstStyle/>
          <a:p>
            <a:pPr rtl="0"/>
            <a:r>
              <a:rPr lang="fr-FR" noProof="0"/>
              <a:t>Modifiez le style du titre</a:t>
            </a:r>
          </a:p>
        </p:txBody>
      </p:sp>
      <p:sp>
        <p:nvSpPr>
          <p:cNvPr id="3" name="Espace réservé du texte 2">
            <a:extLst>
              <a:ext uri="{FF2B5EF4-FFF2-40B4-BE49-F238E27FC236}">
                <a16:creationId xmlns:a16="http://schemas.microsoft.com/office/drawing/2014/main" id="{6C764B46-B015-44F7-8DC0-AFB8D275E486}"/>
              </a:ext>
            </a:extLst>
          </p:cNvPr>
          <p:cNvSpPr>
            <a:spLocks noGrp="1"/>
          </p:cNvSpPr>
          <p:nvPr>
            <p:ph type="body" idx="1" hasCustomPrompt="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a:extLst>
              <a:ext uri="{FF2B5EF4-FFF2-40B4-BE49-F238E27FC236}">
                <a16:creationId xmlns:a16="http://schemas.microsoft.com/office/drawing/2014/main" id="{2D3C8232-2077-497A-9142-B787E2B03A73}"/>
              </a:ext>
            </a:extLst>
          </p:cNvPr>
          <p:cNvSpPr>
            <a:spLocks noGrp="1"/>
          </p:cNvSpPr>
          <p:nvPr>
            <p:ph sz="half" idx="2" hasCustomPrompt="1"/>
          </p:nvPr>
        </p:nvSpPr>
        <p:spPr>
          <a:xfrm>
            <a:off x="839788" y="2505075"/>
            <a:ext cx="5157787"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a:extLst>
              <a:ext uri="{FF2B5EF4-FFF2-40B4-BE49-F238E27FC236}">
                <a16:creationId xmlns:a16="http://schemas.microsoft.com/office/drawing/2014/main" id="{AAF6077C-D913-4FD0-B6E0-6D70BEFD40E6}"/>
              </a:ext>
            </a:extLst>
          </p:cNvPr>
          <p:cNvSpPr>
            <a:spLocks noGrp="1"/>
          </p:cNvSpPr>
          <p:nvPr>
            <p:ph type="body" sz="quarter" idx="3" hasCustomPrompt="1"/>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a:extLst>
              <a:ext uri="{FF2B5EF4-FFF2-40B4-BE49-F238E27FC236}">
                <a16:creationId xmlns:a16="http://schemas.microsoft.com/office/drawing/2014/main" id="{43905DBB-3AA9-4435-AC97-732293FDE7EF}"/>
              </a:ext>
            </a:extLst>
          </p:cNvPr>
          <p:cNvSpPr>
            <a:spLocks noGrp="1"/>
          </p:cNvSpPr>
          <p:nvPr>
            <p:ph sz="quarter" idx="4" hasCustomPrompt="1"/>
          </p:nvPr>
        </p:nvSpPr>
        <p:spPr>
          <a:xfrm>
            <a:off x="6172200" y="2505075"/>
            <a:ext cx="5183188"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u numéro de diapositive 6">
            <a:extLst>
              <a:ext uri="{FF2B5EF4-FFF2-40B4-BE49-F238E27FC236}">
                <a16:creationId xmlns:a16="http://schemas.microsoft.com/office/drawing/2014/main" id="{1954C901-FCAF-4DFB-A621-6A969641CA73}"/>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22921455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AF2623-2255-4BBA-9577-B3A3FD2AE8E8}"/>
              </a:ext>
            </a:extLst>
          </p:cNvPr>
          <p:cNvSpPr>
            <a:spLocks noGrp="1"/>
          </p:cNvSpPr>
          <p:nvPr>
            <p:ph type="title"/>
          </p:nvPr>
        </p:nvSpPr>
        <p:spPr/>
        <p:txBody>
          <a:bodyPr rtlCol="0"/>
          <a:lstStyle/>
          <a:p>
            <a:pPr rtl="0"/>
            <a:r>
              <a:rPr lang="fr-FR" noProof="0"/>
              <a:t>Modifiez le style du titre</a:t>
            </a:r>
          </a:p>
        </p:txBody>
      </p:sp>
      <p:sp>
        <p:nvSpPr>
          <p:cNvPr id="3" name="Espace réservé du numéro de diapositive 2">
            <a:extLst>
              <a:ext uri="{FF2B5EF4-FFF2-40B4-BE49-F238E27FC236}">
                <a16:creationId xmlns:a16="http://schemas.microsoft.com/office/drawing/2014/main" id="{5259F0F0-5E7C-4FC9-8E90-6ADCD7A714B6}"/>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31055322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A9D3FFB-BE14-4D90-A515-10EDD1BEE6F1}"/>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36276739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51E51-BE82-4B1B-9CB6-89C26464DBE2}"/>
              </a:ext>
            </a:extLst>
          </p:cNvPr>
          <p:cNvSpPr>
            <a:spLocks noGrp="1"/>
          </p:cNvSpPr>
          <p:nvPr>
            <p:ph type="title"/>
          </p:nvPr>
        </p:nvSpPr>
        <p:spPr>
          <a:xfrm>
            <a:off x="839788" y="457200"/>
            <a:ext cx="3932237" cy="1600200"/>
          </a:xfrm>
        </p:spPr>
        <p:txBody>
          <a:bodyPr rtlCol="0" anchor="b"/>
          <a:lstStyle>
            <a:lvl1pPr>
              <a:defRPr sz="32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04CCBF8C-3CF7-47E6-9AB0-15584178B449}"/>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a:extLst>
              <a:ext uri="{FF2B5EF4-FFF2-40B4-BE49-F238E27FC236}">
                <a16:creationId xmlns:a16="http://schemas.microsoft.com/office/drawing/2014/main" id="{3D07DA3C-0298-45CF-AFC3-41031C0763E3}"/>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u numéro de diapositive 4">
            <a:extLst>
              <a:ext uri="{FF2B5EF4-FFF2-40B4-BE49-F238E27FC236}">
                <a16:creationId xmlns:a16="http://schemas.microsoft.com/office/drawing/2014/main" id="{F7C4FF87-D01E-416B-9EF8-E107C4EDDC42}"/>
              </a:ext>
            </a:extLst>
          </p:cNvPr>
          <p:cNvSpPr>
            <a:spLocks noGrp="1"/>
          </p:cNvSpPr>
          <p:nvPr>
            <p:ph type="sldNum" sz="quarter" idx="10"/>
          </p:nvPr>
        </p:nvSpPr>
        <p:spPr/>
        <p:txBody>
          <a:bodyPr rtlCol="0"/>
          <a:lstStyle/>
          <a:p>
            <a:pPr rtl="0"/>
            <a:r>
              <a:rPr lang="fr-FR" noProof="0" dirty="0"/>
              <a:t>PAGE </a:t>
            </a:r>
            <a:fld id="{4A9B5881-4007-4345-955A-79C2656F0C49}" type="slidenum">
              <a:rPr lang="fr-FR" noProof="0" smtClean="0"/>
              <a:pPr rtl="0"/>
              <a:t>‹N°›</a:t>
            </a:fld>
            <a:endParaRPr lang="fr-FR" noProof="0" dirty="0"/>
          </a:p>
        </p:txBody>
      </p:sp>
    </p:spTree>
    <p:extLst>
      <p:ext uri="{BB962C8B-B14F-4D97-AF65-F5344CB8AC3E}">
        <p14:creationId xmlns:p14="http://schemas.microsoft.com/office/powerpoint/2010/main" val="3985334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48E4AFE-E166-4B84-B0C8-9205038D8033}"/>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flipV="1">
            <a:off x="0" y="0"/>
            <a:ext cx="12192000" cy="6858000"/>
          </a:xfrm>
          <a:prstGeom prst="rect">
            <a:avLst/>
          </a:prstGeom>
        </p:spPr>
      </p:pic>
      <p:sp>
        <p:nvSpPr>
          <p:cNvPr id="2" name="Espace réservé du titre 1">
            <a:extLst>
              <a:ext uri="{FF2B5EF4-FFF2-40B4-BE49-F238E27FC236}">
                <a16:creationId xmlns:a16="http://schemas.microsoft.com/office/drawing/2014/main" id="{6C617517-B672-49BA-AC6E-AB66D0639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6EC92C27-7843-4B22-9200-B7304E6AE4CD}"/>
              </a:ext>
            </a:extLst>
          </p:cNvPr>
          <p:cNvSpPr>
            <a:spLocks noGrp="1"/>
          </p:cNvSpPr>
          <p:nvPr>
            <p:ph type="body" idx="1"/>
          </p:nvPr>
        </p:nvSpPr>
        <p:spPr>
          <a:xfrm>
            <a:off x="838200" y="1825625"/>
            <a:ext cx="10515598" cy="4351338"/>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numéro de diapositive 5">
            <a:extLst>
              <a:ext uri="{FF2B5EF4-FFF2-40B4-BE49-F238E27FC236}">
                <a16:creationId xmlns:a16="http://schemas.microsoft.com/office/drawing/2014/main" id="{52DB4F10-F75B-41A8-B994-BFF68949E59A}"/>
              </a:ext>
            </a:extLst>
          </p:cNvPr>
          <p:cNvSpPr>
            <a:spLocks noGrp="1"/>
          </p:cNvSpPr>
          <p:nvPr>
            <p:ph type="sldNum" sz="quarter" idx="4"/>
          </p:nvPr>
        </p:nvSpPr>
        <p:spPr>
          <a:xfrm>
            <a:off x="11353800" y="6361475"/>
            <a:ext cx="838200" cy="360000"/>
          </a:xfrm>
          <a:prstGeom prst="rect">
            <a:avLst/>
          </a:prstGeom>
          <a:solidFill>
            <a:schemeClr val="tx1">
              <a:lumMod val="85000"/>
              <a:lumOff val="15000"/>
            </a:schemeClr>
          </a:solidFill>
        </p:spPr>
        <p:txBody>
          <a:bodyPr vert="horz" lIns="91440" tIns="45720" rIns="91440" bIns="45720" rtlCol="0" anchor="ctr"/>
          <a:lstStyle>
            <a:lvl1pPr algn="ctr">
              <a:defRPr sz="1200">
                <a:solidFill>
                  <a:schemeClr val="bg1"/>
                </a:solidFill>
              </a:defRPr>
            </a:lvl1pPr>
          </a:lstStyle>
          <a:p>
            <a:pPr rtl="0"/>
            <a:r>
              <a:rPr lang="fr-FR" noProof="0" dirty="0"/>
              <a:t>PAGE </a:t>
            </a:r>
            <a:fld id="{4A9B5881-4007-4345-955A-79C2656F0C49}" type="slidenum">
              <a:rPr lang="fr-FR" noProof="0" smtClean="0"/>
              <a:pPr rtl="0"/>
              <a:t>‹N°›</a:t>
            </a:fld>
            <a:endParaRPr lang="fr-FR" noProof="0" dirty="0"/>
          </a:p>
        </p:txBody>
      </p:sp>
      <p:sp>
        <p:nvSpPr>
          <p:cNvPr id="7" name="Rectangle 6">
            <a:extLst>
              <a:ext uri="{FF2B5EF4-FFF2-40B4-BE49-F238E27FC236}">
                <a16:creationId xmlns:a16="http://schemas.microsoft.com/office/drawing/2014/main" id="{512D21E2-8DEB-4F43-A26E-B8DA900A9230}"/>
              </a:ext>
            </a:extLst>
          </p:cNvPr>
          <p:cNvSpPr/>
          <p:nvPr userDrawn="1"/>
        </p:nvSpPr>
        <p:spPr>
          <a:xfrm>
            <a:off x="0" y="6721475"/>
            <a:ext cx="12192000" cy="136525"/>
          </a:xfrm>
          <a:prstGeom prst="rect">
            <a:avLst/>
          </a:prstGeom>
          <a:gradFill>
            <a:gsLst>
              <a:gs pos="0">
                <a:schemeClr val="accent2"/>
              </a:gs>
              <a:gs pos="100000">
                <a:schemeClr val="tx1">
                  <a:lumMod val="75000"/>
                  <a:lumOff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a:extLst>
              <a:ext uri="{FF2B5EF4-FFF2-40B4-BE49-F238E27FC236}">
                <a16:creationId xmlns:a16="http://schemas.microsoft.com/office/drawing/2014/main" id="{35CD3143-7FD1-40EA-AA4A-47C72380AEC2}"/>
              </a:ext>
            </a:extLst>
          </p:cNvPr>
          <p:cNvSpPr/>
          <p:nvPr userDrawn="1"/>
        </p:nvSpPr>
        <p:spPr>
          <a:xfrm>
            <a:off x="11353798" y="6721474"/>
            <a:ext cx="838201" cy="1365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Tree>
    <p:extLst>
      <p:ext uri="{BB962C8B-B14F-4D97-AF65-F5344CB8AC3E}">
        <p14:creationId xmlns:p14="http://schemas.microsoft.com/office/powerpoint/2010/main" val="3853920126"/>
      </p:ext>
    </p:extLst>
  </p:cSld>
  <p:clrMap bg1="lt1" tx1="dk1" bg2="lt2" tx2="dk2" accent1="accent1" accent2="accent2" accent3="accent3" accent4="accent4" accent5="accent5" accent6="accent6" hlink="hlink" folHlink="folHlink"/>
  <p:sldLayoutIdLst>
    <p:sldLayoutId id="2147483661" r:id="rId1"/>
    <p:sldLayoutId id="2147483659" r:id="rId2"/>
    <p:sldLayoutId id="2147483660" r:id="rId3"/>
    <p:sldLayoutId id="2147483665" r:id="rId4"/>
    <p:sldLayoutId id="2147483666" r:id="rId5"/>
    <p:sldLayoutId id="2147483650" r:id="rId6"/>
    <p:sldLayoutId id="2147483663" r:id="rId7"/>
    <p:sldLayoutId id="2147483664" r:id="rId8"/>
    <p:sldLayoutId id="2147483651" r:id="rId9"/>
    <p:sldLayoutId id="2147483652" r:id="rId10"/>
    <p:sldLayoutId id="2147483653" r:id="rId11"/>
    <p:sldLayoutId id="2147483654" r:id="rId12"/>
    <p:sldLayoutId id="2147483655" r:id="rId13"/>
    <p:sldLayoutId id="2147483656" r:id="rId14"/>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2.sv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12.sv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br>
              <a:rPr lang="fr-FR" sz="2800" dirty="0"/>
            </a:br>
            <a:endParaRPr lang="fr-FR" sz="2800" dirty="0"/>
          </a:p>
        </p:txBody>
      </p:sp>
      <p:graphicFrame>
        <p:nvGraphicFramePr>
          <p:cNvPr id="9" name="Espace réservé du contenu 2" descr="Espace réservé du contenu de liste">
            <a:extLst>
              <a:ext uri="{FF2B5EF4-FFF2-40B4-BE49-F238E27FC236}">
                <a16:creationId xmlns:a16="http://schemas.microsoft.com/office/drawing/2014/main" id="{F6CA07A8-8AB7-A8A1-7DBD-791CDFE70AA3}"/>
              </a:ext>
            </a:extLst>
          </p:cNvPr>
          <p:cNvGraphicFramePr>
            <a:graphicFrameLocks/>
          </p:cNvGraphicFramePr>
          <p:nvPr>
            <p:extLst>
              <p:ext uri="{D42A27DB-BD31-4B8C-83A1-F6EECF244321}">
                <p14:modId xmlns:p14="http://schemas.microsoft.com/office/powerpoint/2010/main" val="3307913236"/>
              </p:ext>
            </p:extLst>
          </p:nvPr>
        </p:nvGraphicFramePr>
        <p:xfrm>
          <a:off x="5419332" y="326780"/>
          <a:ext cx="6791323" cy="598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re 1">
            <a:extLst>
              <a:ext uri="{FF2B5EF4-FFF2-40B4-BE49-F238E27FC236}">
                <a16:creationId xmlns:a16="http://schemas.microsoft.com/office/drawing/2014/main" id="{B8B20CD4-D6FA-83C3-5AC4-4F3B257F34C3}"/>
              </a:ext>
            </a:extLst>
          </p:cNvPr>
          <p:cNvSpPr txBox="1">
            <a:spLocks/>
          </p:cNvSpPr>
          <p:nvPr/>
        </p:nvSpPr>
        <p:spPr>
          <a:xfrm>
            <a:off x="908549" y="1966960"/>
            <a:ext cx="3396750" cy="1977416"/>
          </a:xfrm>
          <a:prstGeom prst="rect">
            <a:avLst/>
          </a:prstGeom>
          <a:noFill/>
        </p:spPr>
        <p:txBody>
          <a:bodyPr vert="horz" lIns="91440" tIns="45720" rIns="91440" bIns="45720" rtlCol="0" anchor="t" anchorCtr="0">
            <a:norm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pPr algn="r"/>
            <a:r>
              <a:rPr lang="fr-FR" sz="5400" dirty="0"/>
              <a:t>Programme de cours</a:t>
            </a:r>
          </a:p>
        </p:txBody>
      </p:sp>
      <p:sp>
        <p:nvSpPr>
          <p:cNvPr id="5" name="ZoneTexte 4">
            <a:extLst>
              <a:ext uri="{FF2B5EF4-FFF2-40B4-BE49-F238E27FC236}">
                <a16:creationId xmlns:a16="http://schemas.microsoft.com/office/drawing/2014/main" id="{F2100E61-75F6-8267-7470-6AC0ED04BB9F}"/>
              </a:ext>
            </a:extLst>
          </p:cNvPr>
          <p:cNvSpPr txBox="1"/>
          <p:nvPr/>
        </p:nvSpPr>
        <p:spPr>
          <a:xfrm>
            <a:off x="10919" y="4442612"/>
            <a:ext cx="5399055" cy="1671193"/>
          </a:xfrm>
          <a:prstGeom prst="rect">
            <a:avLst/>
          </a:prstGeom>
          <a:noFill/>
        </p:spPr>
        <p:txBody>
          <a:bodyPr vert="horz" lIns="0" tIns="0" rIns="0" bIns="0" rtlCol="0">
            <a:noAutofit/>
          </a:bodyPr>
          <a:lstStyle>
            <a:lvl1pPr indent="0">
              <a:lnSpc>
                <a:spcPct val="90000"/>
              </a:lnSpc>
              <a:spcBef>
                <a:spcPts val="1000"/>
              </a:spcBef>
              <a:buClr>
                <a:schemeClr val="accent2"/>
              </a:buClr>
              <a:buFont typeface="Wingdings" panose="05000000000000000000" pitchFamily="2" charset="2"/>
              <a:buNone/>
              <a:defRPr sz="2800">
                <a:solidFill>
                  <a:schemeClr val="bg1"/>
                </a:solidFill>
                <a:effectLst>
                  <a:outerShdw blurRad="38100" dist="38100" dir="2700000" algn="tl">
                    <a:srgbClr val="000000">
                      <a:alpha val="43137"/>
                    </a:srgbClr>
                  </a:outerShdw>
                </a:effectLst>
              </a:defRPr>
            </a:lvl1pPr>
            <a:lvl2pPr indent="0">
              <a:lnSpc>
                <a:spcPct val="90000"/>
              </a:lnSpc>
              <a:spcBef>
                <a:spcPts val="500"/>
              </a:spcBef>
              <a:buFont typeface="Wingdings" panose="05000000000000000000" pitchFamily="2" charset="2"/>
              <a:buNone/>
              <a:defRPr sz="1400">
                <a:solidFill>
                  <a:schemeClr val="bg1"/>
                </a:solidFill>
              </a:defRPr>
            </a:lvl2pPr>
            <a:lvl3pPr indent="0">
              <a:lnSpc>
                <a:spcPct val="90000"/>
              </a:lnSpc>
              <a:spcBef>
                <a:spcPts val="500"/>
              </a:spcBef>
              <a:buFont typeface="Wingdings" panose="05000000000000000000" pitchFamily="2" charset="2"/>
              <a:buNone/>
              <a:defRPr sz="1200">
                <a:solidFill>
                  <a:schemeClr val="bg1"/>
                </a:solidFill>
              </a:defRPr>
            </a:lvl3pPr>
            <a:lvl4pPr indent="0">
              <a:lnSpc>
                <a:spcPct val="90000"/>
              </a:lnSpc>
              <a:spcBef>
                <a:spcPts val="500"/>
              </a:spcBef>
              <a:buFont typeface="Wingdings" panose="05000000000000000000" pitchFamily="2" charset="2"/>
              <a:buNone/>
              <a:defRPr sz="1000">
                <a:solidFill>
                  <a:schemeClr val="bg1"/>
                </a:solidFill>
              </a:defRPr>
            </a:lvl4pPr>
            <a:lvl5pPr indent="0">
              <a:lnSpc>
                <a:spcPct val="90000"/>
              </a:lnSpc>
              <a:spcBef>
                <a:spcPts val="500"/>
              </a:spcBef>
              <a:buFont typeface="Wingdings" panose="05000000000000000000" pitchFamily="2" charset="2"/>
              <a:buNone/>
              <a:defRPr sz="1000">
                <a:solidFill>
                  <a:schemeClr val="bg1"/>
                </a:solidFill>
              </a:defRPr>
            </a:lvl5pPr>
            <a:lvl6pPr indent="0">
              <a:lnSpc>
                <a:spcPct val="90000"/>
              </a:lnSpc>
              <a:spcBef>
                <a:spcPts val="500"/>
              </a:spcBef>
              <a:buFont typeface="Arial" panose="020B0604020202020204" pitchFamily="34" charset="0"/>
              <a:buNone/>
              <a:defRPr sz="1000"/>
            </a:lvl6pPr>
            <a:lvl7pPr indent="0">
              <a:lnSpc>
                <a:spcPct val="90000"/>
              </a:lnSpc>
              <a:spcBef>
                <a:spcPts val="500"/>
              </a:spcBef>
              <a:buFont typeface="Arial" panose="020B0604020202020204" pitchFamily="34" charset="0"/>
              <a:buNone/>
              <a:defRPr sz="1000"/>
            </a:lvl7pPr>
            <a:lvl8pPr indent="0">
              <a:lnSpc>
                <a:spcPct val="90000"/>
              </a:lnSpc>
              <a:spcBef>
                <a:spcPts val="500"/>
              </a:spcBef>
              <a:buFont typeface="Arial" panose="020B0604020202020204" pitchFamily="34" charset="0"/>
              <a:buNone/>
              <a:defRPr sz="1000"/>
            </a:lvl8pPr>
            <a:lvl9pPr indent="0">
              <a:lnSpc>
                <a:spcPct val="90000"/>
              </a:lnSpc>
              <a:spcBef>
                <a:spcPts val="500"/>
              </a:spcBef>
              <a:buFont typeface="Arial" panose="020B0604020202020204" pitchFamily="34" charset="0"/>
              <a:buNone/>
              <a:defRPr sz="1000"/>
            </a:lvl9pPr>
          </a:lstStyle>
          <a:p>
            <a:pPr algn="ctr"/>
            <a:r>
              <a:rPr lang="fr-FR" sz="4000" dirty="0">
                <a:ln w="0"/>
                <a:effectLst>
                  <a:outerShdw blurRad="38100" dist="19050" dir="2700000" algn="tl" rotWithShape="0">
                    <a:schemeClr val="dk1">
                      <a:alpha val="40000"/>
                    </a:schemeClr>
                  </a:outerShdw>
                </a:effectLst>
                <a:latin typeface="Daytona Condensed" panose="020B0506030503040204" pitchFamily="34" charset="0"/>
              </a:rPr>
              <a:t>IMPORTER UN </a:t>
            </a:r>
            <a:br>
              <a:rPr lang="fr-FR" sz="4000" dirty="0">
                <a:ln w="0"/>
                <a:effectLst>
                  <a:outerShdw blurRad="38100" dist="19050" dir="2700000" algn="tl" rotWithShape="0">
                    <a:schemeClr val="dk1">
                      <a:alpha val="40000"/>
                    </a:schemeClr>
                  </a:outerShdw>
                </a:effectLst>
                <a:latin typeface="Daytona Condensed" panose="020B0506030503040204" pitchFamily="34" charset="0"/>
              </a:rPr>
            </a:br>
            <a:r>
              <a:rPr lang="fr-FR" sz="4000" dirty="0">
                <a:ln w="0"/>
                <a:effectLst>
                  <a:outerShdw blurRad="38100" dist="19050" dir="2700000" algn="tl" rotWithShape="0">
                    <a:schemeClr val="dk1">
                      <a:alpha val="40000"/>
                    </a:schemeClr>
                  </a:outerShdw>
                </a:effectLst>
                <a:latin typeface="Daytona Condensed" panose="020B0506030503040204" pitchFamily="34" charset="0"/>
              </a:rPr>
              <a:t>FICHIER CSV</a:t>
            </a:r>
            <a:br>
              <a:rPr lang="fr-FR" sz="4000" dirty="0">
                <a:ln w="0"/>
                <a:effectLst>
                  <a:outerShdw blurRad="38100" dist="19050" dir="2700000" algn="tl" rotWithShape="0">
                    <a:schemeClr val="dk1">
                      <a:alpha val="40000"/>
                    </a:schemeClr>
                  </a:outerShdw>
                </a:effectLst>
                <a:latin typeface="Daytona Condensed" panose="020B0506030503040204" pitchFamily="34" charset="0"/>
              </a:rPr>
            </a:br>
            <a:r>
              <a:rPr lang="fr-FR" sz="4000" dirty="0">
                <a:ln w="0"/>
                <a:effectLst>
                  <a:outerShdw blurRad="38100" dist="19050" dir="2700000" algn="tl" rotWithShape="0">
                    <a:schemeClr val="dk1">
                      <a:alpha val="40000"/>
                    </a:schemeClr>
                  </a:outerShdw>
                </a:effectLst>
                <a:latin typeface="Daytona Condensed" panose="020B0506030503040204" pitchFamily="34" charset="0"/>
              </a:rPr>
              <a:t>Part 1</a:t>
            </a:r>
          </a:p>
        </p:txBody>
      </p:sp>
      <p:cxnSp>
        <p:nvCxnSpPr>
          <p:cNvPr id="7" name="Connecteur droit 6">
            <a:extLst>
              <a:ext uri="{FF2B5EF4-FFF2-40B4-BE49-F238E27FC236}">
                <a16:creationId xmlns:a16="http://schemas.microsoft.com/office/drawing/2014/main" id="{5457BDB7-5DBC-5DFA-7A7D-BA0071B03002}"/>
              </a:ext>
            </a:extLst>
          </p:cNvPr>
          <p:cNvCxnSpPr>
            <a:cxnSpLocks/>
          </p:cNvCxnSpPr>
          <p:nvPr/>
        </p:nvCxnSpPr>
        <p:spPr>
          <a:xfrm>
            <a:off x="0" y="4295775"/>
            <a:ext cx="54208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2">
            <a:extLst>
              <a:ext uri="{FF2B5EF4-FFF2-40B4-BE49-F238E27FC236}">
                <a16:creationId xmlns:a16="http://schemas.microsoft.com/office/drawing/2014/main" id="{02ED124B-35D8-4F03-C652-D18CE6B5D6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6156" y="158403"/>
            <a:ext cx="1756456" cy="1632858"/>
          </a:xfrm>
          <a:prstGeom prst="rect">
            <a:avLst/>
          </a:prstGeom>
          <a:noFill/>
          <a:effectLst>
            <a:glow rad="101600">
              <a:schemeClr val="bg1">
                <a:lumMod val="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3117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nodeType="with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750"/>
                                        <p:tgtEl>
                                          <p:spTgt spid="7"/>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2</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sp>
        <p:nvSpPr>
          <p:cNvPr id="3" name="Espace réservé du contenu 2">
            <a:extLst>
              <a:ext uri="{FF2B5EF4-FFF2-40B4-BE49-F238E27FC236}">
                <a16:creationId xmlns:a16="http://schemas.microsoft.com/office/drawing/2014/main" id="{0005DDD8-8F75-054F-52BE-0C7DB2DC1B1F}"/>
              </a:ext>
            </a:extLst>
          </p:cNvPr>
          <p:cNvSpPr txBox="1">
            <a:spLocks/>
          </p:cNvSpPr>
          <p:nvPr/>
        </p:nvSpPr>
        <p:spPr>
          <a:xfrm>
            <a:off x="0" y="792000"/>
            <a:ext cx="10806404" cy="49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fr-FR" sz="3200" i="1" dirty="0">
                <a:solidFill>
                  <a:srgbClr val="FF9933"/>
                </a:solidFill>
              </a:rPr>
              <a:t>Importer un fichier CSV…</a:t>
            </a:r>
          </a:p>
        </p:txBody>
      </p:sp>
      <p:pic>
        <p:nvPicPr>
          <p:cNvPr id="7" name="Graphique 6" descr="Logement avec un remplissage uni">
            <a:hlinkClick r:id="rId3"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4900" y="63882"/>
            <a:ext cx="576000" cy="576000"/>
          </a:xfrm>
          <a:prstGeom prst="rect">
            <a:avLst/>
          </a:prstGeom>
        </p:spPr>
      </p:pic>
      <p:sp>
        <p:nvSpPr>
          <p:cNvPr id="8" name="Espace réservé du contenu 2">
            <a:extLst>
              <a:ext uri="{FF2B5EF4-FFF2-40B4-BE49-F238E27FC236}">
                <a16:creationId xmlns:a16="http://schemas.microsoft.com/office/drawing/2014/main" id="{9BD065B9-0C31-2527-5DF6-D8307A88C76B}"/>
              </a:ext>
            </a:extLst>
          </p:cNvPr>
          <p:cNvSpPr txBox="1">
            <a:spLocks/>
          </p:cNvSpPr>
          <p:nvPr/>
        </p:nvSpPr>
        <p:spPr>
          <a:xfrm>
            <a:off x="298843" y="2841427"/>
            <a:ext cx="11594314" cy="14794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solidFill>
                  <a:srgbClr val="FFFF00"/>
                </a:solidFill>
              </a:rPr>
              <a:t>CSV</a:t>
            </a:r>
            <a:r>
              <a:rPr lang="fr-FR" sz="2800" dirty="0"/>
              <a:t> désigne un format de fichiers dont le rôle est de présenter des données séparées par un délimiteur qui peut être une </a:t>
            </a:r>
            <a:r>
              <a:rPr lang="fr-FR" sz="2800" dirty="0">
                <a:solidFill>
                  <a:srgbClr val="FFFF00"/>
                </a:solidFill>
              </a:rPr>
              <a:t>virgule</a:t>
            </a:r>
            <a:r>
              <a:rPr lang="fr-FR" sz="2800" dirty="0"/>
              <a:t>, un </a:t>
            </a:r>
            <a:r>
              <a:rPr lang="fr-FR" sz="2800" dirty="0">
                <a:solidFill>
                  <a:srgbClr val="FFFF00"/>
                </a:solidFill>
              </a:rPr>
              <a:t>point-virgule</a:t>
            </a:r>
            <a:r>
              <a:rPr lang="fr-FR" sz="2800" dirty="0"/>
              <a:t> ou bien encore une </a:t>
            </a:r>
            <a:r>
              <a:rPr lang="fr-FR" sz="2800" dirty="0">
                <a:solidFill>
                  <a:srgbClr val="FFFF00"/>
                </a:solidFill>
              </a:rPr>
              <a:t>tabulation</a:t>
            </a:r>
            <a:r>
              <a:rPr lang="fr-FR" sz="2800" dirty="0"/>
              <a:t>.</a:t>
            </a:r>
            <a:endParaRPr lang="fr-FR" sz="2800" dirty="0">
              <a:solidFill>
                <a:srgbClr val="FFFF00"/>
              </a:solidFill>
            </a:endParaRPr>
          </a:p>
        </p:txBody>
      </p:sp>
      <p:sp>
        <p:nvSpPr>
          <p:cNvPr id="12" name="Espace réservé du contenu 2">
            <a:extLst>
              <a:ext uri="{FF2B5EF4-FFF2-40B4-BE49-F238E27FC236}">
                <a16:creationId xmlns:a16="http://schemas.microsoft.com/office/drawing/2014/main" id="{EE275A2D-B2D7-B64B-1A50-BB9A0D51690A}"/>
              </a:ext>
            </a:extLst>
          </p:cNvPr>
          <p:cNvSpPr txBox="1">
            <a:spLocks/>
          </p:cNvSpPr>
          <p:nvPr/>
        </p:nvSpPr>
        <p:spPr>
          <a:xfrm>
            <a:off x="298843" y="4412241"/>
            <a:ext cx="11594314" cy="10049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Il s'agit d'une manière simplifiée d'afficher des données afin de les rendre transmissibles d'un programme à un autre.</a:t>
            </a:r>
            <a:endParaRPr lang="fr-FR" sz="2800" dirty="0">
              <a:solidFill>
                <a:srgbClr val="FFFF00"/>
              </a:solidFill>
            </a:endParaRPr>
          </a:p>
        </p:txBody>
      </p:sp>
      <p:sp>
        <p:nvSpPr>
          <p:cNvPr id="16" name="Espace réservé du contenu 2">
            <a:extLst>
              <a:ext uri="{FF2B5EF4-FFF2-40B4-BE49-F238E27FC236}">
                <a16:creationId xmlns:a16="http://schemas.microsoft.com/office/drawing/2014/main" id="{2D5EA811-9911-EF25-638A-6BB8D26F4BCA}"/>
              </a:ext>
            </a:extLst>
          </p:cNvPr>
          <p:cNvSpPr txBox="1">
            <a:spLocks/>
          </p:cNvSpPr>
          <p:nvPr/>
        </p:nvSpPr>
        <p:spPr>
          <a:xfrm>
            <a:off x="298843" y="1699972"/>
            <a:ext cx="11594314" cy="9495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solidFill>
                  <a:srgbClr val="FFFF00"/>
                </a:solidFill>
              </a:rPr>
              <a:t>CSV</a:t>
            </a:r>
            <a:r>
              <a:rPr lang="fr-FR" sz="2800" dirty="0"/>
              <a:t> est l'acronyme de « </a:t>
            </a:r>
            <a:r>
              <a:rPr lang="fr-FR" sz="2800" dirty="0">
                <a:solidFill>
                  <a:srgbClr val="FFFF00"/>
                </a:solidFill>
              </a:rPr>
              <a:t>Coma Separated Values </a:t>
            </a:r>
            <a:r>
              <a:rPr lang="fr-FR" sz="2800" dirty="0"/>
              <a:t>», qui veut dire « valeurs séparées par des virgules ».</a:t>
            </a:r>
            <a:endParaRPr lang="fr-FR" sz="2800" dirty="0">
              <a:solidFill>
                <a:srgbClr val="FFFF00"/>
              </a:solidFill>
            </a:endParaRPr>
          </a:p>
        </p:txBody>
      </p:sp>
    </p:spTree>
    <p:extLst>
      <p:ext uri="{BB962C8B-B14F-4D97-AF65-F5344CB8AC3E}">
        <p14:creationId xmlns:p14="http://schemas.microsoft.com/office/powerpoint/2010/main" val="23776348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3500"/>
                            </p:stCondLst>
                            <p:childTnLst>
                              <p:par>
                                <p:cTn id="16" presetID="10" presetClass="entr" presetSubtype="0" fill="hold" grpId="0" nodeType="afterEffect">
                                  <p:stCondLst>
                                    <p:cond delay="20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6000"/>
                            </p:stCondLst>
                            <p:childTnLst>
                              <p:par>
                                <p:cTn id="20" presetID="10" presetClass="entr" presetSubtype="0" fill="hold" grpId="0" nodeType="afterEffect">
                                  <p:stCondLst>
                                    <p:cond delay="4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11000"/>
                            </p:stCondLst>
                            <p:childTnLst>
                              <p:par>
                                <p:cTn id="24" presetID="10" presetClass="entr" presetSubtype="0" fill="hold" grpId="0" nodeType="afterEffect">
                                  <p:stCondLst>
                                    <p:cond delay="65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8" grpId="0"/>
      <p:bldP spid="12"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0D80921-8354-BF64-9A48-788C17257A18}"/>
              </a:ext>
            </a:extLst>
          </p:cNvPr>
          <p:cNvPicPr>
            <a:picLocks noChangeAspect="1"/>
          </p:cNvPicPr>
          <p:nvPr/>
        </p:nvPicPr>
        <p:blipFill>
          <a:blip r:embed="rId3"/>
          <a:stretch>
            <a:fillRect/>
          </a:stretch>
        </p:blipFill>
        <p:spPr>
          <a:xfrm>
            <a:off x="4058816" y="1428245"/>
            <a:ext cx="7294984" cy="5293230"/>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3</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sp>
        <p:nvSpPr>
          <p:cNvPr id="3" name="Espace réservé du contenu 2">
            <a:extLst>
              <a:ext uri="{FF2B5EF4-FFF2-40B4-BE49-F238E27FC236}">
                <a16:creationId xmlns:a16="http://schemas.microsoft.com/office/drawing/2014/main" id="{0005DDD8-8F75-054F-52BE-0C7DB2DC1B1F}"/>
              </a:ext>
            </a:extLst>
          </p:cNvPr>
          <p:cNvSpPr txBox="1">
            <a:spLocks/>
          </p:cNvSpPr>
          <p:nvPr/>
        </p:nvSpPr>
        <p:spPr>
          <a:xfrm>
            <a:off x="0" y="792000"/>
            <a:ext cx="10806404" cy="49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fr-FR" sz="3200" i="1" dirty="0">
                <a:solidFill>
                  <a:srgbClr val="FF9933"/>
                </a:solidFill>
              </a:rPr>
              <a:t>Exemple d’un fichier CSV…</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9" name="Espace réservé du contenu 2">
            <a:extLst>
              <a:ext uri="{FF2B5EF4-FFF2-40B4-BE49-F238E27FC236}">
                <a16:creationId xmlns:a16="http://schemas.microsoft.com/office/drawing/2014/main" id="{16465801-453E-64E5-442C-EE2E786E7EB4}"/>
              </a:ext>
            </a:extLst>
          </p:cNvPr>
          <p:cNvSpPr txBox="1">
            <a:spLocks/>
          </p:cNvSpPr>
          <p:nvPr/>
        </p:nvSpPr>
        <p:spPr>
          <a:xfrm>
            <a:off x="214868" y="3290519"/>
            <a:ext cx="2921773" cy="1568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Fichier CSV avec un séparateur de type </a:t>
            </a:r>
            <a:r>
              <a:rPr lang="fr-FR" sz="2800" dirty="0">
                <a:solidFill>
                  <a:srgbClr val="FFFF00"/>
                </a:solidFill>
              </a:rPr>
              <a:t>point-virgule</a:t>
            </a:r>
          </a:p>
        </p:txBody>
      </p:sp>
      <p:sp>
        <p:nvSpPr>
          <p:cNvPr id="10" name="Flèche : droite 9">
            <a:extLst>
              <a:ext uri="{FF2B5EF4-FFF2-40B4-BE49-F238E27FC236}">
                <a16:creationId xmlns:a16="http://schemas.microsoft.com/office/drawing/2014/main" id="{2FE62F22-53D1-F87A-0E16-8815DEC1F787}"/>
              </a:ext>
            </a:extLst>
          </p:cNvPr>
          <p:cNvSpPr>
            <a:spLocks noChangeAspect="1"/>
          </p:cNvSpPr>
          <p:nvPr/>
        </p:nvSpPr>
        <p:spPr>
          <a:xfrm>
            <a:off x="3255838" y="3777210"/>
            <a:ext cx="671909" cy="59530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765844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3500"/>
                            </p:stCondLst>
                            <p:childTnLst>
                              <p:par>
                                <p:cTn id="16" presetID="22" presetClass="entr" presetSubtype="8" fill="hold" grpId="0" nodeType="afterEffect">
                                  <p:stCondLst>
                                    <p:cond delay="100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125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10" presetClass="entr" presetSubtype="0" fill="hold" nodeType="withEffect">
                                  <p:stCondLst>
                                    <p:cond delay="15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9"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63C8D35-08C5-5021-3968-8394C3B04F0C}"/>
              </a:ext>
            </a:extLst>
          </p:cNvPr>
          <p:cNvPicPr>
            <a:picLocks noChangeAspect="1"/>
          </p:cNvPicPr>
          <p:nvPr/>
        </p:nvPicPr>
        <p:blipFill>
          <a:blip r:embed="rId3"/>
          <a:stretch>
            <a:fillRect/>
          </a:stretch>
        </p:blipFill>
        <p:spPr>
          <a:xfrm>
            <a:off x="3993503" y="1380853"/>
            <a:ext cx="7360298" cy="5340622"/>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4</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sp>
        <p:nvSpPr>
          <p:cNvPr id="3" name="Espace réservé du contenu 2">
            <a:extLst>
              <a:ext uri="{FF2B5EF4-FFF2-40B4-BE49-F238E27FC236}">
                <a16:creationId xmlns:a16="http://schemas.microsoft.com/office/drawing/2014/main" id="{0005DDD8-8F75-054F-52BE-0C7DB2DC1B1F}"/>
              </a:ext>
            </a:extLst>
          </p:cNvPr>
          <p:cNvSpPr txBox="1">
            <a:spLocks/>
          </p:cNvSpPr>
          <p:nvPr/>
        </p:nvSpPr>
        <p:spPr>
          <a:xfrm>
            <a:off x="0" y="792000"/>
            <a:ext cx="10806404" cy="49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fr-FR" sz="3200" i="1" dirty="0">
                <a:solidFill>
                  <a:srgbClr val="FF9933"/>
                </a:solidFill>
              </a:rPr>
              <a:t>Exemple d’un fichier CSV…</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9" name="Espace réservé du contenu 2">
            <a:extLst>
              <a:ext uri="{FF2B5EF4-FFF2-40B4-BE49-F238E27FC236}">
                <a16:creationId xmlns:a16="http://schemas.microsoft.com/office/drawing/2014/main" id="{C81E4602-0BC6-6AF0-0A4B-0103194F2487}"/>
              </a:ext>
            </a:extLst>
          </p:cNvPr>
          <p:cNvSpPr txBox="1">
            <a:spLocks/>
          </p:cNvSpPr>
          <p:nvPr/>
        </p:nvSpPr>
        <p:spPr>
          <a:xfrm>
            <a:off x="214868" y="3266823"/>
            <a:ext cx="2921773" cy="15686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Fichier CSV avec un séparateur de type </a:t>
            </a:r>
            <a:r>
              <a:rPr lang="fr-FR" sz="2800" dirty="0">
                <a:solidFill>
                  <a:srgbClr val="FFFF00"/>
                </a:solidFill>
              </a:rPr>
              <a:t>tabulation</a:t>
            </a:r>
          </a:p>
        </p:txBody>
      </p:sp>
      <p:sp>
        <p:nvSpPr>
          <p:cNvPr id="10" name="Flèche : droite 9">
            <a:extLst>
              <a:ext uri="{FF2B5EF4-FFF2-40B4-BE49-F238E27FC236}">
                <a16:creationId xmlns:a16="http://schemas.microsoft.com/office/drawing/2014/main" id="{AA91DB70-CD9D-FC57-DC57-CD0CEDE80C8B}"/>
              </a:ext>
            </a:extLst>
          </p:cNvPr>
          <p:cNvSpPr>
            <a:spLocks noChangeAspect="1"/>
          </p:cNvSpPr>
          <p:nvPr/>
        </p:nvSpPr>
        <p:spPr>
          <a:xfrm>
            <a:off x="3255838" y="3753514"/>
            <a:ext cx="671909" cy="595300"/>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329151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3500"/>
                            </p:stCondLst>
                            <p:childTnLst>
                              <p:par>
                                <p:cTn id="16" presetID="22" presetClass="entr" presetSubtype="8" fill="hold" grpId="0" nodeType="afterEffect">
                                  <p:stCondLst>
                                    <p:cond delay="100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125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10" presetClass="entr" presetSubtype="0" fill="hold" nodeType="withEffect">
                                  <p:stCondLst>
                                    <p:cond delay="1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1056B0C-AAFB-8E2A-9A0D-7EDD8E14F951}"/>
              </a:ext>
            </a:extLst>
          </p:cNvPr>
          <p:cNvPicPr>
            <a:picLocks noChangeAspect="1"/>
          </p:cNvPicPr>
          <p:nvPr/>
        </p:nvPicPr>
        <p:blipFill rotWithShape="1">
          <a:blip r:embed="rId3"/>
          <a:srcRect b="15000"/>
          <a:stretch/>
        </p:blipFill>
        <p:spPr>
          <a:xfrm>
            <a:off x="2857500" y="2492178"/>
            <a:ext cx="6477000" cy="4232351"/>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5</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sp>
        <p:nvSpPr>
          <p:cNvPr id="3" name="Espace réservé du contenu 2">
            <a:extLst>
              <a:ext uri="{FF2B5EF4-FFF2-40B4-BE49-F238E27FC236}">
                <a16:creationId xmlns:a16="http://schemas.microsoft.com/office/drawing/2014/main" id="{0005DDD8-8F75-054F-52BE-0C7DB2DC1B1F}"/>
              </a:ext>
            </a:extLst>
          </p:cNvPr>
          <p:cNvSpPr txBox="1">
            <a:spLocks/>
          </p:cNvSpPr>
          <p:nvPr/>
        </p:nvSpPr>
        <p:spPr>
          <a:xfrm>
            <a:off x="0" y="792000"/>
            <a:ext cx="10806404" cy="49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fr-FR" sz="3200" i="1" dirty="0">
                <a:solidFill>
                  <a:srgbClr val="FF9933"/>
                </a:solidFill>
              </a:rPr>
              <a:t>Ouvrir un fichier CSV…</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16" name="Espace réservé du contenu 2">
            <a:extLst>
              <a:ext uri="{FF2B5EF4-FFF2-40B4-BE49-F238E27FC236}">
                <a16:creationId xmlns:a16="http://schemas.microsoft.com/office/drawing/2014/main" id="{2D5EA811-9911-EF25-638A-6BB8D26F4BCA}"/>
              </a:ext>
            </a:extLst>
          </p:cNvPr>
          <p:cNvSpPr txBox="1">
            <a:spLocks/>
          </p:cNvSpPr>
          <p:nvPr/>
        </p:nvSpPr>
        <p:spPr>
          <a:xfrm>
            <a:off x="298843" y="1318817"/>
            <a:ext cx="11594314" cy="6634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u="sng" dirty="0"/>
              <a:t>Cas de figure n° 1</a:t>
            </a:r>
          </a:p>
        </p:txBody>
      </p:sp>
      <p:sp>
        <p:nvSpPr>
          <p:cNvPr id="2" name="Espace réservé du contenu 2">
            <a:extLst>
              <a:ext uri="{FF2B5EF4-FFF2-40B4-BE49-F238E27FC236}">
                <a16:creationId xmlns:a16="http://schemas.microsoft.com/office/drawing/2014/main" id="{07588962-7646-C5EC-D4D5-1D830712AA58}"/>
              </a:ext>
            </a:extLst>
          </p:cNvPr>
          <p:cNvSpPr txBox="1">
            <a:spLocks/>
          </p:cNvSpPr>
          <p:nvPr/>
        </p:nvSpPr>
        <p:spPr>
          <a:xfrm>
            <a:off x="1045292" y="1822564"/>
            <a:ext cx="10556158" cy="5442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On ouvre le fichier </a:t>
            </a:r>
            <a:r>
              <a:rPr lang="fr-FR" sz="2800" dirty="0">
                <a:solidFill>
                  <a:srgbClr val="FFFF00"/>
                </a:solidFill>
              </a:rPr>
              <a:t>CSV</a:t>
            </a:r>
            <a:r>
              <a:rPr lang="fr-FR" sz="2800" dirty="0"/>
              <a:t> par un double clic depuis </a:t>
            </a:r>
            <a:r>
              <a:rPr lang="fr-FR" sz="2800" dirty="0">
                <a:solidFill>
                  <a:srgbClr val="FFFF00"/>
                </a:solidFill>
              </a:rPr>
              <a:t>l’explorateur de fichier</a:t>
            </a:r>
          </a:p>
        </p:txBody>
      </p:sp>
    </p:spTree>
    <p:extLst>
      <p:ext uri="{BB962C8B-B14F-4D97-AF65-F5344CB8AC3E}">
        <p14:creationId xmlns:p14="http://schemas.microsoft.com/office/powerpoint/2010/main" val="12977174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3500"/>
                            </p:stCondLst>
                            <p:childTnLst>
                              <p:par>
                                <p:cTn id="16" presetID="10" presetClass="entr" presetSubtype="0" fill="hold" grpId="0" nodeType="afterEffect">
                                  <p:stCondLst>
                                    <p:cond delay="20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6000"/>
                            </p:stCondLst>
                            <p:childTnLst>
                              <p:par>
                                <p:cTn id="20" presetID="10" presetClass="entr" presetSubtype="0" fill="hold" grpId="0" nodeType="afterEffect">
                                  <p:stCondLst>
                                    <p:cond delay="20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8500"/>
                            </p:stCondLst>
                            <p:childTnLst>
                              <p:par>
                                <p:cTn id="24" presetID="10" presetClass="entr" presetSubtype="0" fill="hold" nodeType="afterEffect">
                                  <p:stCondLst>
                                    <p:cond delay="35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97B4D707-B7A2-6E31-57FA-9A414BAE66AE}"/>
              </a:ext>
            </a:extLst>
          </p:cNvPr>
          <p:cNvPicPr>
            <a:picLocks noChangeAspect="1"/>
          </p:cNvPicPr>
          <p:nvPr/>
        </p:nvPicPr>
        <p:blipFill>
          <a:blip r:embed="rId3"/>
          <a:stretch>
            <a:fillRect/>
          </a:stretch>
        </p:blipFill>
        <p:spPr>
          <a:xfrm>
            <a:off x="113272" y="2473701"/>
            <a:ext cx="11965456" cy="3646092"/>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6</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966776"/>
            <a:ext cx="11594314" cy="9303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Sélectionner la première colonne, cliquer sur l’onglet </a:t>
            </a:r>
            <a:r>
              <a:rPr lang="fr-FR" sz="2800" dirty="0">
                <a:solidFill>
                  <a:srgbClr val="FFFF00"/>
                </a:solidFill>
              </a:rPr>
              <a:t>Données </a:t>
            </a:r>
            <a:r>
              <a:rPr lang="fr-FR" sz="2800" dirty="0"/>
              <a:t>puis sur </a:t>
            </a:r>
            <a:r>
              <a:rPr lang="fr-FR" sz="2800" dirty="0">
                <a:solidFill>
                  <a:srgbClr val="FFFF00"/>
                </a:solidFill>
              </a:rPr>
              <a:t>Convertir</a:t>
            </a:r>
          </a:p>
        </p:txBody>
      </p:sp>
      <p:sp>
        <p:nvSpPr>
          <p:cNvPr id="13" name="Flèche : droite 12">
            <a:extLst>
              <a:ext uri="{FF2B5EF4-FFF2-40B4-BE49-F238E27FC236}">
                <a16:creationId xmlns:a16="http://schemas.microsoft.com/office/drawing/2014/main" id="{7C2E3C57-8754-170F-6E79-2E6AB686C4C6}"/>
              </a:ext>
            </a:extLst>
          </p:cNvPr>
          <p:cNvSpPr>
            <a:spLocks noChangeAspect="1"/>
          </p:cNvSpPr>
          <p:nvPr/>
        </p:nvSpPr>
        <p:spPr>
          <a:xfrm rot="5400000">
            <a:off x="3062772" y="2556661"/>
            <a:ext cx="393695" cy="348809"/>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E12E57A-ED0F-97F6-2C2F-DF47F18356CB}"/>
              </a:ext>
            </a:extLst>
          </p:cNvPr>
          <p:cNvSpPr/>
          <p:nvPr/>
        </p:nvSpPr>
        <p:spPr>
          <a:xfrm>
            <a:off x="8948737" y="3097617"/>
            <a:ext cx="500063" cy="507596"/>
          </a:xfrm>
          <a:prstGeom prst="rect">
            <a:avLst/>
          </a:prstGeom>
          <a:noFill/>
          <a:ln w="19050">
            <a:solidFill>
              <a:srgbClr val="FFFF00"/>
            </a:solidFill>
          </a:ln>
          <a:effectLst>
            <a:glow rad="63500">
              <a:schemeClr val="bg1">
                <a:lumMod val="9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942140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nodeType="afterEffect">
                                  <p:stCondLst>
                                    <p:cond delay="30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22" presetClass="entr" presetSubtype="1" fill="hold" grpId="0" nodeType="withEffect">
                                  <p:stCondLst>
                                    <p:cond delay="350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par>
                                <p:cTn id="22" presetID="22" presetClass="entr" presetSubtype="1" fill="hold" grpId="0" nodeType="withEffect">
                                  <p:stCondLst>
                                    <p:cond delay="400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655BC18-16E4-10E4-B1F0-724AAF2FB828}"/>
              </a:ext>
            </a:extLst>
          </p:cNvPr>
          <p:cNvPicPr>
            <a:picLocks noChangeAspect="1"/>
          </p:cNvPicPr>
          <p:nvPr/>
        </p:nvPicPr>
        <p:blipFill>
          <a:blip r:embed="rId3"/>
          <a:stretch>
            <a:fillRect/>
          </a:stretch>
        </p:blipFill>
        <p:spPr>
          <a:xfrm>
            <a:off x="3772354" y="2727844"/>
            <a:ext cx="4647293" cy="3996490"/>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7</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772748"/>
            <a:ext cx="11594314" cy="5634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Un </a:t>
            </a:r>
            <a:r>
              <a:rPr lang="fr-FR" sz="2600" dirty="0">
                <a:solidFill>
                  <a:srgbClr val="FFFF00"/>
                </a:solidFill>
              </a:rPr>
              <a:t>assistant de conversion </a:t>
            </a:r>
            <a:r>
              <a:rPr lang="fr-FR" sz="2600" dirty="0"/>
              <a:t>comportant 3 étapes apparaît</a:t>
            </a:r>
            <a:endParaRPr lang="fr-FR" sz="2600" dirty="0">
              <a:solidFill>
                <a:srgbClr val="FFFF00"/>
              </a:solidFill>
            </a:endParaRPr>
          </a:p>
        </p:txBody>
      </p:sp>
      <p:sp>
        <p:nvSpPr>
          <p:cNvPr id="3" name="Espace réservé du contenu 2">
            <a:extLst>
              <a:ext uri="{FF2B5EF4-FFF2-40B4-BE49-F238E27FC236}">
                <a16:creationId xmlns:a16="http://schemas.microsoft.com/office/drawing/2014/main" id="{0AF6AC02-D6D2-378C-2998-0C947FA9CA96}"/>
              </a:ext>
            </a:extLst>
          </p:cNvPr>
          <p:cNvSpPr txBox="1">
            <a:spLocks/>
          </p:cNvSpPr>
          <p:nvPr/>
        </p:nvSpPr>
        <p:spPr>
          <a:xfrm>
            <a:off x="113272" y="1263605"/>
            <a:ext cx="11594314" cy="14642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La </a:t>
            </a:r>
            <a:r>
              <a:rPr lang="fr-FR" sz="2600" dirty="0">
                <a:solidFill>
                  <a:srgbClr val="FFFF00"/>
                </a:solidFill>
              </a:rPr>
              <a:t>première étape </a:t>
            </a:r>
            <a:r>
              <a:rPr lang="fr-FR" sz="2600" dirty="0"/>
              <a:t>consiste à indiquer si le fichier d’origine contient un délimiteur pour séparer chaque colonne ou si les colonnes possèdent la même largeur. Dans la plupart des cas, le choix se porte sur l’option </a:t>
            </a:r>
            <a:r>
              <a:rPr lang="fr-FR" sz="2600" dirty="0">
                <a:solidFill>
                  <a:srgbClr val="FFFF00"/>
                </a:solidFill>
              </a:rPr>
              <a:t>Délimité</a:t>
            </a:r>
          </a:p>
        </p:txBody>
      </p:sp>
      <p:sp>
        <p:nvSpPr>
          <p:cNvPr id="10" name="Flèche : droite 9">
            <a:extLst>
              <a:ext uri="{FF2B5EF4-FFF2-40B4-BE49-F238E27FC236}">
                <a16:creationId xmlns:a16="http://schemas.microsoft.com/office/drawing/2014/main" id="{6EC2ED05-351A-640D-7FAD-B82E4180E9FF}"/>
              </a:ext>
            </a:extLst>
          </p:cNvPr>
          <p:cNvSpPr>
            <a:spLocks noChangeAspect="1"/>
          </p:cNvSpPr>
          <p:nvPr/>
        </p:nvSpPr>
        <p:spPr>
          <a:xfrm>
            <a:off x="3541317" y="3807697"/>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137714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grpId="0" nodeType="afterEffect">
                                  <p:stCondLst>
                                    <p:cond delay="275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6750"/>
                            </p:stCondLst>
                            <p:childTnLst>
                              <p:par>
                                <p:cTn id="20" presetID="10" presetClass="entr" presetSubtype="0" fill="hold" nodeType="afterEffect">
                                  <p:stCondLst>
                                    <p:cond delay="60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childTnLst>
                                </p:cTn>
                              </p:par>
                              <p:par>
                                <p:cTn id="23" presetID="22" presetClass="entr" presetSubtype="8" fill="hold" grpId="0" nodeType="withEffect">
                                  <p:stCondLst>
                                    <p:cond delay="65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655BC18-16E4-10E4-B1F0-724AAF2FB828}"/>
              </a:ext>
            </a:extLst>
          </p:cNvPr>
          <p:cNvPicPr>
            <a:picLocks noChangeAspect="1"/>
          </p:cNvPicPr>
          <p:nvPr/>
        </p:nvPicPr>
        <p:blipFill>
          <a:blip r:embed="rId3"/>
          <a:stretch>
            <a:fillRect/>
          </a:stretch>
        </p:blipFill>
        <p:spPr>
          <a:xfrm>
            <a:off x="3424336" y="1641305"/>
            <a:ext cx="5343328" cy="4595054"/>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8</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898930"/>
            <a:ext cx="11594314" cy="5634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Cliquer sur </a:t>
            </a:r>
            <a:r>
              <a:rPr lang="fr-FR" sz="2600" dirty="0">
                <a:solidFill>
                  <a:srgbClr val="FFFF00"/>
                </a:solidFill>
              </a:rPr>
              <a:t>Suivant &gt;</a:t>
            </a:r>
            <a:r>
              <a:rPr lang="fr-FR" sz="2600" dirty="0"/>
              <a:t> pour passer à la seconde étape</a:t>
            </a:r>
            <a:endParaRPr lang="fr-FR" sz="2600" dirty="0">
              <a:solidFill>
                <a:srgbClr val="FFFF00"/>
              </a:solidFill>
            </a:endParaRPr>
          </a:p>
        </p:txBody>
      </p:sp>
      <p:sp>
        <p:nvSpPr>
          <p:cNvPr id="10" name="Flèche : droite 9">
            <a:extLst>
              <a:ext uri="{FF2B5EF4-FFF2-40B4-BE49-F238E27FC236}">
                <a16:creationId xmlns:a16="http://schemas.microsoft.com/office/drawing/2014/main" id="{6EC2ED05-351A-640D-7FAD-B82E4180E9FF}"/>
              </a:ext>
            </a:extLst>
          </p:cNvPr>
          <p:cNvSpPr>
            <a:spLocks noChangeAspect="1"/>
          </p:cNvSpPr>
          <p:nvPr/>
        </p:nvSpPr>
        <p:spPr>
          <a:xfrm rot="16200000">
            <a:off x="7152265" y="6156779"/>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543538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nodeType="afterEffect">
                                  <p:stCondLst>
                                    <p:cond delay="25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22" presetClass="entr" presetSubtype="4" fill="hold" grpId="0" nodeType="withEffect">
                                  <p:stCondLst>
                                    <p:cond delay="300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42D171A-A8FE-A5C6-B9E4-6EE734CF2EFD}"/>
              </a:ext>
            </a:extLst>
          </p:cNvPr>
          <p:cNvPicPr>
            <a:picLocks noChangeAspect="1"/>
          </p:cNvPicPr>
          <p:nvPr/>
        </p:nvPicPr>
        <p:blipFill>
          <a:blip r:embed="rId3"/>
          <a:stretch>
            <a:fillRect/>
          </a:stretch>
        </p:blipFill>
        <p:spPr>
          <a:xfrm>
            <a:off x="3770997" y="1861609"/>
            <a:ext cx="4650006" cy="3998824"/>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9</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783882"/>
            <a:ext cx="11594314" cy="13870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Sélectionner le type de séparateur. Dans le cas présent, c’est la </a:t>
            </a:r>
            <a:r>
              <a:rPr lang="fr-FR" sz="2600" dirty="0">
                <a:solidFill>
                  <a:srgbClr val="FFFF00"/>
                </a:solidFill>
              </a:rPr>
              <a:t>tabulation</a:t>
            </a:r>
            <a:r>
              <a:rPr lang="fr-FR" sz="2600" dirty="0"/>
              <a:t> qui sera choisie. Cela signifie que pour l’ensemble des lignes, chaque colonne sera séparée par une tabulation</a:t>
            </a:r>
            <a:endParaRPr lang="fr-FR" sz="2600" dirty="0">
              <a:solidFill>
                <a:srgbClr val="FFFF00"/>
              </a:solidFill>
            </a:endParaRPr>
          </a:p>
        </p:txBody>
      </p:sp>
      <p:sp>
        <p:nvSpPr>
          <p:cNvPr id="10" name="Flèche : droite 9">
            <a:extLst>
              <a:ext uri="{FF2B5EF4-FFF2-40B4-BE49-F238E27FC236}">
                <a16:creationId xmlns:a16="http://schemas.microsoft.com/office/drawing/2014/main" id="{6EC2ED05-351A-640D-7FAD-B82E4180E9FF}"/>
              </a:ext>
            </a:extLst>
          </p:cNvPr>
          <p:cNvSpPr>
            <a:spLocks noChangeAspect="1"/>
          </p:cNvSpPr>
          <p:nvPr/>
        </p:nvSpPr>
        <p:spPr>
          <a:xfrm>
            <a:off x="3424032" y="2578708"/>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2">
            <a:extLst>
              <a:ext uri="{FF2B5EF4-FFF2-40B4-BE49-F238E27FC236}">
                <a16:creationId xmlns:a16="http://schemas.microsoft.com/office/drawing/2014/main" id="{4B0B3BB4-BF8F-6075-4595-CDD44A182209}"/>
              </a:ext>
            </a:extLst>
          </p:cNvPr>
          <p:cNvSpPr txBox="1">
            <a:spLocks/>
          </p:cNvSpPr>
          <p:nvPr/>
        </p:nvSpPr>
        <p:spPr>
          <a:xfrm>
            <a:off x="298843" y="5979763"/>
            <a:ext cx="11594314" cy="6031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Il est à noter qu’un </a:t>
            </a:r>
            <a:r>
              <a:rPr lang="fr-FR" sz="2600" dirty="0">
                <a:solidFill>
                  <a:srgbClr val="FFFF00"/>
                </a:solidFill>
              </a:rPr>
              <a:t>aperçu est disponible </a:t>
            </a:r>
            <a:r>
              <a:rPr lang="fr-FR" sz="2600" dirty="0"/>
              <a:t>en bas de la boîte de dialogue</a:t>
            </a:r>
            <a:endParaRPr lang="fr-FR" sz="2600" dirty="0">
              <a:solidFill>
                <a:srgbClr val="FFFF00"/>
              </a:solidFill>
            </a:endParaRPr>
          </a:p>
        </p:txBody>
      </p:sp>
      <p:sp>
        <p:nvSpPr>
          <p:cNvPr id="12" name="Flèche : droite 11">
            <a:extLst>
              <a:ext uri="{FF2B5EF4-FFF2-40B4-BE49-F238E27FC236}">
                <a16:creationId xmlns:a16="http://schemas.microsoft.com/office/drawing/2014/main" id="{2A3E2CFB-6B6B-88A2-EB51-75A7B6A104E4}"/>
              </a:ext>
            </a:extLst>
          </p:cNvPr>
          <p:cNvSpPr>
            <a:spLocks noChangeAspect="1"/>
          </p:cNvSpPr>
          <p:nvPr/>
        </p:nvSpPr>
        <p:spPr>
          <a:xfrm rot="19286336">
            <a:off x="3424031" y="4957920"/>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8295855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nodeType="afterEffect">
                                  <p:stCondLst>
                                    <p:cond delay="5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22" presetClass="entr" presetSubtype="8" fill="hold" grpId="0" nodeType="withEffect">
                                  <p:stCondLst>
                                    <p:cond delay="575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9750"/>
                            </p:stCondLst>
                            <p:childTnLst>
                              <p:par>
                                <p:cTn id="23" presetID="10" presetClass="entr" presetSubtype="0" fill="hold" grpId="0" nodeType="afterEffect">
                                  <p:stCondLst>
                                    <p:cond delay="1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22" presetClass="entr" presetSubtype="4" fill="hold" grpId="0" nodeType="withEffect">
                                  <p:stCondLst>
                                    <p:cond delay="175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0" grpId="0" animBg="1"/>
      <p:bldP spid="9"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0AA8B0E-8801-CF75-940F-BFA550A81893}"/>
              </a:ext>
            </a:extLst>
          </p:cNvPr>
          <p:cNvPicPr>
            <a:picLocks noChangeAspect="1"/>
          </p:cNvPicPr>
          <p:nvPr/>
        </p:nvPicPr>
        <p:blipFill>
          <a:blip r:embed="rId3"/>
          <a:stretch>
            <a:fillRect/>
          </a:stretch>
        </p:blipFill>
        <p:spPr>
          <a:xfrm>
            <a:off x="3452327" y="1587565"/>
            <a:ext cx="5287346" cy="4546912"/>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10</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898930"/>
            <a:ext cx="11594314" cy="5634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Cliquer sur </a:t>
            </a:r>
            <a:r>
              <a:rPr lang="fr-FR" sz="2600" dirty="0">
                <a:solidFill>
                  <a:srgbClr val="FFFF00"/>
                </a:solidFill>
              </a:rPr>
              <a:t>Suivant &gt;</a:t>
            </a:r>
            <a:r>
              <a:rPr lang="fr-FR" sz="2600" dirty="0"/>
              <a:t> pour passer à la troisième étape</a:t>
            </a:r>
            <a:endParaRPr lang="fr-FR" sz="2600" dirty="0">
              <a:solidFill>
                <a:srgbClr val="FFFF00"/>
              </a:solidFill>
            </a:endParaRPr>
          </a:p>
        </p:txBody>
      </p:sp>
      <p:sp>
        <p:nvSpPr>
          <p:cNvPr id="10" name="Flèche : droite 9">
            <a:extLst>
              <a:ext uri="{FF2B5EF4-FFF2-40B4-BE49-F238E27FC236}">
                <a16:creationId xmlns:a16="http://schemas.microsoft.com/office/drawing/2014/main" id="{6EC2ED05-351A-640D-7FAD-B82E4180E9FF}"/>
              </a:ext>
            </a:extLst>
          </p:cNvPr>
          <p:cNvSpPr>
            <a:spLocks noChangeAspect="1"/>
          </p:cNvSpPr>
          <p:nvPr/>
        </p:nvSpPr>
        <p:spPr>
          <a:xfrm rot="16200000">
            <a:off x="7152265" y="6088683"/>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6749544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nodeType="afterEffect">
                                  <p:stCondLst>
                                    <p:cond delay="2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childTnLst>
                                </p:cTn>
                              </p:par>
                              <p:par>
                                <p:cTn id="19" presetID="22" presetClass="entr" presetSubtype="4" fill="hold" grpId="0" nodeType="withEffect">
                                  <p:stCondLst>
                                    <p:cond delay="300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F8F76B8-E035-0C0D-DF58-0429737A97F5}"/>
              </a:ext>
            </a:extLst>
          </p:cNvPr>
          <p:cNvPicPr>
            <a:picLocks noChangeAspect="1"/>
          </p:cNvPicPr>
          <p:nvPr/>
        </p:nvPicPr>
        <p:blipFill>
          <a:blip r:embed="rId3"/>
          <a:stretch>
            <a:fillRect/>
          </a:stretch>
        </p:blipFill>
        <p:spPr>
          <a:xfrm>
            <a:off x="3681715" y="1483443"/>
            <a:ext cx="4828571" cy="4152381"/>
          </a:xfrm>
          <a:prstGeom prst="rect">
            <a:avLst/>
          </a:prstGeom>
          <a:noFill/>
          <a:ln>
            <a:solidFill>
              <a:schemeClr val="bg1">
                <a:lumMod val="85000"/>
              </a:schemeClr>
            </a:solidFill>
          </a:ln>
          <a:effectLst>
            <a:glow rad="101600">
              <a:schemeClr val="bg1">
                <a:lumMod val="50000"/>
                <a:alpha val="60000"/>
              </a:schemeClr>
            </a:glow>
          </a:effec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11</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2" name="Espace réservé du contenu 2">
            <a:extLst>
              <a:ext uri="{FF2B5EF4-FFF2-40B4-BE49-F238E27FC236}">
                <a16:creationId xmlns:a16="http://schemas.microsoft.com/office/drawing/2014/main" id="{F2686C4F-DD23-5301-74D6-87493029E3C9}"/>
              </a:ext>
            </a:extLst>
          </p:cNvPr>
          <p:cNvSpPr txBox="1">
            <a:spLocks/>
          </p:cNvSpPr>
          <p:nvPr/>
        </p:nvSpPr>
        <p:spPr>
          <a:xfrm>
            <a:off x="113272" y="783882"/>
            <a:ext cx="11594314" cy="6532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La dernière étape consiste à formater si nécessaire les différentes colonnes</a:t>
            </a:r>
            <a:endParaRPr lang="fr-FR" sz="2600" dirty="0">
              <a:solidFill>
                <a:srgbClr val="FFFF00"/>
              </a:solidFill>
            </a:endParaRPr>
          </a:p>
        </p:txBody>
      </p:sp>
      <p:sp>
        <p:nvSpPr>
          <p:cNvPr id="10" name="Flèche : droite 9">
            <a:extLst>
              <a:ext uri="{FF2B5EF4-FFF2-40B4-BE49-F238E27FC236}">
                <a16:creationId xmlns:a16="http://schemas.microsoft.com/office/drawing/2014/main" id="{6EC2ED05-351A-640D-7FAD-B82E4180E9FF}"/>
              </a:ext>
            </a:extLst>
          </p:cNvPr>
          <p:cNvSpPr>
            <a:spLocks noChangeAspect="1"/>
          </p:cNvSpPr>
          <p:nvPr/>
        </p:nvSpPr>
        <p:spPr>
          <a:xfrm rot="16200000">
            <a:off x="7874734" y="5636543"/>
            <a:ext cx="462073" cy="409391"/>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space réservé du contenu 2">
            <a:extLst>
              <a:ext uri="{FF2B5EF4-FFF2-40B4-BE49-F238E27FC236}">
                <a16:creationId xmlns:a16="http://schemas.microsoft.com/office/drawing/2014/main" id="{4B0B3BB4-BF8F-6075-4595-CDD44A182209}"/>
              </a:ext>
            </a:extLst>
          </p:cNvPr>
          <p:cNvSpPr txBox="1">
            <a:spLocks/>
          </p:cNvSpPr>
          <p:nvPr/>
        </p:nvSpPr>
        <p:spPr>
          <a:xfrm>
            <a:off x="298843" y="5979763"/>
            <a:ext cx="11594314" cy="6031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600" dirty="0"/>
              <a:t>Cliquer ensuite sur le bouton </a:t>
            </a:r>
            <a:r>
              <a:rPr lang="fr-FR" sz="2600" dirty="0">
                <a:solidFill>
                  <a:srgbClr val="FFFF00"/>
                </a:solidFill>
              </a:rPr>
              <a:t>Terminer</a:t>
            </a:r>
          </a:p>
        </p:txBody>
      </p:sp>
    </p:spTree>
    <p:extLst>
      <p:ext uri="{BB962C8B-B14F-4D97-AF65-F5344CB8AC3E}">
        <p14:creationId xmlns:p14="http://schemas.microsoft.com/office/powerpoint/2010/main" val="39501622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3500"/>
                            </p:stCondLst>
                            <p:childTnLst>
                              <p:par>
                                <p:cTn id="16" presetID="10" presetClass="entr" presetSubtype="0" fill="hold" nodeType="afterEffect">
                                  <p:stCondLst>
                                    <p:cond delay="3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childTnLst>
                          </p:cTn>
                        </p:par>
                        <p:par>
                          <p:cTn id="19" fill="hold">
                            <p:stCondLst>
                              <p:cond delay="7250"/>
                            </p:stCondLst>
                            <p:childTnLst>
                              <p:par>
                                <p:cTn id="20" presetID="10" presetClass="entr" presetSubtype="0" fill="hold" grpId="0" nodeType="after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0"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940BAB0-5144-0B52-29A2-9C7265A81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6453" y="2811295"/>
            <a:ext cx="7579094" cy="3692100"/>
          </a:xfrm>
          <a:prstGeom prst="rect">
            <a:avLst/>
          </a:prstGeom>
          <a:noFill/>
          <a:ln>
            <a:solidFill>
              <a:schemeClr val="bg1">
                <a:lumMod val="85000"/>
              </a:schemeClr>
            </a:solidFill>
          </a:ln>
          <a:effectLst>
            <a:glow rad="101600">
              <a:schemeClr val="bg1">
                <a:lumMod val="50000"/>
                <a:alpha val="60000"/>
              </a:schemeClr>
            </a:glow>
          </a:effectLst>
          <a:extLst>
            <a:ext uri="{909E8E84-426E-40DD-AFC4-6F175D3DCCD1}">
              <a14:hiddenFill xmlns:a14="http://schemas.microsoft.com/office/drawing/2010/main">
                <a:solidFill>
                  <a:srgbClr val="FFFFFF"/>
                </a:solidFill>
              </a14:hiddenFill>
            </a:ext>
          </a:extLst>
        </p:spPr>
      </p:pic>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12</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FICHIER CSV – Part 1</a:t>
            </a:r>
          </a:p>
        </p:txBody>
      </p:sp>
      <p:sp>
        <p:nvSpPr>
          <p:cNvPr id="3" name="Espace réservé du contenu 2">
            <a:extLst>
              <a:ext uri="{FF2B5EF4-FFF2-40B4-BE49-F238E27FC236}">
                <a16:creationId xmlns:a16="http://schemas.microsoft.com/office/drawing/2014/main" id="{0005DDD8-8F75-054F-52BE-0C7DB2DC1B1F}"/>
              </a:ext>
            </a:extLst>
          </p:cNvPr>
          <p:cNvSpPr txBox="1">
            <a:spLocks/>
          </p:cNvSpPr>
          <p:nvPr/>
        </p:nvSpPr>
        <p:spPr>
          <a:xfrm>
            <a:off x="0" y="792000"/>
            <a:ext cx="10806404" cy="49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1200"/>
              </a:spcAft>
              <a:buNone/>
            </a:pPr>
            <a:r>
              <a:rPr lang="fr-FR" sz="3200" i="1" dirty="0">
                <a:solidFill>
                  <a:srgbClr val="FF9933"/>
                </a:solidFill>
              </a:rPr>
              <a:t>Ajuster les largeurs de colonne…</a:t>
            </a:r>
          </a:p>
        </p:txBody>
      </p:sp>
      <p:pic>
        <p:nvPicPr>
          <p:cNvPr id="7" name="Graphique 6" descr="Logement avec un remplissage uni">
            <a:hlinkClick r:id="rId4"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84900" y="63882"/>
            <a:ext cx="576000" cy="576000"/>
          </a:xfrm>
          <a:prstGeom prst="rect">
            <a:avLst/>
          </a:prstGeom>
        </p:spPr>
      </p:pic>
      <p:sp>
        <p:nvSpPr>
          <p:cNvPr id="16" name="Espace réservé du contenu 2">
            <a:extLst>
              <a:ext uri="{FF2B5EF4-FFF2-40B4-BE49-F238E27FC236}">
                <a16:creationId xmlns:a16="http://schemas.microsoft.com/office/drawing/2014/main" id="{2D5EA811-9911-EF25-638A-6BB8D26F4BCA}"/>
              </a:ext>
            </a:extLst>
          </p:cNvPr>
          <p:cNvSpPr txBox="1">
            <a:spLocks/>
          </p:cNvSpPr>
          <p:nvPr/>
        </p:nvSpPr>
        <p:spPr>
          <a:xfrm>
            <a:off x="298843" y="1607178"/>
            <a:ext cx="11594314" cy="8832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Sélectionner toute la feuille en cliquant dans la zone suivante</a:t>
            </a:r>
          </a:p>
        </p:txBody>
      </p:sp>
    </p:spTree>
    <p:extLst>
      <p:ext uri="{BB962C8B-B14F-4D97-AF65-F5344CB8AC3E}">
        <p14:creationId xmlns:p14="http://schemas.microsoft.com/office/powerpoint/2010/main" val="4861599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3500"/>
                            </p:stCondLst>
                            <p:childTnLst>
                              <p:par>
                                <p:cTn id="16" presetID="10" presetClass="entr" presetSubtype="0" fill="hold" grpId="0" nodeType="afterEffect">
                                  <p:stCondLst>
                                    <p:cond delay="20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6000"/>
                            </p:stCondLst>
                            <p:childTnLst>
                              <p:par>
                                <p:cTn id="20" presetID="10" presetClass="entr" presetSubtype="0" fill="hold" nodeType="afterEffect">
                                  <p:stCondLst>
                                    <p:cond delay="300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2B4CE3A-8C88-45AA-A849-57E5A7AC22C1}"/>
              </a:ext>
            </a:extLst>
          </p:cNvPr>
          <p:cNvSpPr>
            <a:spLocks noGrp="1"/>
          </p:cNvSpPr>
          <p:nvPr>
            <p:ph type="sldNum" sz="quarter" idx="10"/>
          </p:nvPr>
        </p:nvSpPr>
        <p:spPr>
          <a:xfrm>
            <a:off x="11353800" y="6361475"/>
            <a:ext cx="838200" cy="360000"/>
          </a:xfrm>
        </p:spPr>
        <p:txBody>
          <a:bodyPr rtlCol="0"/>
          <a:lstStyle/>
          <a:p>
            <a:pPr rtl="0"/>
            <a:r>
              <a:rPr lang="fr-FR" dirty="0"/>
              <a:t>PAGE </a:t>
            </a:r>
            <a:fld id="{4A9B5881-4007-4345-955A-79C2656F0C49}" type="slidenum">
              <a:rPr lang="fr-FR" smtClean="0"/>
              <a:pPr rtl="0"/>
              <a:t>13</a:t>
            </a:fld>
            <a:endParaRPr lang="fr-FR" dirty="0"/>
          </a:p>
        </p:txBody>
      </p:sp>
      <p:sp>
        <p:nvSpPr>
          <p:cNvPr id="5" name="Titre 1">
            <a:extLst>
              <a:ext uri="{FF2B5EF4-FFF2-40B4-BE49-F238E27FC236}">
                <a16:creationId xmlns:a16="http://schemas.microsoft.com/office/drawing/2014/main" id="{C0AF89E8-B08C-5A74-99DF-9BAA81C160F3}"/>
              </a:ext>
            </a:extLst>
          </p:cNvPr>
          <p:cNvSpPr txBox="1">
            <a:spLocks/>
          </p:cNvSpPr>
          <p:nvPr/>
        </p:nvSpPr>
        <p:spPr>
          <a:xfrm>
            <a:off x="0" y="0"/>
            <a:ext cx="12192000" cy="720000"/>
          </a:xfrm>
          <a:prstGeom prst="snip2DiagRect">
            <a:avLst/>
          </a:prstGeom>
          <a:solidFill>
            <a:schemeClr val="accent2">
              <a:lumMod val="50000"/>
            </a:schemeClr>
          </a:solidFill>
          <a:ln>
            <a:solidFill>
              <a:schemeClr val="bg1">
                <a:lumMod val="95000"/>
              </a:schemeClr>
            </a:solidFill>
          </a:ln>
          <a:effectLst>
            <a:glow rad="63500">
              <a:schemeClr val="bg1">
                <a:lumMod val="50000"/>
                <a:alpha val="40000"/>
              </a:schemeClr>
            </a:glow>
          </a:effectLst>
        </p:spPr>
        <p:txBody>
          <a:bodyPr vert="horz" wrap="square" lIns="91440" tIns="108000" rIns="91440" bIns="108000" rtlCol="0" anchor="ctr">
            <a:noAutofit/>
          </a:bodyPr>
          <a:lstStyle>
            <a:lvl1pPr algn="l" defTabSz="914400" rtl="0" eaLnBrk="1" latinLnBrk="0" hangingPunct="1">
              <a:lnSpc>
                <a:spcPct val="100000"/>
              </a:lnSpc>
              <a:spcBef>
                <a:spcPct val="0"/>
              </a:spcBef>
              <a:buNone/>
              <a:defRPr sz="4000" kern="1200">
                <a:solidFill>
                  <a:schemeClr val="bg1"/>
                </a:solidFill>
                <a:latin typeface="+mj-lt"/>
                <a:ea typeface="+mj-ea"/>
                <a:cs typeface="+mj-cs"/>
              </a:defRPr>
            </a:lvl1pPr>
          </a:lstStyle>
          <a:p>
            <a:pPr algn="ctr"/>
            <a:r>
              <a:rPr lang="fr-FR" dirty="0">
                <a:latin typeface="Franklin Gothic Medium Cond" panose="020B0606030402020204" pitchFamily="34" charset="0"/>
              </a:rPr>
              <a:t>IMPORTER UN </a:t>
            </a:r>
            <a:r>
              <a:rPr lang="fr-FR">
                <a:latin typeface="Franklin Gothic Medium Cond" panose="020B0606030402020204" pitchFamily="34" charset="0"/>
              </a:rPr>
              <a:t>FICHIER CSV – Part 1</a:t>
            </a:r>
            <a:endParaRPr lang="fr-FR" dirty="0">
              <a:latin typeface="Franklin Gothic Medium Cond" panose="020B0606030402020204" pitchFamily="34" charset="0"/>
            </a:endParaRPr>
          </a:p>
        </p:txBody>
      </p:sp>
      <p:pic>
        <p:nvPicPr>
          <p:cNvPr id="7" name="Graphique 6" descr="Logement avec un remplissage uni">
            <a:hlinkClick r:id="rId3" action="ppaction://hlinksldjump"/>
            <a:extLst>
              <a:ext uri="{FF2B5EF4-FFF2-40B4-BE49-F238E27FC236}">
                <a16:creationId xmlns:a16="http://schemas.microsoft.com/office/drawing/2014/main" id="{CCA313E1-ADE1-16C8-9AED-B00B0F476C3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4900" y="63882"/>
            <a:ext cx="576000" cy="576000"/>
          </a:xfrm>
          <a:prstGeom prst="rect">
            <a:avLst/>
          </a:prstGeom>
        </p:spPr>
      </p:pic>
      <p:sp>
        <p:nvSpPr>
          <p:cNvPr id="16" name="Espace réservé du contenu 2">
            <a:extLst>
              <a:ext uri="{FF2B5EF4-FFF2-40B4-BE49-F238E27FC236}">
                <a16:creationId xmlns:a16="http://schemas.microsoft.com/office/drawing/2014/main" id="{2D5EA811-9911-EF25-638A-6BB8D26F4BCA}"/>
              </a:ext>
            </a:extLst>
          </p:cNvPr>
          <p:cNvSpPr txBox="1">
            <a:spLocks/>
          </p:cNvSpPr>
          <p:nvPr/>
        </p:nvSpPr>
        <p:spPr>
          <a:xfrm>
            <a:off x="298843" y="856494"/>
            <a:ext cx="11594314" cy="8832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300"/>
              </a:spcBef>
              <a:spcAft>
                <a:spcPts val="300"/>
              </a:spcAft>
              <a:buNone/>
            </a:pPr>
            <a:r>
              <a:rPr lang="fr-FR" sz="2800" dirty="0"/>
              <a:t>Double cliquer sur l’un des séparateurs de colonne afin d’effectuer un ajustement automatique des colonnes</a:t>
            </a:r>
          </a:p>
        </p:txBody>
      </p:sp>
      <p:pic>
        <p:nvPicPr>
          <p:cNvPr id="2050" name="Picture 2">
            <a:extLst>
              <a:ext uri="{FF2B5EF4-FFF2-40B4-BE49-F238E27FC236}">
                <a16:creationId xmlns:a16="http://schemas.microsoft.com/office/drawing/2014/main" id="{3D897BC8-886C-308E-FEAB-E9BDBF1DB1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223" y="1945037"/>
            <a:ext cx="6934200" cy="2171700"/>
          </a:xfrm>
          <a:prstGeom prst="rect">
            <a:avLst/>
          </a:prstGeom>
          <a:noFill/>
          <a:ln>
            <a:solidFill>
              <a:schemeClr val="bg1">
                <a:lumMod val="85000"/>
              </a:schemeClr>
            </a:solidFill>
          </a:ln>
          <a:effectLst>
            <a:glow rad="101600">
              <a:schemeClr val="bg1">
                <a:lumMod val="50000"/>
                <a:alpha val="60000"/>
              </a:schemeClr>
            </a:glow>
          </a:effectLst>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DB212FF6-712B-EA3E-56BF-63EC2A285722}"/>
              </a:ext>
            </a:extLst>
          </p:cNvPr>
          <p:cNvPicPr>
            <a:picLocks noChangeAspect="1"/>
          </p:cNvPicPr>
          <p:nvPr/>
        </p:nvPicPr>
        <p:blipFill>
          <a:blip r:embed="rId7"/>
          <a:stretch>
            <a:fillRect/>
          </a:stretch>
        </p:blipFill>
        <p:spPr>
          <a:xfrm>
            <a:off x="2361091" y="4322073"/>
            <a:ext cx="9123809" cy="2009524"/>
          </a:xfrm>
          <a:prstGeom prst="rect">
            <a:avLst/>
          </a:prstGeom>
          <a:noFill/>
          <a:ln>
            <a:solidFill>
              <a:schemeClr val="bg1">
                <a:lumMod val="85000"/>
              </a:schemeClr>
            </a:solidFill>
          </a:ln>
          <a:effectLst>
            <a:glow rad="101600">
              <a:schemeClr val="bg1">
                <a:lumMod val="50000"/>
                <a:alpha val="60000"/>
              </a:schemeClr>
            </a:glow>
          </a:effectLst>
        </p:spPr>
      </p:pic>
      <p:sp>
        <p:nvSpPr>
          <p:cNvPr id="8" name="Flèche : droite 7">
            <a:extLst>
              <a:ext uri="{FF2B5EF4-FFF2-40B4-BE49-F238E27FC236}">
                <a16:creationId xmlns:a16="http://schemas.microsoft.com/office/drawing/2014/main" id="{45CCAF61-1BB0-81C7-03E6-F200FD88A735}"/>
              </a:ext>
            </a:extLst>
          </p:cNvPr>
          <p:cNvSpPr>
            <a:spLocks noChangeAspect="1"/>
          </p:cNvSpPr>
          <p:nvPr/>
        </p:nvSpPr>
        <p:spPr>
          <a:xfrm rot="2277213" flipV="1">
            <a:off x="1463805" y="4347869"/>
            <a:ext cx="656754" cy="581876"/>
          </a:xfrm>
          <a:prstGeom prst="right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6270253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2000"/>
                            </p:stCondLst>
                            <p:childTnLst>
                              <p:par>
                                <p:cTn id="12" presetID="10" presetClass="entr" presetSubtype="0" fill="hold" grpId="0" nodeType="afterEffect">
                                  <p:stCondLst>
                                    <p:cond delay="10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3500"/>
                            </p:stCondLst>
                            <p:childTnLst>
                              <p:par>
                                <p:cTn id="16" presetID="10" presetClass="entr" presetSubtype="0" fill="hold" nodeType="afterEffect">
                                  <p:stCondLst>
                                    <p:cond delay="300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750"/>
                                        <p:tgtEl>
                                          <p:spTgt spid="2050"/>
                                        </p:tgtEl>
                                      </p:cBhvr>
                                    </p:animEffect>
                                  </p:childTnLst>
                                </p:cTn>
                              </p:par>
                            </p:childTnLst>
                          </p:cTn>
                        </p:par>
                        <p:par>
                          <p:cTn id="19" fill="hold">
                            <p:stCondLst>
                              <p:cond delay="7250"/>
                            </p:stCondLst>
                            <p:childTnLst>
                              <p:par>
                                <p:cTn id="20" presetID="22" presetClass="entr" presetSubtype="8" fill="hold" nodeType="after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P spid="8" grpId="0" animBg="1"/>
    </p:bldLst>
  </p:timing>
</p:sld>
</file>

<file path=ppt/theme/theme1.xml><?xml version="1.0" encoding="utf-8"?>
<a:theme xmlns:a="http://schemas.openxmlformats.org/drawingml/2006/main" name="Thème Office">
  <a:themeElements>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fontScheme name="MS Surge Teach Light and Dark">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9019_TF67543618_Win32" id="{B85E8FAF-C91C-4DAC-9A7C-AA8D17CC8157}" vid="{CD744272-D770-45A8-87FB-D52E1996D68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ppt/theme/themeOverride2.xml><?xml version="1.0" encoding="utf-8"?>
<a:themeOverride xmlns:a="http://schemas.openxmlformats.org/drawingml/2006/main">
  <a:clrScheme name="Custom 254">
    <a:dk1>
      <a:srgbClr val="000000"/>
    </a:dk1>
    <a:lt1>
      <a:srgbClr val="FFFFFF"/>
    </a:lt1>
    <a:dk2>
      <a:srgbClr val="242A41"/>
    </a:dk2>
    <a:lt2>
      <a:srgbClr val="E2E8E3"/>
    </a:lt2>
    <a:accent1>
      <a:srgbClr val="5370C5"/>
    </a:accent1>
    <a:accent2>
      <a:srgbClr val="17B2D1"/>
    </a:accent2>
    <a:accent3>
      <a:srgbClr val="2978E7"/>
    </a:accent3>
    <a:accent4>
      <a:srgbClr val="7829E7"/>
    </a:accent4>
    <a:accent5>
      <a:srgbClr val="B517D5"/>
    </a:accent5>
    <a:accent6>
      <a:srgbClr val="E729B7"/>
    </a:accent6>
    <a:hlink>
      <a:srgbClr val="5370C5"/>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Formation au sein de l'entreprise</Template>
  <TotalTime>3006</TotalTime>
  <Words>449</Words>
  <Application>Microsoft Office PowerPoint</Application>
  <PresentationFormat>Grand écran</PresentationFormat>
  <Paragraphs>66</Paragraphs>
  <Slides>13</Slides>
  <Notes>12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13</vt:i4>
      </vt:variant>
    </vt:vector>
  </HeadingPairs>
  <TitlesOfParts>
    <vt:vector size="20" baseType="lpstr">
      <vt:lpstr>Arial</vt:lpstr>
      <vt:lpstr>Calibri</vt:lpstr>
      <vt:lpstr>Calibri Light</vt:lpstr>
      <vt:lpstr>Daytona Condensed</vt:lpstr>
      <vt:lpstr>Franklin Gothic Medium Cond</vt:lpstr>
      <vt:lpstr>Wingdings</vt:lpstr>
      <vt:lpstr>Thème Office</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Excel</dc:title>
  <dc:creator>Lionel ZANITTI</dc:creator>
  <cp:lastModifiedBy>Lionel ZANITTI</cp:lastModifiedBy>
  <cp:revision>407</cp:revision>
  <dcterms:created xsi:type="dcterms:W3CDTF">2022-09-28T14:03:26Z</dcterms:created>
  <dcterms:modified xsi:type="dcterms:W3CDTF">2023-05-22T14:07:58Z</dcterms:modified>
</cp:coreProperties>
</file>